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30"/>
  </p:notesMasterIdLst>
  <p:sldIdLst>
    <p:sldId id="256" r:id="rId2"/>
    <p:sldId id="257" r:id="rId3"/>
    <p:sldId id="290" r:id="rId4"/>
    <p:sldId id="258" r:id="rId5"/>
    <p:sldId id="297" r:id="rId6"/>
    <p:sldId id="286" r:id="rId7"/>
    <p:sldId id="298" r:id="rId8"/>
    <p:sldId id="299" r:id="rId9"/>
    <p:sldId id="292" r:id="rId10"/>
    <p:sldId id="259" r:id="rId11"/>
    <p:sldId id="287" r:id="rId12"/>
    <p:sldId id="293" r:id="rId13"/>
    <p:sldId id="294" r:id="rId14"/>
    <p:sldId id="300" r:id="rId15"/>
    <p:sldId id="288" r:id="rId16"/>
    <p:sldId id="295" r:id="rId17"/>
    <p:sldId id="262" r:id="rId18"/>
    <p:sldId id="263" r:id="rId19"/>
    <p:sldId id="265" r:id="rId20"/>
    <p:sldId id="296" r:id="rId21"/>
    <p:sldId id="266" r:id="rId22"/>
    <p:sldId id="267" r:id="rId23"/>
    <p:sldId id="268" r:id="rId24"/>
    <p:sldId id="269" r:id="rId25"/>
    <p:sldId id="273" r:id="rId26"/>
    <p:sldId id="285" r:id="rId27"/>
    <p:sldId id="283" r:id="rId28"/>
    <p:sldId id="284" r:id="rId29"/>
  </p:sldIdLst>
  <p:sldSz cx="9144000" cy="5143500" type="screen16x9"/>
  <p:notesSz cx="6858000" cy="9144000"/>
  <p:embeddedFontLst>
    <p:embeddedFont>
      <p:font typeface="Nixie One" panose="020B0604020202020204" charset="0"/>
      <p:regular r:id="rId31"/>
    </p:embeddedFont>
    <p:embeddedFont>
      <p:font typeface="VNI-Souvir" pitchFamily="2" charset="0"/>
      <p:bold r:id="rId32"/>
      <p:boldItalic r:id="rId33"/>
    </p:embeddedFont>
    <p:embeddedFont>
      <p:font typeface="VNI-Duff" pitchFamily="2" charset="0"/>
      <p:regular r:id="rId34"/>
    </p:embeddedFont>
    <p:embeddedFont>
      <p:font typeface="VNI-Bandit" pitchFamily="2" charset="0"/>
      <p:boldItalic r:id="rId35"/>
    </p:embeddedFont>
    <p:embeddedFont>
      <p:font typeface="Calibri" panose="020F0502020204030204" pitchFamily="34" charset="0"/>
      <p:regular r:id="rId36"/>
      <p:bold r:id="rId37"/>
      <p:italic r:id="rId38"/>
      <p:boldItalic r:id="rId39"/>
    </p:embeddedFont>
    <p:embeddedFont>
      <p:font typeface="VNI-Dom" pitchFamily="2" charset="0"/>
      <p:regular r:id="rId40"/>
    </p:embeddedFont>
    <p:embeddedFont>
      <p:font typeface="VNI-Fato" pitchFamily="2" charset="0"/>
      <p:bold r:id="rId41"/>
    </p:embeddedFont>
    <p:embeddedFont>
      <p:font typeface="Varela Round" panose="020B0604020202020204" charset="-79"/>
      <p:regular r:id="rId42"/>
    </p:embeddedFont>
    <p:embeddedFont>
      <p:font typeface="VNI-Zap" pitchFamily="2" charset="0"/>
      <p:italic r:id="rId4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AB67F9E-6F69-4E4A-A83F-D1FB82C0E178}">
  <a:tblStyle styleId="{3AB67F9E-6F69-4E4A-A83F-D1FB82C0E178}"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30" d="100"/>
          <a:sy n="130" d="100"/>
        </p:scale>
        <p:origin x="96" y="5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9.fntdata"/><Relationship Id="rId21" Type="http://schemas.openxmlformats.org/officeDocument/2006/relationships/slide" Target="slides/slide20.xml"/><Relationship Id="rId34" Type="http://schemas.openxmlformats.org/officeDocument/2006/relationships/font" Target="fonts/font4.fntdata"/><Relationship Id="rId42" Type="http://schemas.openxmlformats.org/officeDocument/2006/relationships/font" Target="fonts/font12.fntdata"/><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2.fntdata"/><Relationship Id="rId37" Type="http://schemas.openxmlformats.org/officeDocument/2006/relationships/font" Target="fonts/font7.fntdata"/><Relationship Id="rId40" Type="http://schemas.openxmlformats.org/officeDocument/2006/relationships/font" Target="fonts/font10.fntdata"/><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fntdata"/><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font" Target="fonts/font5.fntdata"/><Relationship Id="rId43" Type="http://schemas.openxmlformats.org/officeDocument/2006/relationships/font" Target="fonts/font13.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3.fntdata"/><Relationship Id="rId38" Type="http://schemas.openxmlformats.org/officeDocument/2006/relationships/font" Target="fonts/font8.fntdata"/><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font" Target="fonts/font1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53033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708181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790476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596637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47522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6567050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 name="Google Shape;270;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1"/>
        <p:cNvGrpSpPr/>
        <p:nvPr/>
      </p:nvGrpSpPr>
      <p:grpSpPr>
        <a:xfrm>
          <a:off x="0" y="0"/>
          <a:ext cx="0" cy="0"/>
          <a:chOff x="0" y="0"/>
          <a:chExt cx="0" cy="0"/>
        </a:xfrm>
      </p:grpSpPr>
      <p:sp>
        <p:nvSpPr>
          <p:cNvPr id="422" name="Google Shape;422;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3" name="Google Shape;423;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519392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 name="Google Shape;278;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4" name="Google Shape;284;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d22b52997_14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d22b52997_14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5" name="Google Shape;325;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0"/>
        <p:cNvGrpSpPr/>
        <p:nvPr/>
      </p:nvGrpSpPr>
      <p:grpSpPr>
        <a:xfrm>
          <a:off x="0" y="0"/>
          <a:ext cx="0" cy="0"/>
          <a:chOff x="0" y="0"/>
          <a:chExt cx="0" cy="0"/>
        </a:xfrm>
      </p:grpSpPr>
      <p:sp>
        <p:nvSpPr>
          <p:cNvPr id="751" name="Google Shape;751;g73d26f0f7c_17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2" name="Google Shape;752;g73d26f0f7c_17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g35694cd56_0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5" name="Google Shape;455;g35694cd56_0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2"/>
        <p:cNvGrpSpPr/>
        <p:nvPr/>
      </p:nvGrpSpPr>
      <p:grpSpPr>
        <a:xfrm>
          <a:off x="0" y="0"/>
          <a:ext cx="0" cy="0"/>
          <a:chOff x="0" y="0"/>
          <a:chExt cx="0" cy="0"/>
        </a:xfrm>
      </p:grpSpPr>
      <p:sp>
        <p:nvSpPr>
          <p:cNvPr id="743" name="Google Shape;743;g146c432066_613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4" name="Google Shape;744;g146c432066_613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834406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082882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688132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129096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070528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819429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a:off x="7209425" y="502200"/>
            <a:ext cx="206100" cy="206100"/>
          </a:xfrm>
          <a:prstGeom prst="ellipse">
            <a:avLst/>
          </a:prstGeom>
          <a:solidFill>
            <a:srgbClr val="00D1C6">
              <a:alpha val="86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1197475" y="-802775"/>
            <a:ext cx="6749100" cy="6749100"/>
          </a:xfrm>
          <a:prstGeom prst="ellipse">
            <a:avLst/>
          </a:prstGeom>
          <a:noFill/>
          <a:ln w="9525" cap="flat" cmpd="sng">
            <a:solidFill>
              <a:srgbClr val="A1BECC"/>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2255425" y="1991825"/>
            <a:ext cx="4633200" cy="11598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48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sp>
        <p:nvSpPr>
          <p:cNvPr id="13" name="Google Shape;13;p2"/>
          <p:cNvSpPr/>
          <p:nvPr/>
        </p:nvSpPr>
        <p:spPr>
          <a:xfrm>
            <a:off x="267550" y="-886750"/>
            <a:ext cx="2347200" cy="2347200"/>
          </a:xfrm>
          <a:prstGeom prst="donut">
            <a:avLst>
              <a:gd name="adj" fmla="val 29778"/>
            </a:avLst>
          </a:prstGeom>
          <a:solidFill>
            <a:srgbClr val="00D1C6">
              <a:alpha val="86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348875" y="2882375"/>
            <a:ext cx="978600" cy="978600"/>
          </a:xfrm>
          <a:prstGeom prst="ellipse">
            <a:avLst/>
          </a:prstGeom>
          <a:solidFill>
            <a:srgbClr val="ED4A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2255425" y="541800"/>
            <a:ext cx="657600" cy="657600"/>
          </a:xfrm>
          <a:prstGeom prst="ellipse">
            <a:avLst/>
          </a:prstGeom>
          <a:solidFill>
            <a:srgbClr val="00ACC3">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6752750" y="3465100"/>
            <a:ext cx="2284200" cy="2284200"/>
          </a:xfrm>
          <a:prstGeom prst="donut">
            <a:avLst>
              <a:gd name="adj" fmla="val 11909"/>
            </a:avLst>
          </a:prstGeom>
          <a:solidFill>
            <a:srgbClr val="F8BB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137775" y="3193200"/>
            <a:ext cx="657600" cy="657600"/>
          </a:xfrm>
          <a:prstGeom prst="ellipse">
            <a:avLst/>
          </a:prstGeom>
          <a:solidFill>
            <a:srgbClr val="BBCD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376550" y="4217275"/>
            <a:ext cx="1207800" cy="1207800"/>
          </a:xfrm>
          <a:prstGeom prst="donut">
            <a:avLst>
              <a:gd name="adj" fmla="val 42915"/>
            </a:avLst>
          </a:prstGeom>
          <a:solidFill>
            <a:srgbClr val="65BB48">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8244625" y="2541950"/>
            <a:ext cx="304800" cy="304800"/>
          </a:xfrm>
          <a:prstGeom prst="ellipse">
            <a:avLst/>
          </a:prstGeom>
          <a:solidFill>
            <a:srgbClr val="E8004C">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7598775" y="-300250"/>
            <a:ext cx="1370700" cy="1370700"/>
          </a:xfrm>
          <a:prstGeom prst="ellipse">
            <a:avLst/>
          </a:prstGeom>
          <a:solidFill>
            <a:srgbClr val="BBCD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244625" y="802850"/>
            <a:ext cx="657600" cy="657600"/>
          </a:xfrm>
          <a:prstGeom prst="ellipse">
            <a:avLst/>
          </a:prstGeom>
          <a:solidFill>
            <a:srgbClr val="65BB48">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213975" y="695900"/>
            <a:ext cx="871500" cy="871500"/>
          </a:xfrm>
          <a:prstGeom prst="ellipse">
            <a:avLst/>
          </a:prstGeom>
          <a:noFill/>
          <a:ln w="9525" cap="flat" cmpd="sng">
            <a:solidFill>
              <a:srgbClr val="00ACC3"/>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122175" y="2933250"/>
            <a:ext cx="1177500" cy="1177500"/>
          </a:xfrm>
          <a:prstGeom prst="ellipse">
            <a:avLst/>
          </a:prstGeom>
          <a:noFill/>
          <a:ln w="9525" cap="flat" cmpd="sng">
            <a:solidFill>
              <a:srgbClr val="BBCD00"/>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8150075" y="708300"/>
            <a:ext cx="846600" cy="846600"/>
          </a:xfrm>
          <a:prstGeom prst="ellipse">
            <a:avLst/>
          </a:prstGeom>
          <a:noFill/>
          <a:ln w="9525" cap="flat" cmpd="sng">
            <a:solidFill>
              <a:srgbClr val="65BB48"/>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1055325" y="3904575"/>
            <a:ext cx="206100" cy="206100"/>
          </a:xfrm>
          <a:prstGeom prst="ellipse">
            <a:avLst/>
          </a:prstGeom>
          <a:solidFill>
            <a:srgbClr val="F8BB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26"/>
        <p:cNvGrpSpPr/>
        <p:nvPr/>
      </p:nvGrpSpPr>
      <p:grpSpPr>
        <a:xfrm>
          <a:off x="0" y="0"/>
          <a:ext cx="0" cy="0"/>
          <a:chOff x="0" y="0"/>
          <a:chExt cx="0" cy="0"/>
        </a:xfrm>
      </p:grpSpPr>
      <p:sp>
        <p:nvSpPr>
          <p:cNvPr id="27" name="Google Shape;27;p3"/>
          <p:cNvSpPr/>
          <p:nvPr/>
        </p:nvSpPr>
        <p:spPr>
          <a:xfrm>
            <a:off x="3058200" y="-295450"/>
            <a:ext cx="3027600" cy="3027900"/>
          </a:xfrm>
          <a:prstGeom prst="ellipse">
            <a:avLst/>
          </a:prstGeom>
          <a:noFill/>
          <a:ln w="9525" cap="flat" cmpd="sng">
            <a:solidFill>
              <a:srgbClr val="A1BECC"/>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txBox="1">
            <a:spLocks noGrp="1"/>
          </p:cNvSpPr>
          <p:nvPr>
            <p:ph type="ctrTitle"/>
          </p:nvPr>
        </p:nvSpPr>
        <p:spPr>
          <a:xfrm>
            <a:off x="1773750" y="2421550"/>
            <a:ext cx="5596500" cy="1159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600"/>
              <a:buNone/>
              <a:defRPr sz="36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endParaRPr/>
          </a:p>
        </p:txBody>
      </p:sp>
      <p:sp>
        <p:nvSpPr>
          <p:cNvPr id="29" name="Google Shape;29;p3"/>
          <p:cNvSpPr txBox="1">
            <a:spLocks noGrp="1"/>
          </p:cNvSpPr>
          <p:nvPr>
            <p:ph type="subTitle" idx="1"/>
          </p:nvPr>
        </p:nvSpPr>
        <p:spPr>
          <a:xfrm>
            <a:off x="1773750" y="3449654"/>
            <a:ext cx="5596500" cy="7848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A1BECC"/>
              </a:buClr>
              <a:buSzPts val="2400"/>
              <a:buNone/>
              <a:defRPr b="1">
                <a:solidFill>
                  <a:srgbClr val="A1BECC"/>
                </a:solidFill>
              </a:defRPr>
            </a:lvl1pPr>
            <a:lvl2pPr lvl="1" algn="ctr" rtl="0">
              <a:spcBef>
                <a:spcPts val="0"/>
              </a:spcBef>
              <a:spcAft>
                <a:spcPts val="0"/>
              </a:spcAft>
              <a:buClr>
                <a:srgbClr val="A1BECC"/>
              </a:buClr>
              <a:buSzPts val="3000"/>
              <a:buNone/>
              <a:defRPr sz="3000" b="1">
                <a:solidFill>
                  <a:srgbClr val="A1BECC"/>
                </a:solidFill>
              </a:defRPr>
            </a:lvl2pPr>
            <a:lvl3pPr lvl="2" algn="ctr" rtl="0">
              <a:spcBef>
                <a:spcPts val="0"/>
              </a:spcBef>
              <a:spcAft>
                <a:spcPts val="0"/>
              </a:spcAft>
              <a:buClr>
                <a:srgbClr val="A1BECC"/>
              </a:buClr>
              <a:buSzPts val="3000"/>
              <a:buNone/>
              <a:defRPr sz="3000" b="1">
                <a:solidFill>
                  <a:srgbClr val="A1BECC"/>
                </a:solidFill>
              </a:defRPr>
            </a:lvl3pPr>
            <a:lvl4pPr lvl="3" algn="ctr" rtl="0">
              <a:spcBef>
                <a:spcPts val="0"/>
              </a:spcBef>
              <a:spcAft>
                <a:spcPts val="0"/>
              </a:spcAft>
              <a:buClr>
                <a:srgbClr val="A1BECC"/>
              </a:buClr>
              <a:buSzPts val="3000"/>
              <a:buNone/>
              <a:defRPr sz="3000" b="1">
                <a:solidFill>
                  <a:srgbClr val="A1BECC"/>
                </a:solidFill>
              </a:defRPr>
            </a:lvl4pPr>
            <a:lvl5pPr lvl="4" algn="ctr" rtl="0">
              <a:spcBef>
                <a:spcPts val="0"/>
              </a:spcBef>
              <a:spcAft>
                <a:spcPts val="0"/>
              </a:spcAft>
              <a:buClr>
                <a:srgbClr val="A1BECC"/>
              </a:buClr>
              <a:buSzPts val="3000"/>
              <a:buNone/>
              <a:defRPr sz="3000" b="1">
                <a:solidFill>
                  <a:srgbClr val="A1BECC"/>
                </a:solidFill>
              </a:defRPr>
            </a:lvl5pPr>
            <a:lvl6pPr lvl="5" algn="ctr" rtl="0">
              <a:spcBef>
                <a:spcPts val="0"/>
              </a:spcBef>
              <a:spcAft>
                <a:spcPts val="0"/>
              </a:spcAft>
              <a:buClr>
                <a:srgbClr val="A1BECC"/>
              </a:buClr>
              <a:buSzPts val="3000"/>
              <a:buNone/>
              <a:defRPr sz="3000" b="1">
                <a:solidFill>
                  <a:srgbClr val="A1BECC"/>
                </a:solidFill>
              </a:defRPr>
            </a:lvl6pPr>
            <a:lvl7pPr lvl="6" algn="ctr" rtl="0">
              <a:spcBef>
                <a:spcPts val="0"/>
              </a:spcBef>
              <a:spcAft>
                <a:spcPts val="0"/>
              </a:spcAft>
              <a:buClr>
                <a:srgbClr val="A1BECC"/>
              </a:buClr>
              <a:buSzPts val="3000"/>
              <a:buNone/>
              <a:defRPr sz="3000" b="1">
                <a:solidFill>
                  <a:srgbClr val="A1BECC"/>
                </a:solidFill>
              </a:defRPr>
            </a:lvl7pPr>
            <a:lvl8pPr lvl="7" algn="ctr" rtl="0">
              <a:spcBef>
                <a:spcPts val="0"/>
              </a:spcBef>
              <a:spcAft>
                <a:spcPts val="0"/>
              </a:spcAft>
              <a:buClr>
                <a:srgbClr val="A1BECC"/>
              </a:buClr>
              <a:buSzPts val="3000"/>
              <a:buNone/>
              <a:defRPr sz="3000" b="1">
                <a:solidFill>
                  <a:srgbClr val="A1BECC"/>
                </a:solidFill>
              </a:defRPr>
            </a:lvl8pPr>
            <a:lvl9pPr lvl="8" algn="ctr" rtl="0">
              <a:spcBef>
                <a:spcPts val="0"/>
              </a:spcBef>
              <a:spcAft>
                <a:spcPts val="0"/>
              </a:spcAft>
              <a:buClr>
                <a:srgbClr val="A1BECC"/>
              </a:buClr>
              <a:buSzPts val="3000"/>
              <a:buNone/>
              <a:defRPr sz="3000" b="1">
                <a:solidFill>
                  <a:srgbClr val="A1BECC"/>
                </a:solidFill>
              </a:defRPr>
            </a:lvl9pPr>
          </a:lstStyle>
          <a:p>
            <a:endParaRPr/>
          </a:p>
        </p:txBody>
      </p:sp>
      <p:sp>
        <p:nvSpPr>
          <p:cNvPr id="30" name="Google Shape;30;p3"/>
          <p:cNvSpPr/>
          <p:nvPr/>
        </p:nvSpPr>
        <p:spPr>
          <a:xfrm>
            <a:off x="1414538" y="3988225"/>
            <a:ext cx="206100" cy="206100"/>
          </a:xfrm>
          <a:prstGeom prst="ellipse">
            <a:avLst/>
          </a:prstGeom>
          <a:solidFill>
            <a:srgbClr val="00D1C6">
              <a:alpha val="86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a:off x="7630150" y="2469625"/>
            <a:ext cx="2347200" cy="2347200"/>
          </a:xfrm>
          <a:prstGeom prst="donut">
            <a:avLst>
              <a:gd name="adj" fmla="val 29778"/>
            </a:avLst>
          </a:prstGeom>
          <a:solidFill>
            <a:srgbClr val="00ACC3">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a:off x="376550" y="1139200"/>
            <a:ext cx="978600" cy="978600"/>
          </a:xfrm>
          <a:prstGeom prst="ellipse">
            <a:avLst/>
          </a:prstGeom>
          <a:solidFill>
            <a:srgbClr val="F8BB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a:off x="7240275" y="4662700"/>
            <a:ext cx="657600" cy="657600"/>
          </a:xfrm>
          <a:prstGeom prst="ellipse">
            <a:avLst/>
          </a:prstGeom>
          <a:solidFill>
            <a:srgbClr val="00D1C6">
              <a:alpha val="86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a:off x="231175" y="-571700"/>
            <a:ext cx="2284200" cy="2284200"/>
          </a:xfrm>
          <a:prstGeom prst="donut">
            <a:avLst>
              <a:gd name="adj" fmla="val 11909"/>
            </a:avLst>
          </a:prstGeom>
          <a:solidFill>
            <a:srgbClr val="ED4A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a:off x="7507625" y="917475"/>
            <a:ext cx="657600" cy="657600"/>
          </a:xfrm>
          <a:prstGeom prst="ellipse">
            <a:avLst/>
          </a:prstGeom>
          <a:solidFill>
            <a:srgbClr val="BBCD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a:off x="8065925" y="-295450"/>
            <a:ext cx="1207800" cy="1207800"/>
          </a:xfrm>
          <a:prstGeom prst="donut">
            <a:avLst>
              <a:gd name="adj" fmla="val 42915"/>
            </a:avLst>
          </a:prstGeom>
          <a:solidFill>
            <a:srgbClr val="65BB48">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a:off x="1417200" y="2052650"/>
            <a:ext cx="304800" cy="304800"/>
          </a:xfrm>
          <a:prstGeom prst="ellipse">
            <a:avLst/>
          </a:prstGeom>
          <a:solidFill>
            <a:srgbClr val="E8004C">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a:off x="180500" y="4023250"/>
            <a:ext cx="1370700" cy="1370700"/>
          </a:xfrm>
          <a:prstGeom prst="ellipse">
            <a:avLst/>
          </a:prstGeom>
          <a:solidFill>
            <a:srgbClr val="BBCD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3"/>
          <p:cNvSpPr/>
          <p:nvPr/>
        </p:nvSpPr>
        <p:spPr>
          <a:xfrm>
            <a:off x="246046" y="3365546"/>
            <a:ext cx="456000" cy="456000"/>
          </a:xfrm>
          <a:prstGeom prst="ellipse">
            <a:avLst/>
          </a:prstGeom>
          <a:solidFill>
            <a:srgbClr val="65BB48">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3"/>
          <p:cNvSpPr/>
          <p:nvPr/>
        </p:nvSpPr>
        <p:spPr>
          <a:xfrm>
            <a:off x="7072325" y="4494725"/>
            <a:ext cx="993600" cy="993300"/>
          </a:xfrm>
          <a:prstGeom prst="ellipse">
            <a:avLst/>
          </a:prstGeom>
          <a:noFill/>
          <a:ln w="9525" cap="flat" cmpd="sng">
            <a:solidFill>
              <a:srgbClr val="00ACC3"/>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
          <p:cNvSpPr/>
          <p:nvPr/>
        </p:nvSpPr>
        <p:spPr>
          <a:xfrm>
            <a:off x="7370250" y="780100"/>
            <a:ext cx="932400" cy="932400"/>
          </a:xfrm>
          <a:prstGeom prst="ellipse">
            <a:avLst/>
          </a:prstGeom>
          <a:noFill/>
          <a:ln w="9525" cap="flat" cmpd="sng">
            <a:solidFill>
              <a:srgbClr val="BBCD00"/>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p:nvPr/>
        </p:nvSpPr>
        <p:spPr>
          <a:xfrm>
            <a:off x="180500" y="3300000"/>
            <a:ext cx="586800" cy="586800"/>
          </a:xfrm>
          <a:prstGeom prst="ellipse">
            <a:avLst/>
          </a:prstGeom>
          <a:noFill/>
          <a:ln w="9525" cap="flat" cmpd="sng">
            <a:solidFill>
              <a:srgbClr val="65BB48"/>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3"/>
          <p:cNvSpPr/>
          <p:nvPr/>
        </p:nvSpPr>
        <p:spPr>
          <a:xfrm>
            <a:off x="7733375" y="467300"/>
            <a:ext cx="206100" cy="206100"/>
          </a:xfrm>
          <a:prstGeom prst="ellipse">
            <a:avLst/>
          </a:prstGeom>
          <a:solidFill>
            <a:srgbClr val="F8BB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3"/>
          <p:cNvSpPr/>
          <p:nvPr/>
        </p:nvSpPr>
        <p:spPr>
          <a:xfrm>
            <a:off x="598175" y="-204700"/>
            <a:ext cx="1550100" cy="1550100"/>
          </a:xfrm>
          <a:prstGeom prst="ellipse">
            <a:avLst/>
          </a:prstGeom>
          <a:noFill/>
          <a:ln w="9525" cap="flat" cmpd="sng">
            <a:solidFill>
              <a:srgbClr val="E8004C"/>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3"/>
          <p:cNvSpPr txBox="1">
            <a:spLocks noGrp="1"/>
          </p:cNvSpPr>
          <p:nvPr>
            <p:ph type="sldNum" idx="12"/>
          </p:nvPr>
        </p:nvSpPr>
        <p:spPr>
          <a:xfrm>
            <a:off x="4337100" y="4751625"/>
            <a:ext cx="469800" cy="391500"/>
          </a:xfrm>
          <a:prstGeom prst="rect">
            <a:avLst/>
          </a:prstGeom>
        </p:spPr>
        <p:txBody>
          <a:bodyPr spcFirstLastPara="1" wrap="square" lIns="91425" tIns="91425" rIns="91425" bIns="91425" anchor="t" anchorCtr="0">
            <a:noAutofit/>
          </a:bodyPr>
          <a:lstStyle>
            <a:lvl1pPr lvl="0" algn="ctr">
              <a:buNone/>
              <a:defRPr/>
            </a:lvl1pPr>
            <a:lvl2pPr lvl="1" algn="ctr">
              <a:buNone/>
              <a:defRPr/>
            </a:lvl2pPr>
            <a:lvl3pPr lvl="2" algn="ctr">
              <a:buNone/>
              <a:defRPr/>
            </a:lvl3pPr>
            <a:lvl4pPr lvl="3" algn="ctr">
              <a:buNone/>
              <a:defRPr/>
            </a:lvl4pPr>
            <a:lvl5pPr lvl="4" algn="ctr">
              <a:buNone/>
              <a:defRPr/>
            </a:lvl5pPr>
            <a:lvl6pPr lvl="5" algn="ctr">
              <a:buNone/>
              <a:defRPr/>
            </a:lvl6pPr>
            <a:lvl7pPr lvl="6" algn="ctr">
              <a:buNone/>
              <a:defRPr/>
            </a:lvl7pPr>
            <a:lvl8pPr lvl="7" algn="ctr">
              <a:buNone/>
              <a:defRPr/>
            </a:lvl8pPr>
            <a:lvl9pPr lvl="8" algn="ctr">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1 column + image">
  <p:cSld name="TITLE_AND_BODY_1">
    <p:spTree>
      <p:nvGrpSpPr>
        <p:cNvPr id="1" name="Shape 82"/>
        <p:cNvGrpSpPr/>
        <p:nvPr/>
      </p:nvGrpSpPr>
      <p:grpSpPr>
        <a:xfrm>
          <a:off x="0" y="0"/>
          <a:ext cx="0" cy="0"/>
          <a:chOff x="0" y="0"/>
          <a:chExt cx="0" cy="0"/>
        </a:xfrm>
      </p:grpSpPr>
      <p:sp>
        <p:nvSpPr>
          <p:cNvPr id="83" name="Google Shape;83;p6"/>
          <p:cNvSpPr txBox="1">
            <a:spLocks noGrp="1"/>
          </p:cNvSpPr>
          <p:nvPr>
            <p:ph type="title"/>
          </p:nvPr>
        </p:nvSpPr>
        <p:spPr>
          <a:xfrm>
            <a:off x="4572000" y="909050"/>
            <a:ext cx="3639600" cy="6411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None/>
              <a:defRPr/>
            </a:lvl1pPr>
            <a:lvl2pPr lvl="1" rtl="0">
              <a:spcBef>
                <a:spcPts val="0"/>
              </a:spcBef>
              <a:spcAft>
                <a:spcPts val="0"/>
              </a:spcAft>
              <a:buSzPts val="1800"/>
              <a:buNone/>
              <a:defRPr/>
            </a:lvl2pPr>
            <a:lvl3pPr lvl="2" rtl="0">
              <a:spcBef>
                <a:spcPts val="0"/>
              </a:spcBef>
              <a:spcAft>
                <a:spcPts val="0"/>
              </a:spcAft>
              <a:buSzPts val="1800"/>
              <a:buNone/>
              <a:defRPr/>
            </a:lvl3pPr>
            <a:lvl4pPr lvl="3" rtl="0">
              <a:spcBef>
                <a:spcPts val="0"/>
              </a:spcBef>
              <a:spcAft>
                <a:spcPts val="0"/>
              </a:spcAft>
              <a:buSzPts val="1800"/>
              <a:buNone/>
              <a:defRPr/>
            </a:lvl4pPr>
            <a:lvl5pPr lvl="4" rtl="0">
              <a:spcBef>
                <a:spcPts val="0"/>
              </a:spcBef>
              <a:spcAft>
                <a:spcPts val="0"/>
              </a:spcAft>
              <a:buSzPts val="1800"/>
              <a:buNone/>
              <a:defRPr/>
            </a:lvl5pPr>
            <a:lvl6pPr lvl="5" rtl="0">
              <a:spcBef>
                <a:spcPts val="0"/>
              </a:spcBef>
              <a:spcAft>
                <a:spcPts val="0"/>
              </a:spcAft>
              <a:buSzPts val="1800"/>
              <a:buNone/>
              <a:defRPr/>
            </a:lvl6pPr>
            <a:lvl7pPr lvl="6" rtl="0">
              <a:spcBef>
                <a:spcPts val="0"/>
              </a:spcBef>
              <a:spcAft>
                <a:spcPts val="0"/>
              </a:spcAft>
              <a:buSzPts val="1800"/>
              <a:buNone/>
              <a:defRPr/>
            </a:lvl7pPr>
            <a:lvl8pPr lvl="7" rtl="0">
              <a:spcBef>
                <a:spcPts val="0"/>
              </a:spcBef>
              <a:spcAft>
                <a:spcPts val="0"/>
              </a:spcAft>
              <a:buSzPts val="1800"/>
              <a:buNone/>
              <a:defRPr/>
            </a:lvl8pPr>
            <a:lvl9pPr lvl="8" rtl="0">
              <a:spcBef>
                <a:spcPts val="0"/>
              </a:spcBef>
              <a:spcAft>
                <a:spcPts val="0"/>
              </a:spcAft>
              <a:buSzPts val="1800"/>
              <a:buNone/>
              <a:defRPr/>
            </a:lvl9pPr>
          </a:lstStyle>
          <a:p>
            <a:endParaRPr/>
          </a:p>
        </p:txBody>
      </p:sp>
      <p:sp>
        <p:nvSpPr>
          <p:cNvPr id="84" name="Google Shape;84;p6"/>
          <p:cNvSpPr txBox="1">
            <a:spLocks noGrp="1"/>
          </p:cNvSpPr>
          <p:nvPr>
            <p:ph type="body" idx="1"/>
          </p:nvPr>
        </p:nvSpPr>
        <p:spPr>
          <a:xfrm>
            <a:off x="4572000" y="1525754"/>
            <a:ext cx="3639600" cy="2786100"/>
          </a:xfrm>
          <a:prstGeom prst="rect">
            <a:avLst/>
          </a:prstGeom>
        </p:spPr>
        <p:txBody>
          <a:bodyPr spcFirstLastPara="1" wrap="square" lIns="91425" tIns="91425" rIns="91425" bIns="91425" anchor="t" anchorCtr="0">
            <a:noAutofit/>
          </a:bodyPr>
          <a:lstStyle>
            <a:lvl1pPr marL="457200" lvl="0" indent="-355600" rtl="0">
              <a:spcBef>
                <a:spcPts val="600"/>
              </a:spcBef>
              <a:spcAft>
                <a:spcPts val="0"/>
              </a:spcAft>
              <a:buSzPts val="2000"/>
              <a:buChar char="◎"/>
              <a:defRPr sz="2000"/>
            </a:lvl1pPr>
            <a:lvl2pPr marL="914400" lvl="1" indent="-355600" rtl="0">
              <a:spcBef>
                <a:spcPts val="0"/>
              </a:spcBef>
              <a:spcAft>
                <a:spcPts val="0"/>
              </a:spcAft>
              <a:buSzPts val="2000"/>
              <a:buChar char="◉"/>
              <a:defRPr sz="2000"/>
            </a:lvl2pPr>
            <a:lvl3pPr marL="1371600" lvl="2" indent="-355600" rtl="0">
              <a:spcBef>
                <a:spcPts val="0"/>
              </a:spcBef>
              <a:spcAft>
                <a:spcPts val="0"/>
              </a:spcAft>
              <a:buSzPts val="2000"/>
              <a:buChar char="￮"/>
              <a:defRPr sz="2000"/>
            </a:lvl3pPr>
            <a:lvl4pPr marL="1828800" lvl="3" indent="-355600" rtl="0">
              <a:spcBef>
                <a:spcPts val="0"/>
              </a:spcBef>
              <a:spcAft>
                <a:spcPts val="0"/>
              </a:spcAft>
              <a:buSzPts val="2000"/>
              <a:buChar char="●"/>
              <a:defRPr sz="2000"/>
            </a:lvl4pPr>
            <a:lvl5pPr marL="2286000" lvl="4" indent="-355600" rtl="0">
              <a:spcBef>
                <a:spcPts val="0"/>
              </a:spcBef>
              <a:spcAft>
                <a:spcPts val="0"/>
              </a:spcAft>
              <a:buSzPts val="2000"/>
              <a:buChar char="○"/>
              <a:defRPr sz="2000"/>
            </a:lvl5pPr>
            <a:lvl6pPr marL="2743200" lvl="5" indent="-355600" rtl="0">
              <a:spcBef>
                <a:spcPts val="0"/>
              </a:spcBef>
              <a:spcAft>
                <a:spcPts val="0"/>
              </a:spcAft>
              <a:buSzPts val="2000"/>
              <a:buChar char="■"/>
              <a:defRPr sz="2000"/>
            </a:lvl6pPr>
            <a:lvl7pPr marL="3200400" lvl="6" indent="-355600" rtl="0">
              <a:spcBef>
                <a:spcPts val="0"/>
              </a:spcBef>
              <a:spcAft>
                <a:spcPts val="0"/>
              </a:spcAft>
              <a:buSzPts val="2000"/>
              <a:buChar char="●"/>
              <a:defRPr sz="2000"/>
            </a:lvl7pPr>
            <a:lvl8pPr marL="3657600" lvl="7" indent="-355600" rtl="0">
              <a:spcBef>
                <a:spcPts val="0"/>
              </a:spcBef>
              <a:spcAft>
                <a:spcPts val="0"/>
              </a:spcAft>
              <a:buSzPts val="2000"/>
              <a:buChar char="○"/>
              <a:defRPr sz="2000"/>
            </a:lvl8pPr>
            <a:lvl9pPr marL="4114800" lvl="8" indent="-355600" rtl="0">
              <a:spcBef>
                <a:spcPts val="0"/>
              </a:spcBef>
              <a:spcAft>
                <a:spcPts val="0"/>
              </a:spcAft>
              <a:buSzPts val="2000"/>
              <a:buChar char="■"/>
              <a:defRPr sz="2000"/>
            </a:lvl9pPr>
          </a:lstStyle>
          <a:p>
            <a:endParaRPr/>
          </a:p>
        </p:txBody>
      </p:sp>
      <p:sp>
        <p:nvSpPr>
          <p:cNvPr id="85" name="Google Shape;85;p6"/>
          <p:cNvSpPr/>
          <p:nvPr/>
        </p:nvSpPr>
        <p:spPr>
          <a:xfrm>
            <a:off x="580275" y="751950"/>
            <a:ext cx="3639600" cy="3639600"/>
          </a:xfrm>
          <a:prstGeom prst="ellipse">
            <a:avLst/>
          </a:prstGeom>
          <a:solidFill>
            <a:srgbClr val="ED4A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6"/>
          <p:cNvSpPr/>
          <p:nvPr/>
        </p:nvSpPr>
        <p:spPr>
          <a:xfrm>
            <a:off x="-295650" y="-356450"/>
            <a:ext cx="1057800" cy="1057800"/>
          </a:xfrm>
          <a:prstGeom prst="ellipse">
            <a:avLst/>
          </a:prstGeom>
          <a:solidFill>
            <a:srgbClr val="00ACC3">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6"/>
          <p:cNvSpPr/>
          <p:nvPr/>
        </p:nvSpPr>
        <p:spPr>
          <a:xfrm>
            <a:off x="2836600" y="179825"/>
            <a:ext cx="978600" cy="978600"/>
          </a:xfrm>
          <a:prstGeom prst="donut">
            <a:avLst>
              <a:gd name="adj" fmla="val 39527"/>
            </a:avLst>
          </a:prstGeom>
          <a:solidFill>
            <a:srgbClr val="F8BB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6"/>
          <p:cNvSpPr/>
          <p:nvPr/>
        </p:nvSpPr>
        <p:spPr>
          <a:xfrm>
            <a:off x="465975" y="3692750"/>
            <a:ext cx="1019400" cy="1019400"/>
          </a:xfrm>
          <a:prstGeom prst="ellipse">
            <a:avLst/>
          </a:prstGeom>
          <a:solidFill>
            <a:srgbClr val="BBCD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6"/>
          <p:cNvSpPr/>
          <p:nvPr/>
        </p:nvSpPr>
        <p:spPr>
          <a:xfrm>
            <a:off x="1485375" y="4559750"/>
            <a:ext cx="361500" cy="361500"/>
          </a:xfrm>
          <a:prstGeom prst="donut">
            <a:avLst>
              <a:gd name="adj" fmla="val 29951"/>
            </a:avLst>
          </a:prstGeom>
          <a:solidFill>
            <a:srgbClr val="65BB48">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6"/>
          <p:cNvSpPr/>
          <p:nvPr/>
        </p:nvSpPr>
        <p:spPr>
          <a:xfrm>
            <a:off x="2364800" y="346950"/>
            <a:ext cx="274200" cy="273900"/>
          </a:xfrm>
          <a:prstGeom prst="ellipse">
            <a:avLst/>
          </a:prstGeom>
          <a:solidFill>
            <a:srgbClr val="E8004C">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6"/>
          <p:cNvSpPr/>
          <p:nvPr/>
        </p:nvSpPr>
        <p:spPr>
          <a:xfrm>
            <a:off x="-472600" y="-533400"/>
            <a:ext cx="1411800" cy="1411800"/>
          </a:xfrm>
          <a:prstGeom prst="ellipse">
            <a:avLst/>
          </a:prstGeom>
          <a:noFill/>
          <a:ln w="9525" cap="flat" cmpd="sng">
            <a:solidFill>
              <a:srgbClr val="00ACC3"/>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6"/>
          <p:cNvSpPr/>
          <p:nvPr/>
        </p:nvSpPr>
        <p:spPr>
          <a:xfrm>
            <a:off x="2899000" y="242225"/>
            <a:ext cx="853800" cy="853800"/>
          </a:xfrm>
          <a:prstGeom prst="ellipse">
            <a:avLst/>
          </a:prstGeom>
          <a:noFill/>
          <a:ln w="9525" cap="flat" cmpd="sng">
            <a:solidFill>
              <a:srgbClr val="ED4A00"/>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6"/>
          <p:cNvSpPr/>
          <p:nvPr/>
        </p:nvSpPr>
        <p:spPr>
          <a:xfrm>
            <a:off x="1061150" y="142950"/>
            <a:ext cx="538500" cy="538200"/>
          </a:xfrm>
          <a:prstGeom prst="ellipse">
            <a:avLst/>
          </a:prstGeom>
          <a:solidFill>
            <a:srgbClr val="00D1C6">
              <a:alpha val="86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6"/>
          <p:cNvSpPr txBox="1">
            <a:spLocks noGrp="1"/>
          </p:cNvSpPr>
          <p:nvPr>
            <p:ph type="sldNum" idx="12"/>
          </p:nvPr>
        </p:nvSpPr>
        <p:spPr>
          <a:xfrm>
            <a:off x="8635625" y="4751625"/>
            <a:ext cx="469800" cy="391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95"/>
        <p:cNvGrpSpPr/>
        <p:nvPr/>
      </p:nvGrpSpPr>
      <p:grpSpPr>
        <a:xfrm>
          <a:off x="0" y="0"/>
          <a:ext cx="0" cy="0"/>
          <a:chOff x="0" y="0"/>
          <a:chExt cx="0" cy="0"/>
        </a:xfrm>
      </p:grpSpPr>
      <p:sp>
        <p:nvSpPr>
          <p:cNvPr id="96" name="Google Shape;96;p7"/>
          <p:cNvSpPr txBox="1">
            <a:spLocks noGrp="1"/>
          </p:cNvSpPr>
          <p:nvPr>
            <p:ph type="title"/>
          </p:nvPr>
        </p:nvSpPr>
        <p:spPr>
          <a:xfrm>
            <a:off x="2935875" y="909050"/>
            <a:ext cx="5275500" cy="641100"/>
          </a:xfrm>
          <a:prstGeom prst="rect">
            <a:avLst/>
          </a:prstGeom>
        </p:spPr>
        <p:txBody>
          <a:bodyPr spcFirstLastPara="1" wrap="square" lIns="91425" tIns="91425" rIns="91425" bIns="91425" anchor="b" anchorCtr="0">
            <a:noAutofit/>
          </a:bodyPr>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a:endParaRPr/>
          </a:p>
        </p:txBody>
      </p:sp>
      <p:sp>
        <p:nvSpPr>
          <p:cNvPr id="97" name="Google Shape;97;p7"/>
          <p:cNvSpPr txBox="1">
            <a:spLocks noGrp="1"/>
          </p:cNvSpPr>
          <p:nvPr>
            <p:ph type="body" idx="1"/>
          </p:nvPr>
        </p:nvSpPr>
        <p:spPr>
          <a:xfrm>
            <a:off x="2935875" y="1550150"/>
            <a:ext cx="2560500" cy="33759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endParaRPr/>
          </a:p>
        </p:txBody>
      </p:sp>
      <p:sp>
        <p:nvSpPr>
          <p:cNvPr id="98" name="Google Shape;98;p7"/>
          <p:cNvSpPr txBox="1">
            <a:spLocks noGrp="1"/>
          </p:cNvSpPr>
          <p:nvPr>
            <p:ph type="body" idx="2"/>
          </p:nvPr>
        </p:nvSpPr>
        <p:spPr>
          <a:xfrm>
            <a:off x="5650849" y="1550150"/>
            <a:ext cx="2560500" cy="33759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endParaRPr/>
          </a:p>
        </p:txBody>
      </p:sp>
      <p:sp>
        <p:nvSpPr>
          <p:cNvPr id="99" name="Google Shape;99;p7"/>
          <p:cNvSpPr/>
          <p:nvPr/>
        </p:nvSpPr>
        <p:spPr>
          <a:xfrm>
            <a:off x="-358950" y="2194400"/>
            <a:ext cx="2347200" cy="2347200"/>
          </a:xfrm>
          <a:prstGeom prst="donut">
            <a:avLst>
              <a:gd name="adj" fmla="val 36789"/>
            </a:avLst>
          </a:prstGeom>
          <a:solidFill>
            <a:srgbClr val="BBCD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7"/>
          <p:cNvSpPr/>
          <p:nvPr/>
        </p:nvSpPr>
        <p:spPr>
          <a:xfrm>
            <a:off x="198450" y="-321125"/>
            <a:ext cx="978600" cy="978600"/>
          </a:xfrm>
          <a:prstGeom prst="ellipse">
            <a:avLst/>
          </a:prstGeom>
          <a:noFill/>
          <a:ln w="9525" cap="flat" cmpd="sng">
            <a:solidFill>
              <a:srgbClr val="E8004C"/>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7"/>
          <p:cNvSpPr/>
          <p:nvPr/>
        </p:nvSpPr>
        <p:spPr>
          <a:xfrm>
            <a:off x="198450" y="420475"/>
            <a:ext cx="657600" cy="657600"/>
          </a:xfrm>
          <a:prstGeom prst="ellipse">
            <a:avLst/>
          </a:prstGeom>
          <a:solidFill>
            <a:srgbClr val="ED4A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7"/>
          <p:cNvSpPr/>
          <p:nvPr/>
        </p:nvSpPr>
        <p:spPr>
          <a:xfrm>
            <a:off x="1177051" y="657475"/>
            <a:ext cx="846900" cy="846900"/>
          </a:xfrm>
          <a:prstGeom prst="donut">
            <a:avLst>
              <a:gd name="adj" fmla="val 22275"/>
            </a:avLst>
          </a:prstGeom>
          <a:solidFill>
            <a:srgbClr val="00ACC3">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7"/>
          <p:cNvSpPr/>
          <p:nvPr/>
        </p:nvSpPr>
        <p:spPr>
          <a:xfrm>
            <a:off x="887650" y="4142300"/>
            <a:ext cx="1207800" cy="1207800"/>
          </a:xfrm>
          <a:prstGeom prst="ellipse">
            <a:avLst/>
          </a:prstGeom>
          <a:solidFill>
            <a:srgbClr val="65BB48">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7"/>
          <p:cNvSpPr/>
          <p:nvPr/>
        </p:nvSpPr>
        <p:spPr>
          <a:xfrm>
            <a:off x="153675" y="4799600"/>
            <a:ext cx="550500" cy="550500"/>
          </a:xfrm>
          <a:prstGeom prst="donut">
            <a:avLst>
              <a:gd name="adj" fmla="val 18606"/>
            </a:avLst>
          </a:prstGeom>
          <a:solidFill>
            <a:srgbClr val="F8BB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7"/>
          <p:cNvSpPr/>
          <p:nvPr/>
        </p:nvSpPr>
        <p:spPr>
          <a:xfrm>
            <a:off x="1172525" y="1696950"/>
            <a:ext cx="304800" cy="304800"/>
          </a:xfrm>
          <a:prstGeom prst="ellipse">
            <a:avLst/>
          </a:prstGeom>
          <a:solidFill>
            <a:srgbClr val="00D1C6">
              <a:alpha val="86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7"/>
          <p:cNvSpPr/>
          <p:nvPr/>
        </p:nvSpPr>
        <p:spPr>
          <a:xfrm>
            <a:off x="7844250" y="619275"/>
            <a:ext cx="550500" cy="550500"/>
          </a:xfrm>
          <a:prstGeom prst="ellipse">
            <a:avLst/>
          </a:prstGeom>
          <a:solidFill>
            <a:srgbClr val="00D1C6">
              <a:alpha val="86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7"/>
          <p:cNvSpPr/>
          <p:nvPr/>
        </p:nvSpPr>
        <p:spPr>
          <a:xfrm>
            <a:off x="7515500" y="-72500"/>
            <a:ext cx="397500" cy="397500"/>
          </a:xfrm>
          <a:prstGeom prst="donut">
            <a:avLst>
              <a:gd name="adj" fmla="val 30568"/>
            </a:avLst>
          </a:prstGeom>
          <a:solidFill>
            <a:srgbClr val="65BB48">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7"/>
          <p:cNvSpPr/>
          <p:nvPr/>
        </p:nvSpPr>
        <p:spPr>
          <a:xfrm>
            <a:off x="8651500" y="1030850"/>
            <a:ext cx="304800" cy="304800"/>
          </a:xfrm>
          <a:prstGeom prst="ellipse">
            <a:avLst/>
          </a:prstGeom>
          <a:solidFill>
            <a:srgbClr val="F8BB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7"/>
          <p:cNvSpPr/>
          <p:nvPr/>
        </p:nvSpPr>
        <p:spPr>
          <a:xfrm>
            <a:off x="8097900" y="167450"/>
            <a:ext cx="741600" cy="741600"/>
          </a:xfrm>
          <a:prstGeom prst="donut">
            <a:avLst>
              <a:gd name="adj" fmla="val 8064"/>
            </a:avLst>
          </a:prstGeom>
          <a:solidFill>
            <a:srgbClr val="00ACC3">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7"/>
          <p:cNvSpPr/>
          <p:nvPr/>
        </p:nvSpPr>
        <p:spPr>
          <a:xfrm>
            <a:off x="8394750" y="1504375"/>
            <a:ext cx="188100" cy="188100"/>
          </a:xfrm>
          <a:prstGeom prst="ellipse">
            <a:avLst/>
          </a:prstGeom>
          <a:solidFill>
            <a:srgbClr val="BBCD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7"/>
          <p:cNvSpPr/>
          <p:nvPr/>
        </p:nvSpPr>
        <p:spPr>
          <a:xfrm>
            <a:off x="-205625" y="2347725"/>
            <a:ext cx="2040600" cy="2040600"/>
          </a:xfrm>
          <a:prstGeom prst="ellipse">
            <a:avLst/>
          </a:prstGeom>
          <a:noFill/>
          <a:ln w="9525" cap="flat" cmpd="sng">
            <a:solidFill>
              <a:srgbClr val="65BB48"/>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7"/>
          <p:cNvSpPr/>
          <p:nvPr/>
        </p:nvSpPr>
        <p:spPr>
          <a:xfrm>
            <a:off x="305125" y="-214450"/>
            <a:ext cx="765300" cy="765300"/>
          </a:xfrm>
          <a:prstGeom prst="ellipse">
            <a:avLst/>
          </a:prstGeom>
          <a:solidFill>
            <a:srgbClr val="E8004C">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7"/>
          <p:cNvSpPr/>
          <p:nvPr/>
        </p:nvSpPr>
        <p:spPr>
          <a:xfrm>
            <a:off x="8532600" y="911950"/>
            <a:ext cx="542700" cy="542700"/>
          </a:xfrm>
          <a:prstGeom prst="ellipse">
            <a:avLst/>
          </a:prstGeom>
          <a:noFill/>
          <a:ln w="9525" cap="flat" cmpd="sng">
            <a:solidFill>
              <a:srgbClr val="F8BB00"/>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7"/>
          <p:cNvSpPr txBox="1">
            <a:spLocks noGrp="1"/>
          </p:cNvSpPr>
          <p:nvPr>
            <p:ph type="sldNum" idx="12"/>
          </p:nvPr>
        </p:nvSpPr>
        <p:spPr>
          <a:xfrm>
            <a:off x="8635625" y="4751625"/>
            <a:ext cx="469800" cy="391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115"/>
        <p:cNvGrpSpPr/>
        <p:nvPr/>
      </p:nvGrpSpPr>
      <p:grpSpPr>
        <a:xfrm>
          <a:off x="0" y="0"/>
          <a:ext cx="0" cy="0"/>
          <a:chOff x="0" y="0"/>
          <a:chExt cx="0" cy="0"/>
        </a:xfrm>
      </p:grpSpPr>
      <p:sp>
        <p:nvSpPr>
          <p:cNvPr id="116" name="Google Shape;116;p8"/>
          <p:cNvSpPr/>
          <p:nvPr/>
        </p:nvSpPr>
        <p:spPr>
          <a:xfrm>
            <a:off x="8638525" y="1472600"/>
            <a:ext cx="978600" cy="978600"/>
          </a:xfrm>
          <a:prstGeom prst="ellipse">
            <a:avLst/>
          </a:prstGeom>
          <a:noFill/>
          <a:ln w="9525" cap="flat" cmpd="sng">
            <a:solidFill>
              <a:srgbClr val="ED4A00"/>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8"/>
          <p:cNvSpPr txBox="1">
            <a:spLocks noGrp="1"/>
          </p:cNvSpPr>
          <p:nvPr>
            <p:ph type="title"/>
          </p:nvPr>
        </p:nvSpPr>
        <p:spPr>
          <a:xfrm>
            <a:off x="2935875" y="909050"/>
            <a:ext cx="5275500" cy="6411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None/>
              <a:defRPr/>
            </a:lvl1pPr>
            <a:lvl2pPr lvl="1" rtl="0">
              <a:spcBef>
                <a:spcPts val="0"/>
              </a:spcBef>
              <a:spcAft>
                <a:spcPts val="0"/>
              </a:spcAft>
              <a:buSzPts val="1800"/>
              <a:buNone/>
              <a:defRPr/>
            </a:lvl2pPr>
            <a:lvl3pPr lvl="2" rtl="0">
              <a:spcBef>
                <a:spcPts val="0"/>
              </a:spcBef>
              <a:spcAft>
                <a:spcPts val="0"/>
              </a:spcAft>
              <a:buSzPts val="1800"/>
              <a:buNone/>
              <a:defRPr/>
            </a:lvl3pPr>
            <a:lvl4pPr lvl="3" rtl="0">
              <a:spcBef>
                <a:spcPts val="0"/>
              </a:spcBef>
              <a:spcAft>
                <a:spcPts val="0"/>
              </a:spcAft>
              <a:buSzPts val="1800"/>
              <a:buNone/>
              <a:defRPr/>
            </a:lvl4pPr>
            <a:lvl5pPr lvl="4" rtl="0">
              <a:spcBef>
                <a:spcPts val="0"/>
              </a:spcBef>
              <a:spcAft>
                <a:spcPts val="0"/>
              </a:spcAft>
              <a:buSzPts val="1800"/>
              <a:buNone/>
              <a:defRPr/>
            </a:lvl5pPr>
            <a:lvl6pPr lvl="5" rtl="0">
              <a:spcBef>
                <a:spcPts val="0"/>
              </a:spcBef>
              <a:spcAft>
                <a:spcPts val="0"/>
              </a:spcAft>
              <a:buSzPts val="1800"/>
              <a:buNone/>
              <a:defRPr/>
            </a:lvl6pPr>
            <a:lvl7pPr lvl="6" rtl="0">
              <a:spcBef>
                <a:spcPts val="0"/>
              </a:spcBef>
              <a:spcAft>
                <a:spcPts val="0"/>
              </a:spcAft>
              <a:buSzPts val="1800"/>
              <a:buNone/>
              <a:defRPr/>
            </a:lvl7pPr>
            <a:lvl8pPr lvl="7" rtl="0">
              <a:spcBef>
                <a:spcPts val="0"/>
              </a:spcBef>
              <a:spcAft>
                <a:spcPts val="0"/>
              </a:spcAft>
              <a:buSzPts val="1800"/>
              <a:buNone/>
              <a:defRPr/>
            </a:lvl8pPr>
            <a:lvl9pPr lvl="8" rtl="0">
              <a:spcBef>
                <a:spcPts val="0"/>
              </a:spcBef>
              <a:spcAft>
                <a:spcPts val="0"/>
              </a:spcAft>
              <a:buSzPts val="1800"/>
              <a:buNone/>
              <a:defRPr/>
            </a:lvl9pPr>
          </a:lstStyle>
          <a:p>
            <a:endParaRPr/>
          </a:p>
        </p:txBody>
      </p:sp>
      <p:sp>
        <p:nvSpPr>
          <p:cNvPr id="118" name="Google Shape;118;p8"/>
          <p:cNvSpPr txBox="1">
            <a:spLocks noGrp="1"/>
          </p:cNvSpPr>
          <p:nvPr>
            <p:ph type="body" idx="1"/>
          </p:nvPr>
        </p:nvSpPr>
        <p:spPr>
          <a:xfrm>
            <a:off x="2935875" y="1550150"/>
            <a:ext cx="1700400" cy="3375600"/>
          </a:xfrm>
          <a:prstGeom prst="rect">
            <a:avLst/>
          </a:prstGeom>
        </p:spPr>
        <p:txBody>
          <a:bodyPr spcFirstLastPara="1" wrap="square" lIns="91425" tIns="91425" rIns="91425" bIns="91425" anchor="t" anchorCtr="0">
            <a:noAutofit/>
          </a:bodyPr>
          <a:lstStyle>
            <a:lvl1pPr marL="457200" lvl="0" indent="-317500" rtl="0">
              <a:spcBef>
                <a:spcPts val="600"/>
              </a:spcBef>
              <a:spcAft>
                <a:spcPts val="0"/>
              </a:spcAft>
              <a:buSzPts val="1400"/>
              <a:buChar char="◎"/>
              <a:defRPr sz="1400"/>
            </a:lvl1pPr>
            <a:lvl2pPr marL="914400" lvl="1" indent="-317500" rtl="0">
              <a:spcBef>
                <a:spcPts val="0"/>
              </a:spcBef>
              <a:spcAft>
                <a:spcPts val="0"/>
              </a:spcAft>
              <a:buSzPts val="1400"/>
              <a:buChar char="◉"/>
              <a:defRPr sz="1400"/>
            </a:lvl2pPr>
            <a:lvl3pPr marL="1371600" lvl="2" indent="-317500" rtl="0">
              <a:spcBef>
                <a:spcPts val="0"/>
              </a:spcBef>
              <a:spcAft>
                <a:spcPts val="0"/>
              </a:spcAft>
              <a:buSzPts val="1400"/>
              <a:buChar char="￮"/>
              <a:defRPr sz="1400"/>
            </a:lvl3pPr>
            <a:lvl4pPr marL="1828800" lvl="3" indent="-317500" rtl="0">
              <a:spcBef>
                <a:spcPts val="0"/>
              </a:spcBef>
              <a:spcAft>
                <a:spcPts val="0"/>
              </a:spcAft>
              <a:buSzPts val="1400"/>
              <a:buChar char="●"/>
              <a:defRPr sz="1400"/>
            </a:lvl4pPr>
            <a:lvl5pPr marL="2286000" lvl="4" indent="-317500" rtl="0">
              <a:spcBef>
                <a:spcPts val="0"/>
              </a:spcBef>
              <a:spcAft>
                <a:spcPts val="0"/>
              </a:spcAft>
              <a:buSzPts val="1400"/>
              <a:buChar char="○"/>
              <a:defRPr sz="1400"/>
            </a:lvl5pPr>
            <a:lvl6pPr marL="2743200" lvl="5" indent="-317500" rtl="0">
              <a:spcBef>
                <a:spcPts val="0"/>
              </a:spcBef>
              <a:spcAft>
                <a:spcPts val="0"/>
              </a:spcAft>
              <a:buSzPts val="1400"/>
              <a:buChar char="■"/>
              <a:defRPr sz="1400"/>
            </a:lvl6pPr>
            <a:lvl7pPr marL="3200400" lvl="6" indent="-317500" rtl="0">
              <a:spcBef>
                <a:spcPts val="0"/>
              </a:spcBef>
              <a:spcAft>
                <a:spcPts val="0"/>
              </a:spcAft>
              <a:buSzPts val="1400"/>
              <a:buChar char="●"/>
              <a:defRPr sz="1400"/>
            </a:lvl7pPr>
            <a:lvl8pPr marL="3657600" lvl="7" indent="-317500" rtl="0">
              <a:spcBef>
                <a:spcPts val="0"/>
              </a:spcBef>
              <a:spcAft>
                <a:spcPts val="0"/>
              </a:spcAft>
              <a:buSzPts val="1400"/>
              <a:buChar char="○"/>
              <a:defRPr sz="1400"/>
            </a:lvl8pPr>
            <a:lvl9pPr marL="4114800" lvl="8" indent="-317500" rtl="0">
              <a:spcBef>
                <a:spcPts val="0"/>
              </a:spcBef>
              <a:spcAft>
                <a:spcPts val="0"/>
              </a:spcAft>
              <a:buSzPts val="1400"/>
              <a:buChar char="■"/>
              <a:defRPr sz="1400"/>
            </a:lvl9pPr>
          </a:lstStyle>
          <a:p>
            <a:endParaRPr/>
          </a:p>
        </p:txBody>
      </p:sp>
      <p:sp>
        <p:nvSpPr>
          <p:cNvPr id="119" name="Google Shape;119;p8"/>
          <p:cNvSpPr txBox="1">
            <a:spLocks noGrp="1"/>
          </p:cNvSpPr>
          <p:nvPr>
            <p:ph type="body" idx="2"/>
          </p:nvPr>
        </p:nvSpPr>
        <p:spPr>
          <a:xfrm>
            <a:off x="4723373" y="1550150"/>
            <a:ext cx="1700400" cy="3375600"/>
          </a:xfrm>
          <a:prstGeom prst="rect">
            <a:avLst/>
          </a:prstGeom>
        </p:spPr>
        <p:txBody>
          <a:bodyPr spcFirstLastPara="1" wrap="square" lIns="91425" tIns="91425" rIns="91425" bIns="91425" anchor="t" anchorCtr="0">
            <a:noAutofit/>
          </a:bodyPr>
          <a:lstStyle>
            <a:lvl1pPr marL="457200" lvl="0" indent="-317500" rtl="0">
              <a:spcBef>
                <a:spcPts val="600"/>
              </a:spcBef>
              <a:spcAft>
                <a:spcPts val="0"/>
              </a:spcAft>
              <a:buSzPts val="1400"/>
              <a:buChar char="◎"/>
              <a:defRPr sz="1400"/>
            </a:lvl1pPr>
            <a:lvl2pPr marL="914400" lvl="1" indent="-317500" rtl="0">
              <a:spcBef>
                <a:spcPts val="0"/>
              </a:spcBef>
              <a:spcAft>
                <a:spcPts val="0"/>
              </a:spcAft>
              <a:buSzPts val="1400"/>
              <a:buChar char="◉"/>
              <a:defRPr sz="1400"/>
            </a:lvl2pPr>
            <a:lvl3pPr marL="1371600" lvl="2" indent="-317500" rtl="0">
              <a:spcBef>
                <a:spcPts val="0"/>
              </a:spcBef>
              <a:spcAft>
                <a:spcPts val="0"/>
              </a:spcAft>
              <a:buSzPts val="1400"/>
              <a:buChar char="￮"/>
              <a:defRPr sz="1400"/>
            </a:lvl3pPr>
            <a:lvl4pPr marL="1828800" lvl="3" indent="-317500" rtl="0">
              <a:spcBef>
                <a:spcPts val="0"/>
              </a:spcBef>
              <a:spcAft>
                <a:spcPts val="0"/>
              </a:spcAft>
              <a:buSzPts val="1400"/>
              <a:buChar char="●"/>
              <a:defRPr sz="1400"/>
            </a:lvl4pPr>
            <a:lvl5pPr marL="2286000" lvl="4" indent="-317500" rtl="0">
              <a:spcBef>
                <a:spcPts val="0"/>
              </a:spcBef>
              <a:spcAft>
                <a:spcPts val="0"/>
              </a:spcAft>
              <a:buSzPts val="1400"/>
              <a:buChar char="○"/>
              <a:defRPr sz="1400"/>
            </a:lvl5pPr>
            <a:lvl6pPr marL="2743200" lvl="5" indent="-317500" rtl="0">
              <a:spcBef>
                <a:spcPts val="0"/>
              </a:spcBef>
              <a:spcAft>
                <a:spcPts val="0"/>
              </a:spcAft>
              <a:buSzPts val="1400"/>
              <a:buChar char="■"/>
              <a:defRPr sz="1400"/>
            </a:lvl6pPr>
            <a:lvl7pPr marL="3200400" lvl="6" indent="-317500" rtl="0">
              <a:spcBef>
                <a:spcPts val="0"/>
              </a:spcBef>
              <a:spcAft>
                <a:spcPts val="0"/>
              </a:spcAft>
              <a:buSzPts val="1400"/>
              <a:buChar char="●"/>
              <a:defRPr sz="1400"/>
            </a:lvl7pPr>
            <a:lvl8pPr marL="3657600" lvl="7" indent="-317500" rtl="0">
              <a:spcBef>
                <a:spcPts val="0"/>
              </a:spcBef>
              <a:spcAft>
                <a:spcPts val="0"/>
              </a:spcAft>
              <a:buSzPts val="1400"/>
              <a:buChar char="○"/>
              <a:defRPr sz="1400"/>
            </a:lvl8pPr>
            <a:lvl9pPr marL="4114800" lvl="8" indent="-317500" rtl="0">
              <a:spcBef>
                <a:spcPts val="0"/>
              </a:spcBef>
              <a:spcAft>
                <a:spcPts val="0"/>
              </a:spcAft>
              <a:buSzPts val="1400"/>
              <a:buChar char="■"/>
              <a:defRPr sz="1400"/>
            </a:lvl9pPr>
          </a:lstStyle>
          <a:p>
            <a:endParaRPr/>
          </a:p>
        </p:txBody>
      </p:sp>
      <p:sp>
        <p:nvSpPr>
          <p:cNvPr id="120" name="Google Shape;120;p8"/>
          <p:cNvSpPr txBox="1">
            <a:spLocks noGrp="1"/>
          </p:cNvSpPr>
          <p:nvPr>
            <p:ph type="body" idx="3"/>
          </p:nvPr>
        </p:nvSpPr>
        <p:spPr>
          <a:xfrm>
            <a:off x="6510871" y="1550150"/>
            <a:ext cx="1700400" cy="3375600"/>
          </a:xfrm>
          <a:prstGeom prst="rect">
            <a:avLst/>
          </a:prstGeom>
        </p:spPr>
        <p:txBody>
          <a:bodyPr spcFirstLastPara="1" wrap="square" lIns="91425" tIns="91425" rIns="91425" bIns="91425" anchor="t" anchorCtr="0">
            <a:noAutofit/>
          </a:bodyPr>
          <a:lstStyle>
            <a:lvl1pPr marL="457200" lvl="0" indent="-317500" rtl="0">
              <a:spcBef>
                <a:spcPts val="600"/>
              </a:spcBef>
              <a:spcAft>
                <a:spcPts val="0"/>
              </a:spcAft>
              <a:buSzPts val="1400"/>
              <a:buChar char="◎"/>
              <a:defRPr sz="1400"/>
            </a:lvl1pPr>
            <a:lvl2pPr marL="914400" lvl="1" indent="-317500" rtl="0">
              <a:spcBef>
                <a:spcPts val="0"/>
              </a:spcBef>
              <a:spcAft>
                <a:spcPts val="0"/>
              </a:spcAft>
              <a:buSzPts val="1400"/>
              <a:buChar char="◉"/>
              <a:defRPr sz="1400"/>
            </a:lvl2pPr>
            <a:lvl3pPr marL="1371600" lvl="2" indent="-317500" rtl="0">
              <a:spcBef>
                <a:spcPts val="0"/>
              </a:spcBef>
              <a:spcAft>
                <a:spcPts val="0"/>
              </a:spcAft>
              <a:buSzPts val="1400"/>
              <a:buChar char="￮"/>
              <a:defRPr sz="1400"/>
            </a:lvl3pPr>
            <a:lvl4pPr marL="1828800" lvl="3" indent="-317500" rtl="0">
              <a:spcBef>
                <a:spcPts val="0"/>
              </a:spcBef>
              <a:spcAft>
                <a:spcPts val="0"/>
              </a:spcAft>
              <a:buSzPts val="1400"/>
              <a:buChar char="●"/>
              <a:defRPr sz="1400"/>
            </a:lvl4pPr>
            <a:lvl5pPr marL="2286000" lvl="4" indent="-317500" rtl="0">
              <a:spcBef>
                <a:spcPts val="0"/>
              </a:spcBef>
              <a:spcAft>
                <a:spcPts val="0"/>
              </a:spcAft>
              <a:buSzPts val="1400"/>
              <a:buChar char="○"/>
              <a:defRPr sz="1400"/>
            </a:lvl5pPr>
            <a:lvl6pPr marL="2743200" lvl="5" indent="-317500" rtl="0">
              <a:spcBef>
                <a:spcPts val="0"/>
              </a:spcBef>
              <a:spcAft>
                <a:spcPts val="0"/>
              </a:spcAft>
              <a:buSzPts val="1400"/>
              <a:buChar char="■"/>
              <a:defRPr sz="1400"/>
            </a:lvl6pPr>
            <a:lvl7pPr marL="3200400" lvl="6" indent="-317500" rtl="0">
              <a:spcBef>
                <a:spcPts val="0"/>
              </a:spcBef>
              <a:spcAft>
                <a:spcPts val="0"/>
              </a:spcAft>
              <a:buSzPts val="1400"/>
              <a:buChar char="●"/>
              <a:defRPr sz="1400"/>
            </a:lvl7pPr>
            <a:lvl8pPr marL="3657600" lvl="7" indent="-317500" rtl="0">
              <a:spcBef>
                <a:spcPts val="0"/>
              </a:spcBef>
              <a:spcAft>
                <a:spcPts val="0"/>
              </a:spcAft>
              <a:buSzPts val="1400"/>
              <a:buChar char="○"/>
              <a:defRPr sz="1400"/>
            </a:lvl8pPr>
            <a:lvl9pPr marL="4114800" lvl="8" indent="-317500" rtl="0">
              <a:spcBef>
                <a:spcPts val="0"/>
              </a:spcBef>
              <a:spcAft>
                <a:spcPts val="0"/>
              </a:spcAft>
              <a:buSzPts val="1400"/>
              <a:buChar char="■"/>
              <a:defRPr sz="1400"/>
            </a:lvl9pPr>
          </a:lstStyle>
          <a:p>
            <a:endParaRPr/>
          </a:p>
        </p:txBody>
      </p:sp>
      <p:sp>
        <p:nvSpPr>
          <p:cNvPr id="121" name="Google Shape;121;p8"/>
          <p:cNvSpPr/>
          <p:nvPr/>
        </p:nvSpPr>
        <p:spPr>
          <a:xfrm>
            <a:off x="1016475" y="2981600"/>
            <a:ext cx="440400" cy="440400"/>
          </a:xfrm>
          <a:prstGeom prst="ellipse">
            <a:avLst/>
          </a:prstGeom>
          <a:solidFill>
            <a:srgbClr val="65BB48">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8"/>
          <p:cNvSpPr/>
          <p:nvPr/>
        </p:nvSpPr>
        <p:spPr>
          <a:xfrm>
            <a:off x="-68725" y="3346150"/>
            <a:ext cx="819600" cy="819600"/>
          </a:xfrm>
          <a:prstGeom prst="ellipse">
            <a:avLst/>
          </a:prstGeom>
          <a:noFill/>
          <a:ln w="9525" cap="flat" cmpd="sng">
            <a:solidFill>
              <a:srgbClr val="00D1C6"/>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8"/>
          <p:cNvSpPr/>
          <p:nvPr/>
        </p:nvSpPr>
        <p:spPr>
          <a:xfrm>
            <a:off x="1361475" y="140725"/>
            <a:ext cx="862800" cy="863400"/>
          </a:xfrm>
          <a:prstGeom prst="donut">
            <a:avLst>
              <a:gd name="adj" fmla="val 43200"/>
            </a:avLst>
          </a:prstGeom>
          <a:solidFill>
            <a:srgbClr val="E8004C">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8"/>
          <p:cNvSpPr/>
          <p:nvPr/>
        </p:nvSpPr>
        <p:spPr>
          <a:xfrm>
            <a:off x="1438125" y="3422000"/>
            <a:ext cx="1062000" cy="1062000"/>
          </a:xfrm>
          <a:prstGeom prst="donut">
            <a:avLst>
              <a:gd name="adj" fmla="val 9905"/>
            </a:avLst>
          </a:prstGeom>
          <a:solidFill>
            <a:srgbClr val="BBCD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8"/>
          <p:cNvSpPr/>
          <p:nvPr/>
        </p:nvSpPr>
        <p:spPr>
          <a:xfrm>
            <a:off x="2059425" y="1112475"/>
            <a:ext cx="304800" cy="304800"/>
          </a:xfrm>
          <a:prstGeom prst="ellipse">
            <a:avLst/>
          </a:prstGeom>
          <a:solidFill>
            <a:srgbClr val="ED4A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8"/>
          <p:cNvSpPr/>
          <p:nvPr/>
        </p:nvSpPr>
        <p:spPr>
          <a:xfrm>
            <a:off x="8723500" y="270225"/>
            <a:ext cx="550500" cy="550500"/>
          </a:xfrm>
          <a:prstGeom prst="ellipse">
            <a:avLst/>
          </a:prstGeom>
          <a:solidFill>
            <a:srgbClr val="F8BB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8"/>
          <p:cNvSpPr/>
          <p:nvPr/>
        </p:nvSpPr>
        <p:spPr>
          <a:xfrm>
            <a:off x="8546800" y="608625"/>
            <a:ext cx="397500" cy="397500"/>
          </a:xfrm>
          <a:prstGeom prst="donut">
            <a:avLst>
              <a:gd name="adj" fmla="val 8754"/>
            </a:avLst>
          </a:prstGeom>
          <a:solidFill>
            <a:srgbClr val="65BB48">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8"/>
          <p:cNvSpPr/>
          <p:nvPr/>
        </p:nvSpPr>
        <p:spPr>
          <a:xfrm>
            <a:off x="8211275" y="1152650"/>
            <a:ext cx="397500" cy="397500"/>
          </a:xfrm>
          <a:prstGeom prst="ellipse">
            <a:avLst/>
          </a:prstGeom>
          <a:solidFill>
            <a:srgbClr val="ED4A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8"/>
          <p:cNvSpPr/>
          <p:nvPr/>
        </p:nvSpPr>
        <p:spPr>
          <a:xfrm>
            <a:off x="7599600" y="-275250"/>
            <a:ext cx="741600" cy="741600"/>
          </a:xfrm>
          <a:prstGeom prst="donut">
            <a:avLst>
              <a:gd name="adj" fmla="val 39163"/>
            </a:avLst>
          </a:prstGeom>
          <a:solidFill>
            <a:srgbClr val="BBCD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8"/>
          <p:cNvSpPr/>
          <p:nvPr/>
        </p:nvSpPr>
        <p:spPr>
          <a:xfrm>
            <a:off x="9033775" y="1867850"/>
            <a:ext cx="188100" cy="188100"/>
          </a:xfrm>
          <a:prstGeom prst="ellipse">
            <a:avLst/>
          </a:prstGeom>
          <a:solidFill>
            <a:srgbClr val="E8004C">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8"/>
          <p:cNvSpPr/>
          <p:nvPr/>
        </p:nvSpPr>
        <p:spPr>
          <a:xfrm>
            <a:off x="-480225" y="243625"/>
            <a:ext cx="2347200" cy="2347200"/>
          </a:xfrm>
          <a:prstGeom prst="donut">
            <a:avLst>
              <a:gd name="adj" fmla="val 21094"/>
            </a:avLst>
          </a:prstGeom>
          <a:solidFill>
            <a:srgbClr val="F8BB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8"/>
          <p:cNvSpPr/>
          <p:nvPr/>
        </p:nvSpPr>
        <p:spPr>
          <a:xfrm>
            <a:off x="1016475" y="4091700"/>
            <a:ext cx="1207800" cy="1207800"/>
          </a:xfrm>
          <a:prstGeom prst="ellipse">
            <a:avLst/>
          </a:prstGeom>
          <a:solidFill>
            <a:srgbClr val="00ACC3">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8"/>
          <p:cNvSpPr/>
          <p:nvPr/>
        </p:nvSpPr>
        <p:spPr>
          <a:xfrm>
            <a:off x="204075" y="927925"/>
            <a:ext cx="978600" cy="978600"/>
          </a:xfrm>
          <a:prstGeom prst="ellipse">
            <a:avLst/>
          </a:prstGeom>
          <a:noFill/>
          <a:ln w="9525" cap="flat" cmpd="sng">
            <a:solidFill>
              <a:srgbClr val="BBCD00"/>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8"/>
          <p:cNvSpPr txBox="1">
            <a:spLocks noGrp="1"/>
          </p:cNvSpPr>
          <p:nvPr>
            <p:ph type="sldNum" idx="12"/>
          </p:nvPr>
        </p:nvSpPr>
        <p:spPr>
          <a:xfrm>
            <a:off x="8635625" y="4751625"/>
            <a:ext cx="469800" cy="391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35"/>
        <p:cNvGrpSpPr/>
        <p:nvPr/>
      </p:nvGrpSpPr>
      <p:grpSpPr>
        <a:xfrm>
          <a:off x="0" y="0"/>
          <a:ext cx="0" cy="0"/>
          <a:chOff x="0" y="0"/>
          <a:chExt cx="0" cy="0"/>
        </a:xfrm>
      </p:grpSpPr>
      <p:sp>
        <p:nvSpPr>
          <p:cNvPr id="136" name="Google Shape;136;p9"/>
          <p:cNvSpPr txBox="1">
            <a:spLocks noGrp="1"/>
          </p:cNvSpPr>
          <p:nvPr>
            <p:ph type="title"/>
          </p:nvPr>
        </p:nvSpPr>
        <p:spPr>
          <a:xfrm>
            <a:off x="2935875" y="909050"/>
            <a:ext cx="5275500" cy="641100"/>
          </a:xfrm>
          <a:prstGeom prst="rect">
            <a:avLst/>
          </a:prstGeom>
        </p:spPr>
        <p:txBody>
          <a:bodyPr spcFirstLastPara="1" wrap="square" lIns="91425" tIns="91425" rIns="91425" bIns="91425" anchor="b" anchorCtr="0">
            <a:noAutofit/>
          </a:bodyPr>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a:endParaRPr/>
          </a:p>
        </p:txBody>
      </p:sp>
      <p:sp>
        <p:nvSpPr>
          <p:cNvPr id="137" name="Google Shape;137;p9"/>
          <p:cNvSpPr/>
          <p:nvPr/>
        </p:nvSpPr>
        <p:spPr>
          <a:xfrm>
            <a:off x="1280688" y="3669150"/>
            <a:ext cx="206100" cy="206100"/>
          </a:xfrm>
          <a:prstGeom prst="ellipse">
            <a:avLst/>
          </a:prstGeom>
          <a:solidFill>
            <a:srgbClr val="00D1C6">
              <a:alpha val="86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9"/>
          <p:cNvSpPr/>
          <p:nvPr/>
        </p:nvSpPr>
        <p:spPr>
          <a:xfrm>
            <a:off x="180500" y="4023250"/>
            <a:ext cx="1370700" cy="1370700"/>
          </a:xfrm>
          <a:prstGeom prst="ellipse">
            <a:avLst/>
          </a:prstGeom>
          <a:solidFill>
            <a:srgbClr val="BBCD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9"/>
          <p:cNvSpPr/>
          <p:nvPr/>
        </p:nvSpPr>
        <p:spPr>
          <a:xfrm>
            <a:off x="246046" y="3213146"/>
            <a:ext cx="456000" cy="456000"/>
          </a:xfrm>
          <a:prstGeom prst="ellipse">
            <a:avLst/>
          </a:prstGeom>
          <a:solidFill>
            <a:srgbClr val="65BB48">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9"/>
          <p:cNvSpPr/>
          <p:nvPr/>
        </p:nvSpPr>
        <p:spPr>
          <a:xfrm>
            <a:off x="71500" y="3038600"/>
            <a:ext cx="804900" cy="804900"/>
          </a:xfrm>
          <a:prstGeom prst="ellipse">
            <a:avLst/>
          </a:prstGeom>
          <a:noFill/>
          <a:ln w="9525" cap="flat" cmpd="sng">
            <a:solidFill>
              <a:srgbClr val="65BB48"/>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9"/>
          <p:cNvSpPr/>
          <p:nvPr/>
        </p:nvSpPr>
        <p:spPr>
          <a:xfrm>
            <a:off x="1280700" y="1608475"/>
            <a:ext cx="1043400" cy="1044000"/>
          </a:xfrm>
          <a:prstGeom prst="donut">
            <a:avLst>
              <a:gd name="adj" fmla="val 43200"/>
            </a:avLst>
          </a:prstGeom>
          <a:solidFill>
            <a:srgbClr val="F8BB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9"/>
          <p:cNvSpPr/>
          <p:nvPr/>
        </p:nvSpPr>
        <p:spPr>
          <a:xfrm>
            <a:off x="1640475" y="-201875"/>
            <a:ext cx="750300" cy="750300"/>
          </a:xfrm>
          <a:prstGeom prst="ellipse">
            <a:avLst/>
          </a:prstGeom>
          <a:solidFill>
            <a:srgbClr val="ED4A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9"/>
          <p:cNvSpPr/>
          <p:nvPr/>
        </p:nvSpPr>
        <p:spPr>
          <a:xfrm>
            <a:off x="-480225" y="243625"/>
            <a:ext cx="2347200" cy="2347200"/>
          </a:xfrm>
          <a:prstGeom prst="donut">
            <a:avLst>
              <a:gd name="adj" fmla="val 6129"/>
            </a:avLst>
          </a:prstGeom>
          <a:solidFill>
            <a:srgbClr val="E8004C">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9"/>
          <p:cNvSpPr/>
          <p:nvPr/>
        </p:nvSpPr>
        <p:spPr>
          <a:xfrm>
            <a:off x="-222975" y="500875"/>
            <a:ext cx="1832700" cy="1832700"/>
          </a:xfrm>
          <a:prstGeom prst="ellipse">
            <a:avLst/>
          </a:prstGeom>
          <a:noFill/>
          <a:ln w="9525" cap="flat" cmpd="sng">
            <a:solidFill>
              <a:srgbClr val="ED4A00"/>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9"/>
          <p:cNvSpPr/>
          <p:nvPr/>
        </p:nvSpPr>
        <p:spPr>
          <a:xfrm>
            <a:off x="1280700" y="3950125"/>
            <a:ext cx="750300" cy="750300"/>
          </a:xfrm>
          <a:prstGeom prst="ellipse">
            <a:avLst/>
          </a:prstGeom>
          <a:solidFill>
            <a:srgbClr val="00ACC3">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9"/>
          <p:cNvSpPr/>
          <p:nvPr/>
        </p:nvSpPr>
        <p:spPr>
          <a:xfrm>
            <a:off x="7913000" y="600225"/>
            <a:ext cx="550500" cy="550500"/>
          </a:xfrm>
          <a:prstGeom prst="ellipse">
            <a:avLst/>
          </a:prstGeom>
          <a:solidFill>
            <a:srgbClr val="00D1C6">
              <a:alpha val="86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9"/>
          <p:cNvSpPr/>
          <p:nvPr/>
        </p:nvSpPr>
        <p:spPr>
          <a:xfrm>
            <a:off x="8703400" y="1608475"/>
            <a:ext cx="287100" cy="287100"/>
          </a:xfrm>
          <a:prstGeom prst="donut">
            <a:avLst>
              <a:gd name="adj" fmla="val 18608"/>
            </a:avLst>
          </a:prstGeom>
          <a:solidFill>
            <a:srgbClr val="ED4A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9"/>
          <p:cNvSpPr/>
          <p:nvPr/>
        </p:nvSpPr>
        <p:spPr>
          <a:xfrm>
            <a:off x="8809377" y="886439"/>
            <a:ext cx="416400" cy="416400"/>
          </a:xfrm>
          <a:prstGeom prst="ellipse">
            <a:avLst/>
          </a:prstGeom>
          <a:solidFill>
            <a:srgbClr val="F8BB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9"/>
          <p:cNvSpPr/>
          <p:nvPr/>
        </p:nvSpPr>
        <p:spPr>
          <a:xfrm>
            <a:off x="8118000" y="-244550"/>
            <a:ext cx="741600" cy="741600"/>
          </a:xfrm>
          <a:prstGeom prst="donut">
            <a:avLst>
              <a:gd name="adj" fmla="val 37879"/>
            </a:avLst>
          </a:prstGeom>
          <a:solidFill>
            <a:srgbClr val="00ACC3">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9"/>
          <p:cNvSpPr/>
          <p:nvPr/>
        </p:nvSpPr>
        <p:spPr>
          <a:xfrm>
            <a:off x="7813725" y="312775"/>
            <a:ext cx="188100" cy="188100"/>
          </a:xfrm>
          <a:prstGeom prst="ellipse">
            <a:avLst/>
          </a:prstGeom>
          <a:solidFill>
            <a:srgbClr val="BBCD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9"/>
          <p:cNvSpPr/>
          <p:nvPr/>
        </p:nvSpPr>
        <p:spPr>
          <a:xfrm>
            <a:off x="8646900" y="723963"/>
            <a:ext cx="741600" cy="741600"/>
          </a:xfrm>
          <a:prstGeom prst="ellipse">
            <a:avLst/>
          </a:prstGeom>
          <a:noFill/>
          <a:ln w="9525" cap="flat" cmpd="sng">
            <a:solidFill>
              <a:srgbClr val="F8BB00"/>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9"/>
          <p:cNvSpPr txBox="1">
            <a:spLocks noGrp="1"/>
          </p:cNvSpPr>
          <p:nvPr>
            <p:ph type="sldNum" idx="12"/>
          </p:nvPr>
        </p:nvSpPr>
        <p:spPr>
          <a:xfrm>
            <a:off x="8635625" y="4751625"/>
            <a:ext cx="469800" cy="391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71"/>
        <p:cNvGrpSpPr/>
        <p:nvPr/>
      </p:nvGrpSpPr>
      <p:grpSpPr>
        <a:xfrm>
          <a:off x="0" y="0"/>
          <a:ext cx="0" cy="0"/>
          <a:chOff x="0" y="0"/>
          <a:chExt cx="0" cy="0"/>
        </a:xfrm>
      </p:grpSpPr>
      <p:sp>
        <p:nvSpPr>
          <p:cNvPr id="172" name="Google Shape;172;p11"/>
          <p:cNvSpPr/>
          <p:nvPr/>
        </p:nvSpPr>
        <p:spPr>
          <a:xfrm>
            <a:off x="419100" y="-1581150"/>
            <a:ext cx="8305800" cy="8305800"/>
          </a:xfrm>
          <a:prstGeom prst="ellipse">
            <a:avLst/>
          </a:prstGeom>
          <a:noFill/>
          <a:ln w="9525" cap="flat" cmpd="sng">
            <a:solidFill>
              <a:srgbClr val="A1BECC"/>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1"/>
          <p:cNvSpPr/>
          <p:nvPr/>
        </p:nvSpPr>
        <p:spPr>
          <a:xfrm>
            <a:off x="-164200" y="686175"/>
            <a:ext cx="550500" cy="550500"/>
          </a:xfrm>
          <a:prstGeom prst="ellipse">
            <a:avLst/>
          </a:prstGeom>
          <a:solidFill>
            <a:srgbClr val="00D1C6">
              <a:alpha val="86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11"/>
          <p:cNvSpPr/>
          <p:nvPr/>
        </p:nvSpPr>
        <p:spPr>
          <a:xfrm>
            <a:off x="8204500" y="3898800"/>
            <a:ext cx="447000" cy="447000"/>
          </a:xfrm>
          <a:prstGeom prst="donut">
            <a:avLst>
              <a:gd name="adj" fmla="val 18608"/>
            </a:avLst>
          </a:prstGeom>
          <a:solidFill>
            <a:srgbClr val="F8BB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1"/>
          <p:cNvSpPr/>
          <p:nvPr/>
        </p:nvSpPr>
        <p:spPr>
          <a:xfrm>
            <a:off x="100425" y="-196925"/>
            <a:ext cx="741600" cy="741600"/>
          </a:xfrm>
          <a:prstGeom prst="donut">
            <a:avLst>
              <a:gd name="adj" fmla="val 37879"/>
            </a:avLst>
          </a:prstGeom>
          <a:solidFill>
            <a:srgbClr val="00ACC3">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1"/>
          <p:cNvSpPr/>
          <p:nvPr/>
        </p:nvSpPr>
        <p:spPr>
          <a:xfrm>
            <a:off x="419100" y="686175"/>
            <a:ext cx="188100" cy="188100"/>
          </a:xfrm>
          <a:prstGeom prst="ellipse">
            <a:avLst/>
          </a:prstGeom>
          <a:solidFill>
            <a:srgbClr val="BBCD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1"/>
          <p:cNvSpPr/>
          <p:nvPr/>
        </p:nvSpPr>
        <p:spPr>
          <a:xfrm>
            <a:off x="8333725" y="4482500"/>
            <a:ext cx="978600" cy="978600"/>
          </a:xfrm>
          <a:prstGeom prst="ellipse">
            <a:avLst/>
          </a:prstGeom>
          <a:noFill/>
          <a:ln w="9525" cap="flat" cmpd="sng">
            <a:solidFill>
              <a:srgbClr val="ED4A00"/>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1"/>
          <p:cNvSpPr/>
          <p:nvPr/>
        </p:nvSpPr>
        <p:spPr>
          <a:xfrm>
            <a:off x="741750" y="4449750"/>
            <a:ext cx="397500" cy="397500"/>
          </a:xfrm>
          <a:prstGeom prst="donut">
            <a:avLst>
              <a:gd name="adj" fmla="val 8754"/>
            </a:avLst>
          </a:prstGeom>
          <a:solidFill>
            <a:srgbClr val="65BB48">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1"/>
          <p:cNvSpPr/>
          <p:nvPr/>
        </p:nvSpPr>
        <p:spPr>
          <a:xfrm>
            <a:off x="8956300" y="4058696"/>
            <a:ext cx="287100" cy="287100"/>
          </a:xfrm>
          <a:prstGeom prst="ellipse">
            <a:avLst/>
          </a:prstGeom>
          <a:solidFill>
            <a:srgbClr val="ED4A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1"/>
          <p:cNvSpPr/>
          <p:nvPr/>
        </p:nvSpPr>
        <p:spPr>
          <a:xfrm>
            <a:off x="-164200" y="4277700"/>
            <a:ext cx="741600" cy="741600"/>
          </a:xfrm>
          <a:prstGeom prst="donut">
            <a:avLst>
              <a:gd name="adj" fmla="val 39163"/>
            </a:avLst>
          </a:prstGeom>
          <a:solidFill>
            <a:srgbClr val="BBCD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1"/>
          <p:cNvSpPr/>
          <p:nvPr/>
        </p:nvSpPr>
        <p:spPr>
          <a:xfrm>
            <a:off x="8568725" y="4717500"/>
            <a:ext cx="508500" cy="508500"/>
          </a:xfrm>
          <a:prstGeom prst="ellipse">
            <a:avLst/>
          </a:prstGeom>
          <a:solidFill>
            <a:srgbClr val="E8004C">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1"/>
          <p:cNvSpPr/>
          <p:nvPr/>
        </p:nvSpPr>
        <p:spPr>
          <a:xfrm>
            <a:off x="8077475" y="224125"/>
            <a:ext cx="304800" cy="304800"/>
          </a:xfrm>
          <a:prstGeom prst="donut">
            <a:avLst>
              <a:gd name="adj" fmla="val 30568"/>
            </a:avLst>
          </a:prstGeom>
          <a:solidFill>
            <a:srgbClr val="65BB48">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1"/>
          <p:cNvSpPr/>
          <p:nvPr/>
        </p:nvSpPr>
        <p:spPr>
          <a:xfrm>
            <a:off x="8553248" y="328373"/>
            <a:ext cx="585600" cy="585600"/>
          </a:xfrm>
          <a:prstGeom prst="ellipse">
            <a:avLst/>
          </a:prstGeom>
          <a:solidFill>
            <a:srgbClr val="F8BB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11"/>
          <p:cNvSpPr/>
          <p:nvPr/>
        </p:nvSpPr>
        <p:spPr>
          <a:xfrm>
            <a:off x="8876350" y="1187325"/>
            <a:ext cx="447000" cy="447000"/>
          </a:xfrm>
          <a:prstGeom prst="ellipse">
            <a:avLst/>
          </a:prstGeom>
          <a:solidFill>
            <a:srgbClr val="BBCD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1"/>
          <p:cNvSpPr/>
          <p:nvPr/>
        </p:nvSpPr>
        <p:spPr>
          <a:xfrm>
            <a:off x="8449000" y="224125"/>
            <a:ext cx="794400" cy="794400"/>
          </a:xfrm>
          <a:prstGeom prst="ellipse">
            <a:avLst/>
          </a:prstGeom>
          <a:noFill/>
          <a:ln w="9525" cap="flat" cmpd="sng">
            <a:solidFill>
              <a:srgbClr val="F8BB00"/>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1"/>
          <p:cNvSpPr/>
          <p:nvPr/>
        </p:nvSpPr>
        <p:spPr>
          <a:xfrm>
            <a:off x="100425" y="3830625"/>
            <a:ext cx="304800" cy="304800"/>
          </a:xfrm>
          <a:prstGeom prst="ellipse">
            <a:avLst/>
          </a:prstGeom>
          <a:solidFill>
            <a:srgbClr val="00D1C6">
              <a:alpha val="86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1"/>
          <p:cNvSpPr txBox="1">
            <a:spLocks noGrp="1"/>
          </p:cNvSpPr>
          <p:nvPr>
            <p:ph type="sldNum" idx="12"/>
          </p:nvPr>
        </p:nvSpPr>
        <p:spPr>
          <a:xfrm>
            <a:off x="4337100" y="4751625"/>
            <a:ext cx="469800" cy="391500"/>
          </a:xfrm>
          <a:prstGeom prst="rect">
            <a:avLst/>
          </a:prstGeom>
        </p:spPr>
        <p:txBody>
          <a:bodyPr spcFirstLastPara="1" wrap="square" lIns="91425" tIns="91425" rIns="91425" bIns="91425" anchor="t" anchorCtr="0">
            <a:noAutofit/>
          </a:bodyPr>
          <a:lstStyle>
            <a:lvl1pPr lvl="0" algn="ctr" rtl="0">
              <a:buNone/>
              <a:defRPr/>
            </a:lvl1pPr>
            <a:lvl2pPr lvl="1" algn="ctr" rtl="0">
              <a:buNone/>
              <a:defRPr/>
            </a:lvl2pPr>
            <a:lvl3pPr lvl="2" algn="ctr" rtl="0">
              <a:buNone/>
              <a:defRPr/>
            </a:lvl3pPr>
            <a:lvl4pPr lvl="3" algn="ctr" rtl="0">
              <a:buNone/>
              <a:defRPr/>
            </a:lvl4pPr>
            <a:lvl5pPr lvl="4" algn="ctr" rtl="0">
              <a:buNone/>
              <a:defRPr/>
            </a:lvl5pPr>
            <a:lvl6pPr lvl="5" algn="ctr" rtl="0">
              <a:buNone/>
              <a:defRPr/>
            </a:lvl6pPr>
            <a:lvl7pPr lvl="6" algn="ctr" rtl="0">
              <a:buNone/>
              <a:defRPr/>
            </a:lvl7pPr>
            <a:lvl8pPr lvl="7" algn="ctr" rtl="0">
              <a:buNone/>
              <a:defRPr/>
            </a:lvl8pPr>
            <a:lvl9pPr lvl="8" algn="ctr"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mpletely blank">
  <p:cSld name="BLANK_1">
    <p:spTree>
      <p:nvGrpSpPr>
        <p:cNvPr id="1" name="Shape 188"/>
        <p:cNvGrpSpPr/>
        <p:nvPr/>
      </p:nvGrpSpPr>
      <p:grpSpPr>
        <a:xfrm>
          <a:off x="0" y="0"/>
          <a:ext cx="0" cy="0"/>
          <a:chOff x="0" y="0"/>
          <a:chExt cx="0" cy="0"/>
        </a:xfrm>
      </p:grpSpPr>
      <p:sp>
        <p:nvSpPr>
          <p:cNvPr id="189" name="Google Shape;189;p12"/>
          <p:cNvSpPr/>
          <p:nvPr/>
        </p:nvSpPr>
        <p:spPr>
          <a:xfrm>
            <a:off x="419100" y="-1581150"/>
            <a:ext cx="8305800" cy="8305800"/>
          </a:xfrm>
          <a:prstGeom prst="ellipse">
            <a:avLst/>
          </a:prstGeom>
          <a:noFill/>
          <a:ln w="9525" cap="flat" cmpd="sng">
            <a:solidFill>
              <a:srgbClr val="A1BECC"/>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12"/>
          <p:cNvSpPr txBox="1">
            <a:spLocks noGrp="1"/>
          </p:cNvSpPr>
          <p:nvPr>
            <p:ph type="sldNum" idx="12"/>
          </p:nvPr>
        </p:nvSpPr>
        <p:spPr>
          <a:xfrm>
            <a:off x="4337100" y="4751625"/>
            <a:ext cx="469800" cy="391500"/>
          </a:xfrm>
          <a:prstGeom prst="rect">
            <a:avLst/>
          </a:prstGeom>
        </p:spPr>
        <p:txBody>
          <a:bodyPr spcFirstLastPara="1" wrap="square" lIns="91425" tIns="91425" rIns="91425" bIns="91425" anchor="t" anchorCtr="0">
            <a:noAutofit/>
          </a:bodyPr>
          <a:lstStyle>
            <a:lvl1pPr lvl="0" algn="ctr" rtl="0">
              <a:buNone/>
              <a:defRPr/>
            </a:lvl1pPr>
            <a:lvl2pPr lvl="1" algn="ctr" rtl="0">
              <a:buNone/>
              <a:defRPr/>
            </a:lvl2pPr>
            <a:lvl3pPr lvl="2" algn="ctr" rtl="0">
              <a:buNone/>
              <a:defRPr/>
            </a:lvl3pPr>
            <a:lvl4pPr lvl="3" algn="ctr" rtl="0">
              <a:buNone/>
              <a:defRPr/>
            </a:lvl4pPr>
            <a:lvl5pPr lvl="4" algn="ctr" rtl="0">
              <a:buNone/>
              <a:defRPr/>
            </a:lvl5pPr>
            <a:lvl6pPr lvl="5" algn="ctr" rtl="0">
              <a:buNone/>
              <a:defRPr/>
            </a:lvl6pPr>
            <a:lvl7pPr lvl="6" algn="ctr" rtl="0">
              <a:buNone/>
              <a:defRPr/>
            </a:lvl7pPr>
            <a:lvl8pPr lvl="7" algn="ctr" rtl="0">
              <a:buNone/>
              <a:defRPr/>
            </a:lvl8pPr>
            <a:lvl9pPr lvl="8" algn="ctr"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935875" y="909050"/>
            <a:ext cx="5275500" cy="6411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rgbClr val="617A86"/>
              </a:buClr>
              <a:buSzPts val="1800"/>
              <a:buFont typeface="Nixie One"/>
              <a:buNone/>
              <a:defRPr sz="1800">
                <a:solidFill>
                  <a:srgbClr val="617A86"/>
                </a:solidFill>
                <a:latin typeface="Nixie One"/>
                <a:ea typeface="Nixie One"/>
                <a:cs typeface="Nixie One"/>
                <a:sym typeface="Nixie One"/>
              </a:defRPr>
            </a:lvl1pPr>
            <a:lvl2pPr lvl="1">
              <a:spcBef>
                <a:spcPts val="0"/>
              </a:spcBef>
              <a:spcAft>
                <a:spcPts val="0"/>
              </a:spcAft>
              <a:buClr>
                <a:srgbClr val="617A86"/>
              </a:buClr>
              <a:buSzPts val="1800"/>
              <a:buFont typeface="Nixie One"/>
              <a:buNone/>
              <a:defRPr sz="1800">
                <a:solidFill>
                  <a:srgbClr val="617A86"/>
                </a:solidFill>
                <a:latin typeface="Nixie One"/>
                <a:ea typeface="Nixie One"/>
                <a:cs typeface="Nixie One"/>
                <a:sym typeface="Nixie One"/>
              </a:defRPr>
            </a:lvl2pPr>
            <a:lvl3pPr lvl="2">
              <a:spcBef>
                <a:spcPts val="0"/>
              </a:spcBef>
              <a:spcAft>
                <a:spcPts val="0"/>
              </a:spcAft>
              <a:buClr>
                <a:srgbClr val="617A86"/>
              </a:buClr>
              <a:buSzPts val="1800"/>
              <a:buFont typeface="Nixie One"/>
              <a:buNone/>
              <a:defRPr sz="1800">
                <a:solidFill>
                  <a:srgbClr val="617A86"/>
                </a:solidFill>
                <a:latin typeface="Nixie One"/>
                <a:ea typeface="Nixie One"/>
                <a:cs typeface="Nixie One"/>
                <a:sym typeface="Nixie One"/>
              </a:defRPr>
            </a:lvl3pPr>
            <a:lvl4pPr lvl="3">
              <a:spcBef>
                <a:spcPts val="0"/>
              </a:spcBef>
              <a:spcAft>
                <a:spcPts val="0"/>
              </a:spcAft>
              <a:buClr>
                <a:srgbClr val="617A86"/>
              </a:buClr>
              <a:buSzPts val="1800"/>
              <a:buFont typeface="Nixie One"/>
              <a:buNone/>
              <a:defRPr sz="1800">
                <a:solidFill>
                  <a:srgbClr val="617A86"/>
                </a:solidFill>
                <a:latin typeface="Nixie One"/>
                <a:ea typeface="Nixie One"/>
                <a:cs typeface="Nixie One"/>
                <a:sym typeface="Nixie One"/>
              </a:defRPr>
            </a:lvl4pPr>
            <a:lvl5pPr lvl="4">
              <a:spcBef>
                <a:spcPts val="0"/>
              </a:spcBef>
              <a:spcAft>
                <a:spcPts val="0"/>
              </a:spcAft>
              <a:buClr>
                <a:srgbClr val="617A86"/>
              </a:buClr>
              <a:buSzPts val="1800"/>
              <a:buFont typeface="Nixie One"/>
              <a:buNone/>
              <a:defRPr sz="1800">
                <a:solidFill>
                  <a:srgbClr val="617A86"/>
                </a:solidFill>
                <a:latin typeface="Nixie One"/>
                <a:ea typeface="Nixie One"/>
                <a:cs typeface="Nixie One"/>
                <a:sym typeface="Nixie One"/>
              </a:defRPr>
            </a:lvl5pPr>
            <a:lvl6pPr lvl="5">
              <a:spcBef>
                <a:spcPts val="0"/>
              </a:spcBef>
              <a:spcAft>
                <a:spcPts val="0"/>
              </a:spcAft>
              <a:buClr>
                <a:srgbClr val="617A86"/>
              </a:buClr>
              <a:buSzPts val="1800"/>
              <a:buFont typeface="Nixie One"/>
              <a:buNone/>
              <a:defRPr sz="1800">
                <a:solidFill>
                  <a:srgbClr val="617A86"/>
                </a:solidFill>
                <a:latin typeface="Nixie One"/>
                <a:ea typeface="Nixie One"/>
                <a:cs typeface="Nixie One"/>
                <a:sym typeface="Nixie One"/>
              </a:defRPr>
            </a:lvl6pPr>
            <a:lvl7pPr lvl="6">
              <a:spcBef>
                <a:spcPts val="0"/>
              </a:spcBef>
              <a:spcAft>
                <a:spcPts val="0"/>
              </a:spcAft>
              <a:buClr>
                <a:srgbClr val="617A86"/>
              </a:buClr>
              <a:buSzPts val="1800"/>
              <a:buFont typeface="Nixie One"/>
              <a:buNone/>
              <a:defRPr sz="1800">
                <a:solidFill>
                  <a:srgbClr val="617A86"/>
                </a:solidFill>
                <a:latin typeface="Nixie One"/>
                <a:ea typeface="Nixie One"/>
                <a:cs typeface="Nixie One"/>
                <a:sym typeface="Nixie One"/>
              </a:defRPr>
            </a:lvl7pPr>
            <a:lvl8pPr lvl="7">
              <a:spcBef>
                <a:spcPts val="0"/>
              </a:spcBef>
              <a:spcAft>
                <a:spcPts val="0"/>
              </a:spcAft>
              <a:buClr>
                <a:srgbClr val="617A86"/>
              </a:buClr>
              <a:buSzPts val="1800"/>
              <a:buFont typeface="Nixie One"/>
              <a:buNone/>
              <a:defRPr sz="1800">
                <a:solidFill>
                  <a:srgbClr val="617A86"/>
                </a:solidFill>
                <a:latin typeface="Nixie One"/>
                <a:ea typeface="Nixie One"/>
                <a:cs typeface="Nixie One"/>
                <a:sym typeface="Nixie One"/>
              </a:defRPr>
            </a:lvl8pPr>
            <a:lvl9pPr lvl="8">
              <a:spcBef>
                <a:spcPts val="0"/>
              </a:spcBef>
              <a:spcAft>
                <a:spcPts val="0"/>
              </a:spcAft>
              <a:buClr>
                <a:srgbClr val="617A86"/>
              </a:buClr>
              <a:buSzPts val="1800"/>
              <a:buFont typeface="Nixie One"/>
              <a:buNone/>
              <a:defRPr sz="1800">
                <a:solidFill>
                  <a:srgbClr val="617A86"/>
                </a:solidFill>
                <a:latin typeface="Nixie One"/>
                <a:ea typeface="Nixie One"/>
                <a:cs typeface="Nixie One"/>
                <a:sym typeface="Nixie One"/>
              </a:defRPr>
            </a:lvl9pPr>
          </a:lstStyle>
          <a:p>
            <a:endParaRPr/>
          </a:p>
        </p:txBody>
      </p:sp>
      <p:sp>
        <p:nvSpPr>
          <p:cNvPr id="7" name="Google Shape;7;p1"/>
          <p:cNvSpPr txBox="1">
            <a:spLocks noGrp="1"/>
          </p:cNvSpPr>
          <p:nvPr>
            <p:ph type="body" idx="1"/>
          </p:nvPr>
        </p:nvSpPr>
        <p:spPr>
          <a:xfrm>
            <a:off x="2935875" y="1525758"/>
            <a:ext cx="5275500" cy="27861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rgbClr val="A1BECC"/>
              </a:buClr>
              <a:buSzPts val="2400"/>
              <a:buFont typeface="Varela Round"/>
              <a:buChar char="◎"/>
              <a:defRPr sz="2400">
                <a:solidFill>
                  <a:srgbClr val="617A86"/>
                </a:solidFill>
                <a:latin typeface="Varela Round"/>
                <a:ea typeface="Varela Round"/>
                <a:cs typeface="Varela Round"/>
                <a:sym typeface="Varela Round"/>
              </a:defRPr>
            </a:lvl1pPr>
            <a:lvl2pPr marL="914400" lvl="1" indent="-381000">
              <a:spcBef>
                <a:spcPts val="0"/>
              </a:spcBef>
              <a:spcAft>
                <a:spcPts val="0"/>
              </a:spcAft>
              <a:buClr>
                <a:srgbClr val="A1BECC"/>
              </a:buClr>
              <a:buSzPts val="2400"/>
              <a:buFont typeface="Varela Round"/>
              <a:buChar char="◉"/>
              <a:defRPr sz="2400">
                <a:solidFill>
                  <a:srgbClr val="617A86"/>
                </a:solidFill>
                <a:latin typeface="Varela Round"/>
                <a:ea typeface="Varela Round"/>
                <a:cs typeface="Varela Round"/>
                <a:sym typeface="Varela Round"/>
              </a:defRPr>
            </a:lvl2pPr>
            <a:lvl3pPr marL="1371600" lvl="2" indent="-381000">
              <a:spcBef>
                <a:spcPts val="0"/>
              </a:spcBef>
              <a:spcAft>
                <a:spcPts val="0"/>
              </a:spcAft>
              <a:buClr>
                <a:srgbClr val="A1BECC"/>
              </a:buClr>
              <a:buSzPts val="2400"/>
              <a:buFont typeface="Varela Round"/>
              <a:buChar char="￮"/>
              <a:defRPr sz="2400">
                <a:solidFill>
                  <a:srgbClr val="617A86"/>
                </a:solidFill>
                <a:latin typeface="Varela Round"/>
                <a:ea typeface="Varela Round"/>
                <a:cs typeface="Varela Round"/>
                <a:sym typeface="Varela Round"/>
              </a:defRPr>
            </a:lvl3pPr>
            <a:lvl4pPr marL="1828800" lvl="3" indent="-381000">
              <a:spcBef>
                <a:spcPts val="0"/>
              </a:spcBef>
              <a:spcAft>
                <a:spcPts val="0"/>
              </a:spcAft>
              <a:buClr>
                <a:srgbClr val="A1BECC"/>
              </a:buClr>
              <a:buSzPts val="2400"/>
              <a:buFont typeface="Varela Round"/>
              <a:buChar char="●"/>
              <a:defRPr sz="2400">
                <a:solidFill>
                  <a:srgbClr val="617A86"/>
                </a:solidFill>
                <a:latin typeface="Varela Round"/>
                <a:ea typeface="Varela Round"/>
                <a:cs typeface="Varela Round"/>
                <a:sym typeface="Varela Round"/>
              </a:defRPr>
            </a:lvl4pPr>
            <a:lvl5pPr marL="2286000" lvl="4" indent="-381000">
              <a:spcBef>
                <a:spcPts val="0"/>
              </a:spcBef>
              <a:spcAft>
                <a:spcPts val="0"/>
              </a:spcAft>
              <a:buClr>
                <a:srgbClr val="A1BECC"/>
              </a:buClr>
              <a:buSzPts val="2400"/>
              <a:buFont typeface="Varela Round"/>
              <a:buChar char="○"/>
              <a:defRPr sz="2400">
                <a:solidFill>
                  <a:srgbClr val="617A86"/>
                </a:solidFill>
                <a:latin typeface="Varela Round"/>
                <a:ea typeface="Varela Round"/>
                <a:cs typeface="Varela Round"/>
                <a:sym typeface="Varela Round"/>
              </a:defRPr>
            </a:lvl5pPr>
            <a:lvl6pPr marL="2743200" lvl="5" indent="-381000">
              <a:spcBef>
                <a:spcPts val="0"/>
              </a:spcBef>
              <a:spcAft>
                <a:spcPts val="0"/>
              </a:spcAft>
              <a:buClr>
                <a:srgbClr val="A1BECC"/>
              </a:buClr>
              <a:buSzPts val="2400"/>
              <a:buFont typeface="Varela Round"/>
              <a:buChar char="■"/>
              <a:defRPr sz="2400">
                <a:solidFill>
                  <a:srgbClr val="617A86"/>
                </a:solidFill>
                <a:latin typeface="Varela Round"/>
                <a:ea typeface="Varela Round"/>
                <a:cs typeface="Varela Round"/>
                <a:sym typeface="Varela Round"/>
              </a:defRPr>
            </a:lvl6pPr>
            <a:lvl7pPr marL="3200400" lvl="6" indent="-381000">
              <a:spcBef>
                <a:spcPts val="0"/>
              </a:spcBef>
              <a:spcAft>
                <a:spcPts val="0"/>
              </a:spcAft>
              <a:buClr>
                <a:srgbClr val="A1BECC"/>
              </a:buClr>
              <a:buSzPts val="2400"/>
              <a:buFont typeface="Varela Round"/>
              <a:buChar char="●"/>
              <a:defRPr sz="2400">
                <a:solidFill>
                  <a:srgbClr val="617A86"/>
                </a:solidFill>
                <a:latin typeface="Varela Round"/>
                <a:ea typeface="Varela Round"/>
                <a:cs typeface="Varela Round"/>
                <a:sym typeface="Varela Round"/>
              </a:defRPr>
            </a:lvl7pPr>
            <a:lvl8pPr marL="3657600" lvl="7" indent="-381000">
              <a:spcBef>
                <a:spcPts val="0"/>
              </a:spcBef>
              <a:spcAft>
                <a:spcPts val="0"/>
              </a:spcAft>
              <a:buClr>
                <a:srgbClr val="A1BECC"/>
              </a:buClr>
              <a:buSzPts val="2400"/>
              <a:buFont typeface="Varela Round"/>
              <a:buChar char="○"/>
              <a:defRPr sz="2400">
                <a:solidFill>
                  <a:srgbClr val="617A86"/>
                </a:solidFill>
                <a:latin typeface="Varela Round"/>
                <a:ea typeface="Varela Round"/>
                <a:cs typeface="Varela Round"/>
                <a:sym typeface="Varela Round"/>
              </a:defRPr>
            </a:lvl8pPr>
            <a:lvl9pPr marL="4114800" lvl="8" indent="-381000">
              <a:spcBef>
                <a:spcPts val="0"/>
              </a:spcBef>
              <a:spcAft>
                <a:spcPts val="0"/>
              </a:spcAft>
              <a:buClr>
                <a:srgbClr val="A1BECC"/>
              </a:buClr>
              <a:buSzPts val="2400"/>
              <a:buFont typeface="Varela Round"/>
              <a:buChar char="■"/>
              <a:defRPr sz="2400">
                <a:solidFill>
                  <a:srgbClr val="617A86"/>
                </a:solidFill>
                <a:latin typeface="Varela Round"/>
                <a:ea typeface="Varela Round"/>
                <a:cs typeface="Varela Round"/>
                <a:sym typeface="Varela Round"/>
              </a:defRPr>
            </a:lvl9pPr>
          </a:lstStyle>
          <a:p>
            <a:endParaRPr/>
          </a:p>
        </p:txBody>
      </p:sp>
      <p:sp>
        <p:nvSpPr>
          <p:cNvPr id="8" name="Google Shape;8;p1"/>
          <p:cNvSpPr txBox="1">
            <a:spLocks noGrp="1"/>
          </p:cNvSpPr>
          <p:nvPr>
            <p:ph type="sldNum" idx="12"/>
          </p:nvPr>
        </p:nvSpPr>
        <p:spPr>
          <a:xfrm>
            <a:off x="8635625" y="4751625"/>
            <a:ext cx="469800" cy="391500"/>
          </a:xfrm>
          <a:prstGeom prst="rect">
            <a:avLst/>
          </a:prstGeom>
          <a:noFill/>
          <a:ln>
            <a:noFill/>
          </a:ln>
        </p:spPr>
        <p:txBody>
          <a:bodyPr spcFirstLastPara="1" wrap="square" lIns="91425" tIns="91425" rIns="91425" bIns="91425" anchor="t" anchorCtr="0">
            <a:noAutofit/>
          </a:bodyPr>
          <a:lstStyle>
            <a:lvl1pPr lvl="0" algn="r">
              <a:buNone/>
              <a:defRPr sz="1200">
                <a:solidFill>
                  <a:srgbClr val="A1BECC"/>
                </a:solidFill>
                <a:latin typeface="Nixie One"/>
                <a:ea typeface="Nixie One"/>
                <a:cs typeface="Nixie One"/>
                <a:sym typeface="Nixie One"/>
              </a:defRPr>
            </a:lvl1pPr>
            <a:lvl2pPr lvl="1" algn="r">
              <a:buNone/>
              <a:defRPr sz="1200">
                <a:solidFill>
                  <a:srgbClr val="A1BECC"/>
                </a:solidFill>
                <a:latin typeface="Nixie One"/>
                <a:ea typeface="Nixie One"/>
                <a:cs typeface="Nixie One"/>
                <a:sym typeface="Nixie One"/>
              </a:defRPr>
            </a:lvl2pPr>
            <a:lvl3pPr lvl="2" algn="r">
              <a:buNone/>
              <a:defRPr sz="1200">
                <a:solidFill>
                  <a:srgbClr val="A1BECC"/>
                </a:solidFill>
                <a:latin typeface="Nixie One"/>
                <a:ea typeface="Nixie One"/>
                <a:cs typeface="Nixie One"/>
                <a:sym typeface="Nixie One"/>
              </a:defRPr>
            </a:lvl3pPr>
            <a:lvl4pPr lvl="3" algn="r">
              <a:buNone/>
              <a:defRPr sz="1200">
                <a:solidFill>
                  <a:srgbClr val="A1BECC"/>
                </a:solidFill>
                <a:latin typeface="Nixie One"/>
                <a:ea typeface="Nixie One"/>
                <a:cs typeface="Nixie One"/>
                <a:sym typeface="Nixie One"/>
              </a:defRPr>
            </a:lvl4pPr>
            <a:lvl5pPr lvl="4" algn="r">
              <a:buNone/>
              <a:defRPr sz="1200">
                <a:solidFill>
                  <a:srgbClr val="A1BECC"/>
                </a:solidFill>
                <a:latin typeface="Nixie One"/>
                <a:ea typeface="Nixie One"/>
                <a:cs typeface="Nixie One"/>
                <a:sym typeface="Nixie One"/>
              </a:defRPr>
            </a:lvl5pPr>
            <a:lvl6pPr lvl="5" algn="r">
              <a:buNone/>
              <a:defRPr sz="1200">
                <a:solidFill>
                  <a:srgbClr val="A1BECC"/>
                </a:solidFill>
                <a:latin typeface="Nixie One"/>
                <a:ea typeface="Nixie One"/>
                <a:cs typeface="Nixie One"/>
                <a:sym typeface="Nixie One"/>
              </a:defRPr>
            </a:lvl6pPr>
            <a:lvl7pPr lvl="6" algn="r">
              <a:buNone/>
              <a:defRPr sz="1200">
                <a:solidFill>
                  <a:srgbClr val="A1BECC"/>
                </a:solidFill>
                <a:latin typeface="Nixie One"/>
                <a:ea typeface="Nixie One"/>
                <a:cs typeface="Nixie One"/>
                <a:sym typeface="Nixie One"/>
              </a:defRPr>
            </a:lvl7pPr>
            <a:lvl8pPr lvl="7" algn="r">
              <a:buNone/>
              <a:defRPr sz="1200">
                <a:solidFill>
                  <a:srgbClr val="A1BECC"/>
                </a:solidFill>
                <a:latin typeface="Nixie One"/>
                <a:ea typeface="Nixie One"/>
                <a:cs typeface="Nixie One"/>
                <a:sym typeface="Nixie One"/>
              </a:defRPr>
            </a:lvl8pPr>
            <a:lvl9pPr lvl="8" algn="r">
              <a:buNone/>
              <a:defRPr sz="1200">
                <a:solidFill>
                  <a:srgbClr val="A1BECC"/>
                </a:solidFill>
                <a:latin typeface="Nixie One"/>
                <a:ea typeface="Nixie One"/>
                <a:cs typeface="Nixie One"/>
                <a:sym typeface="Nixie One"/>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3" r:id="rId4"/>
    <p:sldLayoutId id="2147483654" r:id="rId5"/>
    <p:sldLayoutId id="2147483655" r:id="rId6"/>
    <p:sldLayoutId id="2147483657" r:id="rId7"/>
    <p:sldLayoutId id="2147483658" r:id="rId8"/>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gif"/></Relationships>
</file>

<file path=ppt/slides/_rels/slide10.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4.gif"/></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hyperlink" Target="http://slidemodel.com" TargetMode="External"/><Relationship Id="rId2" Type="http://schemas.openxmlformats.org/officeDocument/2006/relationships/notesSlide" Target="../notesSlides/notesSlide23.xml"/><Relationship Id="rId1" Type="http://schemas.openxmlformats.org/officeDocument/2006/relationships/slideLayout" Target="../slideLayouts/slideLayout5.xml"/><Relationship Id="rId4" Type="http://schemas.openxmlformats.org/officeDocument/2006/relationships/image" Target="../media/image15.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3" Type="http://schemas.openxmlformats.org/officeDocument/2006/relationships/hyperlink" Target="https://twitter.com/googledocs/status/730087240156643328" TargetMode="External"/><Relationship Id="rId2" Type="http://schemas.openxmlformats.org/officeDocument/2006/relationships/notesSlide" Target="../notesSlides/notesSlide28.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13"/>
          <p:cNvSpPr txBox="1">
            <a:spLocks noGrp="1"/>
          </p:cNvSpPr>
          <p:nvPr>
            <p:ph type="ctrTitle"/>
          </p:nvPr>
        </p:nvSpPr>
        <p:spPr>
          <a:xfrm>
            <a:off x="2257460" y="1394117"/>
            <a:ext cx="4801406" cy="115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5000" smtClean="0">
                <a:latin typeface="VNI-Dom" pitchFamily="2" charset="0"/>
              </a:rPr>
              <a:t>Phaàn meàm quaûn </a:t>
            </a:r>
            <a:r>
              <a:rPr lang="en-US" sz="5000" smtClean="0">
                <a:latin typeface="VNI-Dom" pitchFamily="2" charset="0"/>
              </a:rPr>
              <a:t>lyù</a:t>
            </a:r>
            <a:br>
              <a:rPr lang="en-US" sz="5000" smtClean="0">
                <a:latin typeface="VNI-Dom" pitchFamily="2" charset="0"/>
              </a:rPr>
            </a:br>
            <a:r>
              <a:rPr lang="en-US" sz="5000" smtClean="0">
                <a:latin typeface="VNI-Dom" pitchFamily="2" charset="0"/>
              </a:rPr>
              <a:t> kho saùch </a:t>
            </a:r>
            <a:endParaRPr sz="5000">
              <a:latin typeface="VNI-Dom" pitchFamily="2" charset="0"/>
            </a:endParaRPr>
          </a:p>
        </p:txBody>
      </p:sp>
      <p:sp>
        <p:nvSpPr>
          <p:cNvPr id="3" name="Google Shape;195;p13"/>
          <p:cNvSpPr txBox="1">
            <a:spLocks/>
          </p:cNvSpPr>
          <p:nvPr/>
        </p:nvSpPr>
        <p:spPr>
          <a:xfrm>
            <a:off x="3191763" y="238540"/>
            <a:ext cx="2932801" cy="63371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617A86"/>
              </a:buClr>
              <a:buSzPts val="4800"/>
              <a:buFont typeface="Nixie One"/>
              <a:buNone/>
              <a:defRPr sz="4800" b="0" i="0" u="none" strike="noStrike" cap="none">
                <a:solidFill>
                  <a:srgbClr val="617A86"/>
                </a:solidFill>
                <a:latin typeface="Nixie One"/>
                <a:ea typeface="Nixie One"/>
                <a:cs typeface="Nixie One"/>
                <a:sym typeface="Nixie One"/>
              </a:defRPr>
            </a:lvl1pPr>
            <a:lvl2pPr marR="0" lvl="1" algn="ctr" rtl="0">
              <a:lnSpc>
                <a:spcPct val="100000"/>
              </a:lnSpc>
              <a:spcBef>
                <a:spcPts val="0"/>
              </a:spcBef>
              <a:spcAft>
                <a:spcPts val="0"/>
              </a:spcAft>
              <a:buClr>
                <a:srgbClr val="617A86"/>
              </a:buClr>
              <a:buSzPts val="6000"/>
              <a:buFont typeface="Nixie One"/>
              <a:buNone/>
              <a:defRPr sz="6000" b="0" i="0" u="none" strike="noStrike" cap="none">
                <a:solidFill>
                  <a:srgbClr val="617A86"/>
                </a:solidFill>
                <a:latin typeface="Nixie One"/>
                <a:ea typeface="Nixie One"/>
                <a:cs typeface="Nixie One"/>
                <a:sym typeface="Nixie One"/>
              </a:defRPr>
            </a:lvl2pPr>
            <a:lvl3pPr marR="0" lvl="2" algn="ctr" rtl="0">
              <a:lnSpc>
                <a:spcPct val="100000"/>
              </a:lnSpc>
              <a:spcBef>
                <a:spcPts val="0"/>
              </a:spcBef>
              <a:spcAft>
                <a:spcPts val="0"/>
              </a:spcAft>
              <a:buClr>
                <a:srgbClr val="617A86"/>
              </a:buClr>
              <a:buSzPts val="6000"/>
              <a:buFont typeface="Nixie One"/>
              <a:buNone/>
              <a:defRPr sz="6000" b="0" i="0" u="none" strike="noStrike" cap="none">
                <a:solidFill>
                  <a:srgbClr val="617A86"/>
                </a:solidFill>
                <a:latin typeface="Nixie One"/>
                <a:ea typeface="Nixie One"/>
                <a:cs typeface="Nixie One"/>
                <a:sym typeface="Nixie One"/>
              </a:defRPr>
            </a:lvl3pPr>
            <a:lvl4pPr marR="0" lvl="3" algn="ctr" rtl="0">
              <a:lnSpc>
                <a:spcPct val="100000"/>
              </a:lnSpc>
              <a:spcBef>
                <a:spcPts val="0"/>
              </a:spcBef>
              <a:spcAft>
                <a:spcPts val="0"/>
              </a:spcAft>
              <a:buClr>
                <a:srgbClr val="617A86"/>
              </a:buClr>
              <a:buSzPts val="6000"/>
              <a:buFont typeface="Nixie One"/>
              <a:buNone/>
              <a:defRPr sz="6000" b="0" i="0" u="none" strike="noStrike" cap="none">
                <a:solidFill>
                  <a:srgbClr val="617A86"/>
                </a:solidFill>
                <a:latin typeface="Nixie One"/>
                <a:ea typeface="Nixie One"/>
                <a:cs typeface="Nixie One"/>
                <a:sym typeface="Nixie One"/>
              </a:defRPr>
            </a:lvl4pPr>
            <a:lvl5pPr marR="0" lvl="4" algn="ctr" rtl="0">
              <a:lnSpc>
                <a:spcPct val="100000"/>
              </a:lnSpc>
              <a:spcBef>
                <a:spcPts val="0"/>
              </a:spcBef>
              <a:spcAft>
                <a:spcPts val="0"/>
              </a:spcAft>
              <a:buClr>
                <a:srgbClr val="617A86"/>
              </a:buClr>
              <a:buSzPts val="6000"/>
              <a:buFont typeface="Nixie One"/>
              <a:buNone/>
              <a:defRPr sz="6000" b="0" i="0" u="none" strike="noStrike" cap="none">
                <a:solidFill>
                  <a:srgbClr val="617A86"/>
                </a:solidFill>
                <a:latin typeface="Nixie One"/>
                <a:ea typeface="Nixie One"/>
                <a:cs typeface="Nixie One"/>
                <a:sym typeface="Nixie One"/>
              </a:defRPr>
            </a:lvl5pPr>
            <a:lvl6pPr marR="0" lvl="5" algn="ctr" rtl="0">
              <a:lnSpc>
                <a:spcPct val="100000"/>
              </a:lnSpc>
              <a:spcBef>
                <a:spcPts val="0"/>
              </a:spcBef>
              <a:spcAft>
                <a:spcPts val="0"/>
              </a:spcAft>
              <a:buClr>
                <a:srgbClr val="617A86"/>
              </a:buClr>
              <a:buSzPts val="6000"/>
              <a:buFont typeface="Nixie One"/>
              <a:buNone/>
              <a:defRPr sz="6000" b="0" i="0" u="none" strike="noStrike" cap="none">
                <a:solidFill>
                  <a:srgbClr val="617A86"/>
                </a:solidFill>
                <a:latin typeface="Nixie One"/>
                <a:ea typeface="Nixie One"/>
                <a:cs typeface="Nixie One"/>
                <a:sym typeface="Nixie One"/>
              </a:defRPr>
            </a:lvl6pPr>
            <a:lvl7pPr marR="0" lvl="6" algn="ctr" rtl="0">
              <a:lnSpc>
                <a:spcPct val="100000"/>
              </a:lnSpc>
              <a:spcBef>
                <a:spcPts val="0"/>
              </a:spcBef>
              <a:spcAft>
                <a:spcPts val="0"/>
              </a:spcAft>
              <a:buClr>
                <a:srgbClr val="617A86"/>
              </a:buClr>
              <a:buSzPts val="6000"/>
              <a:buFont typeface="Nixie One"/>
              <a:buNone/>
              <a:defRPr sz="6000" b="0" i="0" u="none" strike="noStrike" cap="none">
                <a:solidFill>
                  <a:srgbClr val="617A86"/>
                </a:solidFill>
                <a:latin typeface="Nixie One"/>
                <a:ea typeface="Nixie One"/>
                <a:cs typeface="Nixie One"/>
                <a:sym typeface="Nixie One"/>
              </a:defRPr>
            </a:lvl7pPr>
            <a:lvl8pPr marR="0" lvl="7" algn="ctr" rtl="0">
              <a:lnSpc>
                <a:spcPct val="100000"/>
              </a:lnSpc>
              <a:spcBef>
                <a:spcPts val="0"/>
              </a:spcBef>
              <a:spcAft>
                <a:spcPts val="0"/>
              </a:spcAft>
              <a:buClr>
                <a:srgbClr val="617A86"/>
              </a:buClr>
              <a:buSzPts val="6000"/>
              <a:buFont typeface="Nixie One"/>
              <a:buNone/>
              <a:defRPr sz="6000" b="0" i="0" u="none" strike="noStrike" cap="none">
                <a:solidFill>
                  <a:srgbClr val="617A86"/>
                </a:solidFill>
                <a:latin typeface="Nixie One"/>
                <a:ea typeface="Nixie One"/>
                <a:cs typeface="Nixie One"/>
                <a:sym typeface="Nixie One"/>
              </a:defRPr>
            </a:lvl8pPr>
            <a:lvl9pPr marR="0" lvl="8" algn="ctr" rtl="0">
              <a:lnSpc>
                <a:spcPct val="100000"/>
              </a:lnSpc>
              <a:spcBef>
                <a:spcPts val="0"/>
              </a:spcBef>
              <a:spcAft>
                <a:spcPts val="0"/>
              </a:spcAft>
              <a:buClr>
                <a:srgbClr val="617A86"/>
              </a:buClr>
              <a:buSzPts val="6000"/>
              <a:buFont typeface="Nixie One"/>
              <a:buNone/>
              <a:defRPr sz="6000" b="0" i="0" u="none" strike="noStrike" cap="none">
                <a:solidFill>
                  <a:srgbClr val="617A86"/>
                </a:solidFill>
                <a:latin typeface="Nixie One"/>
                <a:ea typeface="Nixie One"/>
                <a:cs typeface="Nixie One"/>
                <a:sym typeface="Nixie One"/>
              </a:defRPr>
            </a:lvl9pPr>
          </a:lstStyle>
          <a:p>
            <a:r>
              <a:rPr lang="en-US" sz="2000" smtClean="0">
                <a:solidFill>
                  <a:srgbClr val="FF0000"/>
                </a:solidFill>
                <a:latin typeface="VNI-Bandit" pitchFamily="2" charset="0"/>
              </a:rPr>
              <a:t>Baùo caùo ñoà aùn</a:t>
            </a:r>
            <a:endParaRPr lang="en-US" sz="2000">
              <a:solidFill>
                <a:srgbClr val="FF0000"/>
              </a:solidFill>
              <a:latin typeface="VNI-Bandit" pitchFamily="2" charset="0"/>
            </a:endParaRPr>
          </a:p>
        </p:txBody>
      </p:sp>
      <p:sp>
        <p:nvSpPr>
          <p:cNvPr id="4" name="Google Shape;195;p13"/>
          <p:cNvSpPr txBox="1">
            <a:spLocks/>
          </p:cNvSpPr>
          <p:nvPr/>
        </p:nvSpPr>
        <p:spPr>
          <a:xfrm>
            <a:off x="1676894" y="2923476"/>
            <a:ext cx="4633200" cy="1159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617A86"/>
              </a:buClr>
              <a:buSzPts val="4800"/>
              <a:buFont typeface="Nixie One"/>
              <a:buNone/>
              <a:defRPr sz="4800" b="0" i="0" u="none" strike="noStrike" cap="none">
                <a:solidFill>
                  <a:srgbClr val="617A86"/>
                </a:solidFill>
                <a:latin typeface="Nixie One"/>
                <a:ea typeface="Nixie One"/>
                <a:cs typeface="Nixie One"/>
                <a:sym typeface="Nixie One"/>
              </a:defRPr>
            </a:lvl1pPr>
            <a:lvl2pPr marR="0" lvl="1" algn="ctr" rtl="0">
              <a:lnSpc>
                <a:spcPct val="100000"/>
              </a:lnSpc>
              <a:spcBef>
                <a:spcPts val="0"/>
              </a:spcBef>
              <a:spcAft>
                <a:spcPts val="0"/>
              </a:spcAft>
              <a:buClr>
                <a:srgbClr val="617A86"/>
              </a:buClr>
              <a:buSzPts val="6000"/>
              <a:buFont typeface="Nixie One"/>
              <a:buNone/>
              <a:defRPr sz="6000" b="0" i="0" u="none" strike="noStrike" cap="none">
                <a:solidFill>
                  <a:srgbClr val="617A86"/>
                </a:solidFill>
                <a:latin typeface="Nixie One"/>
                <a:ea typeface="Nixie One"/>
                <a:cs typeface="Nixie One"/>
                <a:sym typeface="Nixie One"/>
              </a:defRPr>
            </a:lvl2pPr>
            <a:lvl3pPr marR="0" lvl="2" algn="ctr" rtl="0">
              <a:lnSpc>
                <a:spcPct val="100000"/>
              </a:lnSpc>
              <a:spcBef>
                <a:spcPts val="0"/>
              </a:spcBef>
              <a:spcAft>
                <a:spcPts val="0"/>
              </a:spcAft>
              <a:buClr>
                <a:srgbClr val="617A86"/>
              </a:buClr>
              <a:buSzPts val="6000"/>
              <a:buFont typeface="Nixie One"/>
              <a:buNone/>
              <a:defRPr sz="6000" b="0" i="0" u="none" strike="noStrike" cap="none">
                <a:solidFill>
                  <a:srgbClr val="617A86"/>
                </a:solidFill>
                <a:latin typeface="Nixie One"/>
                <a:ea typeface="Nixie One"/>
                <a:cs typeface="Nixie One"/>
                <a:sym typeface="Nixie One"/>
              </a:defRPr>
            </a:lvl3pPr>
            <a:lvl4pPr marR="0" lvl="3" algn="ctr" rtl="0">
              <a:lnSpc>
                <a:spcPct val="100000"/>
              </a:lnSpc>
              <a:spcBef>
                <a:spcPts val="0"/>
              </a:spcBef>
              <a:spcAft>
                <a:spcPts val="0"/>
              </a:spcAft>
              <a:buClr>
                <a:srgbClr val="617A86"/>
              </a:buClr>
              <a:buSzPts val="6000"/>
              <a:buFont typeface="Nixie One"/>
              <a:buNone/>
              <a:defRPr sz="6000" b="0" i="0" u="none" strike="noStrike" cap="none">
                <a:solidFill>
                  <a:srgbClr val="617A86"/>
                </a:solidFill>
                <a:latin typeface="Nixie One"/>
                <a:ea typeface="Nixie One"/>
                <a:cs typeface="Nixie One"/>
                <a:sym typeface="Nixie One"/>
              </a:defRPr>
            </a:lvl4pPr>
            <a:lvl5pPr marR="0" lvl="4" algn="ctr" rtl="0">
              <a:lnSpc>
                <a:spcPct val="100000"/>
              </a:lnSpc>
              <a:spcBef>
                <a:spcPts val="0"/>
              </a:spcBef>
              <a:spcAft>
                <a:spcPts val="0"/>
              </a:spcAft>
              <a:buClr>
                <a:srgbClr val="617A86"/>
              </a:buClr>
              <a:buSzPts val="6000"/>
              <a:buFont typeface="Nixie One"/>
              <a:buNone/>
              <a:defRPr sz="6000" b="0" i="0" u="none" strike="noStrike" cap="none">
                <a:solidFill>
                  <a:srgbClr val="617A86"/>
                </a:solidFill>
                <a:latin typeface="Nixie One"/>
                <a:ea typeface="Nixie One"/>
                <a:cs typeface="Nixie One"/>
                <a:sym typeface="Nixie One"/>
              </a:defRPr>
            </a:lvl5pPr>
            <a:lvl6pPr marR="0" lvl="5" algn="ctr" rtl="0">
              <a:lnSpc>
                <a:spcPct val="100000"/>
              </a:lnSpc>
              <a:spcBef>
                <a:spcPts val="0"/>
              </a:spcBef>
              <a:spcAft>
                <a:spcPts val="0"/>
              </a:spcAft>
              <a:buClr>
                <a:srgbClr val="617A86"/>
              </a:buClr>
              <a:buSzPts val="6000"/>
              <a:buFont typeface="Nixie One"/>
              <a:buNone/>
              <a:defRPr sz="6000" b="0" i="0" u="none" strike="noStrike" cap="none">
                <a:solidFill>
                  <a:srgbClr val="617A86"/>
                </a:solidFill>
                <a:latin typeface="Nixie One"/>
                <a:ea typeface="Nixie One"/>
                <a:cs typeface="Nixie One"/>
                <a:sym typeface="Nixie One"/>
              </a:defRPr>
            </a:lvl6pPr>
            <a:lvl7pPr marR="0" lvl="6" algn="ctr" rtl="0">
              <a:lnSpc>
                <a:spcPct val="100000"/>
              </a:lnSpc>
              <a:spcBef>
                <a:spcPts val="0"/>
              </a:spcBef>
              <a:spcAft>
                <a:spcPts val="0"/>
              </a:spcAft>
              <a:buClr>
                <a:srgbClr val="617A86"/>
              </a:buClr>
              <a:buSzPts val="6000"/>
              <a:buFont typeface="Nixie One"/>
              <a:buNone/>
              <a:defRPr sz="6000" b="0" i="0" u="none" strike="noStrike" cap="none">
                <a:solidFill>
                  <a:srgbClr val="617A86"/>
                </a:solidFill>
                <a:latin typeface="Nixie One"/>
                <a:ea typeface="Nixie One"/>
                <a:cs typeface="Nixie One"/>
                <a:sym typeface="Nixie One"/>
              </a:defRPr>
            </a:lvl7pPr>
            <a:lvl8pPr marR="0" lvl="7" algn="ctr" rtl="0">
              <a:lnSpc>
                <a:spcPct val="100000"/>
              </a:lnSpc>
              <a:spcBef>
                <a:spcPts val="0"/>
              </a:spcBef>
              <a:spcAft>
                <a:spcPts val="0"/>
              </a:spcAft>
              <a:buClr>
                <a:srgbClr val="617A86"/>
              </a:buClr>
              <a:buSzPts val="6000"/>
              <a:buFont typeface="Nixie One"/>
              <a:buNone/>
              <a:defRPr sz="6000" b="0" i="0" u="none" strike="noStrike" cap="none">
                <a:solidFill>
                  <a:srgbClr val="617A86"/>
                </a:solidFill>
                <a:latin typeface="Nixie One"/>
                <a:ea typeface="Nixie One"/>
                <a:cs typeface="Nixie One"/>
                <a:sym typeface="Nixie One"/>
              </a:defRPr>
            </a:lvl8pPr>
            <a:lvl9pPr marR="0" lvl="8" algn="ctr" rtl="0">
              <a:lnSpc>
                <a:spcPct val="100000"/>
              </a:lnSpc>
              <a:spcBef>
                <a:spcPts val="0"/>
              </a:spcBef>
              <a:spcAft>
                <a:spcPts val="0"/>
              </a:spcAft>
              <a:buClr>
                <a:srgbClr val="617A86"/>
              </a:buClr>
              <a:buSzPts val="6000"/>
              <a:buFont typeface="Nixie One"/>
              <a:buNone/>
              <a:defRPr sz="6000" b="0" i="0" u="none" strike="noStrike" cap="none">
                <a:solidFill>
                  <a:srgbClr val="617A86"/>
                </a:solidFill>
                <a:latin typeface="Nixie One"/>
                <a:ea typeface="Nixie One"/>
                <a:cs typeface="Nixie One"/>
                <a:sym typeface="Nixie One"/>
              </a:defRPr>
            </a:lvl9pPr>
          </a:lstStyle>
          <a:p>
            <a:pPr algn="l"/>
            <a:r>
              <a:rPr lang="en-US" sz="2000" smtClean="0">
                <a:solidFill>
                  <a:schemeClr val="bg2">
                    <a:lumMod val="50000"/>
                  </a:schemeClr>
                </a:solidFill>
                <a:latin typeface="VNI-Dom" pitchFamily="2" charset="0"/>
              </a:rPr>
              <a:t>Svth : Hoà Quoác Ñaït – 17110117</a:t>
            </a:r>
          </a:p>
          <a:p>
            <a:pPr algn="l"/>
            <a:r>
              <a:rPr lang="en-US" sz="2000">
                <a:solidFill>
                  <a:schemeClr val="bg2">
                    <a:lumMod val="50000"/>
                  </a:schemeClr>
                </a:solidFill>
                <a:latin typeface="VNI-Dom" pitchFamily="2" charset="0"/>
              </a:rPr>
              <a:t> </a:t>
            </a:r>
            <a:r>
              <a:rPr lang="en-US" sz="2000" smtClean="0">
                <a:solidFill>
                  <a:schemeClr val="bg2">
                    <a:lumMod val="50000"/>
                  </a:schemeClr>
                </a:solidFill>
                <a:latin typeface="VNI-Dom" pitchFamily="2" charset="0"/>
              </a:rPr>
              <a:t>Svth : Leâ Tieán hoøa – 16149048</a:t>
            </a:r>
          </a:p>
          <a:p>
            <a:pPr algn="l"/>
            <a:r>
              <a:rPr lang="en-US" sz="2000" smtClean="0">
                <a:solidFill>
                  <a:schemeClr val="bg2">
                    <a:lumMod val="50000"/>
                  </a:schemeClr>
                </a:solidFill>
                <a:latin typeface="VNI-Dom" pitchFamily="2" charset="0"/>
              </a:rPr>
              <a:t>  Gvhd : Thaày Hoaøng Long</a:t>
            </a:r>
            <a:endParaRPr lang="en-US" sz="2000">
              <a:solidFill>
                <a:schemeClr val="bg2">
                  <a:lumMod val="50000"/>
                </a:schemeClr>
              </a:solidFill>
              <a:latin typeface="VNI-Dom" pitchFamily="2" charset="0"/>
            </a:endParaRPr>
          </a:p>
        </p:txBody>
      </p:sp>
      <p:pic>
        <p:nvPicPr>
          <p:cNvPr id="1026" name="Picture 2" descr="Kết quả hình ảnh cho logo welcome 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6946" y="157876"/>
            <a:ext cx="1768835" cy="116370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Kết quả hình ảnh cho sticker gif cute"/>
          <p:cNvPicPr>
            <a:picLocks noChangeAspect="1" noChangeArrowheads="1" noCrop="1"/>
          </p:cNvPicPr>
          <p:nvPr/>
        </p:nvPicPr>
        <p:blipFill>
          <a:blip r:embed="rId4">
            <a:extLst>
              <a:ext uri="{28A0092B-C50C-407E-A947-70E740481C1C}">
                <a14:useLocalDpi xmlns:a14="http://schemas.microsoft.com/office/drawing/2010/main" val="0"/>
              </a:ext>
            </a:extLst>
          </a:blip>
          <a:srcRect/>
          <a:stretch>
            <a:fillRect/>
          </a:stretch>
        </p:blipFill>
        <p:spPr bwMode="auto">
          <a:xfrm>
            <a:off x="7026827" y="2912851"/>
            <a:ext cx="1772616" cy="177261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16"/>
          <p:cNvSpPr txBox="1">
            <a:spLocks noGrp="1"/>
          </p:cNvSpPr>
          <p:nvPr>
            <p:ph type="ctrTitle"/>
          </p:nvPr>
        </p:nvSpPr>
        <p:spPr>
          <a:xfrm>
            <a:off x="1773750" y="2421550"/>
            <a:ext cx="55965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mtClean="0">
                <a:latin typeface="VNI-Bandit" pitchFamily="2" charset="0"/>
              </a:rPr>
              <a:t>Noäi dung chi tieát</a:t>
            </a:r>
            <a:endParaRPr>
              <a:latin typeface="VNI-Bandit" pitchFamily="2" charset="0"/>
            </a:endParaRPr>
          </a:p>
        </p:txBody>
      </p:sp>
      <p:sp>
        <p:nvSpPr>
          <p:cNvPr id="220" name="Google Shape;220;p16"/>
          <p:cNvSpPr txBox="1"/>
          <p:nvPr/>
        </p:nvSpPr>
        <p:spPr>
          <a:xfrm>
            <a:off x="4178670" y="1040920"/>
            <a:ext cx="786660" cy="1590986"/>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9600" b="1" smtClean="0">
                <a:solidFill>
                  <a:srgbClr val="00ACC3"/>
                </a:solidFill>
                <a:latin typeface="Varela Round"/>
                <a:ea typeface="Varela Round"/>
                <a:cs typeface="Varela Round"/>
                <a:sym typeface="Varela Round"/>
              </a:rPr>
              <a:t>2</a:t>
            </a:r>
            <a:endParaRPr sz="9600" b="1">
              <a:solidFill>
                <a:srgbClr val="00ACC3"/>
              </a:solidFill>
              <a:latin typeface="Varela Round"/>
              <a:ea typeface="Varela Round"/>
              <a:cs typeface="Varela Round"/>
              <a:sym typeface="Varela Round"/>
            </a:endParaRPr>
          </a:p>
        </p:txBody>
      </p:sp>
      <p:sp>
        <p:nvSpPr>
          <p:cNvPr id="221" name="Google Shape;221;p16"/>
          <p:cNvSpPr txBox="1">
            <a:spLocks noGrp="1"/>
          </p:cNvSpPr>
          <p:nvPr>
            <p:ph type="sldNum" idx="12"/>
          </p:nvPr>
        </p:nvSpPr>
        <p:spPr>
          <a:xfrm>
            <a:off x="4337100" y="4751625"/>
            <a:ext cx="469800" cy="391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10</a:t>
            </a:fld>
            <a:endParaRPr/>
          </a:p>
        </p:txBody>
      </p:sp>
      <p:sp>
        <p:nvSpPr>
          <p:cNvPr id="6" name="Google Shape;220;p16"/>
          <p:cNvSpPr txBox="1"/>
          <p:nvPr/>
        </p:nvSpPr>
        <p:spPr>
          <a:xfrm>
            <a:off x="3222360" y="286256"/>
            <a:ext cx="2699280" cy="809996"/>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4000" b="1" smtClean="0">
                <a:solidFill>
                  <a:srgbClr val="00ACC3"/>
                </a:solidFill>
                <a:latin typeface="VNI-Bandit" pitchFamily="2" charset="0"/>
                <a:ea typeface="Varela Round"/>
                <a:cs typeface="Varela Round"/>
                <a:sym typeface="Varela Round"/>
              </a:rPr>
              <a:t>chöông</a:t>
            </a:r>
            <a:endParaRPr sz="4000" b="1">
              <a:solidFill>
                <a:srgbClr val="00ACC3"/>
              </a:solidFill>
              <a:latin typeface="VNI-Bandit" pitchFamily="2" charset="0"/>
              <a:ea typeface="Varela Round"/>
              <a:cs typeface="Varela Round"/>
              <a:sym typeface="Varela Round"/>
            </a:endParaRPr>
          </a:p>
        </p:txBody>
      </p:sp>
      <p:pic>
        <p:nvPicPr>
          <p:cNvPr id="2050" name="Picture 2" descr="Kết quả hình ảnh cho gif sticker facebook"/>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521335" y="-101798"/>
            <a:ext cx="1734185" cy="1625798"/>
          </a:xfrm>
          <a:prstGeom prst="rect">
            <a:avLst/>
          </a:prstGeom>
          <a:noFill/>
          <a:extLst>
            <a:ext uri="{909E8E84-426E-40DD-AFC4-6F175D3DCCD1}">
              <a14:hiddenFill xmlns:a14="http://schemas.microsoft.com/office/drawing/2010/main">
                <a:solidFill>
                  <a:srgbClr val="FFFFFF"/>
                </a:solidFill>
              </a14:hiddenFill>
            </a:ext>
          </a:extLst>
        </p:spPr>
      </p:pic>
      <p:sp>
        <p:nvSpPr>
          <p:cNvPr id="7" name="Google Shape;209;p15"/>
          <p:cNvSpPr txBox="1">
            <a:spLocks/>
          </p:cNvSpPr>
          <p:nvPr/>
        </p:nvSpPr>
        <p:spPr>
          <a:xfrm>
            <a:off x="2976562" y="3581350"/>
            <a:ext cx="3190875" cy="464762"/>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1pPr>
            <a:lvl2pPr marR="0" lvl="1"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2pPr>
            <a:lvl3pPr marR="0" lvl="2"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3pPr>
            <a:lvl4pPr marR="0" lvl="3"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4pPr>
            <a:lvl5pPr marR="0" lvl="4"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5pPr>
            <a:lvl6pPr marR="0" lvl="5"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6pPr>
            <a:lvl7pPr marR="0" lvl="6"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7pPr>
            <a:lvl8pPr marR="0" lvl="7"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8pPr>
            <a:lvl9pPr marR="0" lvl="8"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9pPr>
          </a:lstStyle>
          <a:p>
            <a:pPr algn="ctr"/>
            <a:r>
              <a:rPr lang="en-US" sz="2000" smtClean="0">
                <a:solidFill>
                  <a:schemeClr val="accent2">
                    <a:lumMod val="60000"/>
                    <a:lumOff val="40000"/>
                  </a:schemeClr>
                </a:solidFill>
                <a:effectLst>
                  <a:outerShdw blurRad="38100" dist="38100" dir="2700000" algn="tl">
                    <a:srgbClr val="000000">
                      <a:alpha val="43137"/>
                    </a:srgbClr>
                  </a:outerShdw>
                </a:effectLst>
                <a:latin typeface="VNI-Fato" pitchFamily="2" charset="0"/>
              </a:rPr>
              <a:t>Thieát keá vaø hieän thöïc</a:t>
            </a:r>
            <a:endParaRPr lang="en-US" sz="2000">
              <a:solidFill>
                <a:schemeClr val="accent2">
                  <a:lumMod val="60000"/>
                  <a:lumOff val="40000"/>
                </a:schemeClr>
              </a:solidFill>
              <a:effectLst>
                <a:outerShdw blurRad="38100" dist="38100" dir="2700000" algn="tl">
                  <a:srgbClr val="000000">
                    <a:alpha val="43137"/>
                  </a:srgbClr>
                </a:outerShdw>
              </a:effectLst>
              <a:latin typeface="VNI-Fato" pitchFamily="2"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220"/>
                                        </p:tgtEl>
                                        <p:attrNameLst>
                                          <p:attrName>style.visibility</p:attrName>
                                        </p:attrNameLst>
                                      </p:cBhvr>
                                      <p:to>
                                        <p:strVal val="visible"/>
                                      </p:to>
                                    </p:set>
                                    <p:anim calcmode="lin" valueType="num">
                                      <p:cBhvr>
                                        <p:cTn id="13" dur="500" fill="hold"/>
                                        <p:tgtEl>
                                          <p:spTgt spid="220"/>
                                        </p:tgtEl>
                                        <p:attrNameLst>
                                          <p:attrName>ppt_w</p:attrName>
                                        </p:attrNameLst>
                                      </p:cBhvr>
                                      <p:tavLst>
                                        <p:tav tm="0">
                                          <p:val>
                                            <p:fltVal val="0"/>
                                          </p:val>
                                        </p:tav>
                                        <p:tav tm="100000">
                                          <p:val>
                                            <p:strVal val="#ppt_w"/>
                                          </p:val>
                                        </p:tav>
                                      </p:tavLst>
                                    </p:anim>
                                    <p:anim calcmode="lin" valueType="num">
                                      <p:cBhvr>
                                        <p:cTn id="14" dur="500" fill="hold"/>
                                        <p:tgtEl>
                                          <p:spTgt spid="220"/>
                                        </p:tgtEl>
                                        <p:attrNameLst>
                                          <p:attrName>ppt_h</p:attrName>
                                        </p:attrNameLst>
                                      </p:cBhvr>
                                      <p:tavLst>
                                        <p:tav tm="0">
                                          <p:val>
                                            <p:fltVal val="0"/>
                                          </p:val>
                                        </p:tav>
                                        <p:tav tm="100000">
                                          <p:val>
                                            <p:strVal val="#ppt_h"/>
                                          </p:val>
                                        </p:tav>
                                      </p:tavLst>
                                    </p:anim>
                                    <p:animEffect transition="in" filter="fade">
                                      <p:cBhvr>
                                        <p:cTn id="15" dur="500"/>
                                        <p:tgtEl>
                                          <p:spTgt spid="220"/>
                                        </p:tgtEl>
                                      </p:cBhvr>
                                    </p:animEffect>
                                  </p:childTnLst>
                                </p:cTn>
                              </p:par>
                            </p:childTnLst>
                          </p:cTn>
                        </p:par>
                        <p:par>
                          <p:cTn id="16" fill="hold">
                            <p:stCondLst>
                              <p:cond delay="1000"/>
                            </p:stCondLst>
                            <p:childTnLst>
                              <p:par>
                                <p:cTn id="17" presetID="6" presetClass="entr" presetSubtype="16" fill="hold" grpId="0" nodeType="afterEffect">
                                  <p:stCondLst>
                                    <p:cond delay="0"/>
                                  </p:stCondLst>
                                  <p:childTnLst>
                                    <p:set>
                                      <p:cBhvr>
                                        <p:cTn id="18" dur="1" fill="hold">
                                          <p:stCondLst>
                                            <p:cond delay="0"/>
                                          </p:stCondLst>
                                        </p:cTn>
                                        <p:tgtEl>
                                          <p:spTgt spid="218"/>
                                        </p:tgtEl>
                                        <p:attrNameLst>
                                          <p:attrName>style.visibility</p:attrName>
                                        </p:attrNameLst>
                                      </p:cBhvr>
                                      <p:to>
                                        <p:strVal val="visible"/>
                                      </p:to>
                                    </p:set>
                                    <p:animEffect transition="in" filter="circle(in)">
                                      <p:cBhvr>
                                        <p:cTn id="19" dur="1400"/>
                                        <p:tgtEl>
                                          <p:spTgt spid="218"/>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grpId="0" nodeType="click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wipe(down)">
                                      <p:cBhvr>
                                        <p:cTn id="2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8" grpId="0"/>
      <p:bldP spid="220" grpId="0"/>
      <p:bldP spid="6" grpId="0"/>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15"/>
          <p:cNvSpPr txBox="1">
            <a:spLocks noGrp="1"/>
          </p:cNvSpPr>
          <p:nvPr>
            <p:ph type="ctrTitle" idx="4294967295"/>
          </p:nvPr>
        </p:nvSpPr>
        <p:spPr>
          <a:xfrm>
            <a:off x="-82500" y="482530"/>
            <a:ext cx="4419600" cy="464762"/>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200" smtClean="0">
                <a:solidFill>
                  <a:srgbClr val="FF0000"/>
                </a:solidFill>
                <a:effectLst>
                  <a:outerShdw blurRad="38100" dist="38100" dir="2700000" algn="tl">
                    <a:srgbClr val="000000">
                      <a:alpha val="43137"/>
                    </a:srgbClr>
                  </a:outerShdw>
                </a:effectLst>
                <a:latin typeface="VNI-Bandit" pitchFamily="2" charset="0"/>
              </a:rPr>
              <a:t>I : Thieát keá</a:t>
            </a:r>
            <a:endParaRPr sz="2200">
              <a:solidFill>
                <a:srgbClr val="FF0000"/>
              </a:solidFill>
              <a:effectLst>
                <a:outerShdw blurRad="38100" dist="38100" dir="2700000" algn="tl">
                  <a:srgbClr val="000000">
                    <a:alpha val="43137"/>
                  </a:srgbClr>
                </a:outerShdw>
              </a:effectLst>
              <a:latin typeface="VNI-Bandit" pitchFamily="2" charset="0"/>
            </a:endParaRPr>
          </a:p>
        </p:txBody>
      </p:sp>
      <p:sp>
        <p:nvSpPr>
          <p:cNvPr id="213" name="Google Shape;213;p15"/>
          <p:cNvSpPr txBox="1">
            <a:spLocks noGrp="1"/>
          </p:cNvSpPr>
          <p:nvPr>
            <p:ph type="sldNum" idx="12"/>
          </p:nvPr>
        </p:nvSpPr>
        <p:spPr>
          <a:xfrm>
            <a:off x="4337100" y="4751625"/>
            <a:ext cx="469800" cy="391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11</a:t>
            </a:fld>
            <a:endParaRPr/>
          </a:p>
        </p:txBody>
      </p:sp>
      <p:sp>
        <p:nvSpPr>
          <p:cNvPr id="7" name="Google Shape;209;p15"/>
          <p:cNvSpPr txBox="1">
            <a:spLocks/>
          </p:cNvSpPr>
          <p:nvPr/>
        </p:nvSpPr>
        <p:spPr>
          <a:xfrm>
            <a:off x="-82500" y="812786"/>
            <a:ext cx="5978013" cy="464762"/>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1pPr>
            <a:lvl2pPr marR="0" lvl="1"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2pPr>
            <a:lvl3pPr marR="0" lvl="2"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3pPr>
            <a:lvl4pPr marR="0" lvl="3"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4pPr>
            <a:lvl5pPr marR="0" lvl="4"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5pPr>
            <a:lvl6pPr marR="0" lvl="5"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6pPr>
            <a:lvl7pPr marR="0" lvl="6"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7pPr>
            <a:lvl8pPr marR="0" lvl="7"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8pPr>
            <a:lvl9pPr marR="0" lvl="8"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9pPr>
          </a:lstStyle>
          <a:p>
            <a:pPr algn="ctr"/>
            <a:r>
              <a:rPr lang="en-US" sz="2000" smtClean="0">
                <a:solidFill>
                  <a:schemeClr val="tx1">
                    <a:lumMod val="75000"/>
                    <a:lumOff val="25000"/>
                  </a:schemeClr>
                </a:solidFill>
                <a:effectLst>
                  <a:outerShdw blurRad="38100" dist="38100" dir="2700000" algn="tl">
                    <a:srgbClr val="000000">
                      <a:alpha val="43137"/>
                    </a:srgbClr>
                  </a:outerShdw>
                </a:effectLst>
                <a:latin typeface="VNI-Fato" pitchFamily="2" charset="0"/>
              </a:rPr>
              <a:t>2.1 thieát keá </a:t>
            </a:r>
            <a:r>
              <a:rPr lang="en-US" sz="2000" smtClean="0">
                <a:solidFill>
                  <a:schemeClr val="tx1">
                    <a:lumMod val="75000"/>
                    <a:lumOff val="25000"/>
                  </a:schemeClr>
                </a:solidFill>
                <a:effectLst>
                  <a:outerShdw blurRad="38100" dist="38100" dir="2700000" algn="tl">
                    <a:srgbClr val="000000">
                      <a:alpha val="43137"/>
                    </a:srgbClr>
                  </a:outerShdw>
                </a:effectLst>
                <a:latin typeface="VNI-Fato" pitchFamily="2" charset="0"/>
              </a:rPr>
              <a:t>giao dieän chöùc </a:t>
            </a:r>
            <a:r>
              <a:rPr lang="en-US" sz="2000" smtClean="0">
                <a:solidFill>
                  <a:schemeClr val="tx1">
                    <a:lumMod val="75000"/>
                    <a:lumOff val="25000"/>
                  </a:schemeClr>
                </a:solidFill>
                <a:effectLst>
                  <a:outerShdw blurRad="38100" dist="38100" dir="2700000" algn="tl">
                    <a:srgbClr val="000000">
                      <a:alpha val="43137"/>
                    </a:srgbClr>
                  </a:outerShdw>
                </a:effectLst>
                <a:latin typeface="VNI-Fato" pitchFamily="2" charset="0"/>
              </a:rPr>
              <a:t>naêng :</a:t>
            </a:r>
            <a:endParaRPr lang="en-US" sz="2000">
              <a:solidFill>
                <a:schemeClr val="tx1">
                  <a:lumMod val="75000"/>
                  <a:lumOff val="25000"/>
                </a:schemeClr>
              </a:solidFill>
              <a:effectLst>
                <a:outerShdw blurRad="38100" dist="38100" dir="2700000" algn="tl">
                  <a:srgbClr val="000000">
                    <a:alpha val="43137"/>
                  </a:srgbClr>
                </a:outerShdw>
              </a:effectLst>
              <a:latin typeface="VNI-Fato" pitchFamily="2" charset="0"/>
            </a:endParaRPr>
          </a:p>
        </p:txBody>
      </p:sp>
      <p:sp>
        <p:nvSpPr>
          <p:cNvPr id="8" name="Google Shape;203;p14"/>
          <p:cNvSpPr txBox="1"/>
          <p:nvPr/>
        </p:nvSpPr>
        <p:spPr>
          <a:xfrm>
            <a:off x="2247435" y="4509818"/>
            <a:ext cx="4649129" cy="437557"/>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Aft>
                <a:spcPts val="0"/>
              </a:spcAft>
              <a:buNone/>
            </a:pPr>
            <a:r>
              <a:rPr lang="en-US" sz="800" smtClean="0">
                <a:solidFill>
                  <a:srgbClr val="617A86"/>
                </a:solidFill>
                <a:latin typeface="VNI-Duff" pitchFamily="2" charset="0"/>
                <a:ea typeface="Varela Round"/>
                <a:cs typeface="Varela Round"/>
                <a:sym typeface="Varela Round"/>
              </a:rPr>
              <a:t>Ñeà taøi baùo caùo ñoà aùn : Phaàn meàm quaûn lyù kho - Nhoùm thöïc hieän : Hoà Quoác Ñaït vaø Leâ Tieán Hoøa</a:t>
            </a:r>
            <a:endParaRPr sz="800">
              <a:solidFill>
                <a:srgbClr val="617A86"/>
              </a:solidFill>
              <a:latin typeface="VNI-Duff" pitchFamily="2" charset="0"/>
              <a:ea typeface="Varela Round"/>
              <a:cs typeface="Varela Round"/>
              <a:sym typeface="Varela Round"/>
            </a:endParaRPr>
          </a:p>
          <a:p>
            <a:pPr marL="0" lvl="0" indent="0" algn="l" rtl="0">
              <a:spcBef>
                <a:spcPts val="1000"/>
              </a:spcBef>
              <a:spcAft>
                <a:spcPts val="0"/>
              </a:spcAft>
              <a:buNone/>
            </a:pPr>
            <a:endParaRPr sz="800">
              <a:solidFill>
                <a:srgbClr val="617A86"/>
              </a:solidFill>
              <a:latin typeface="Varela Round"/>
              <a:ea typeface="Varela Round"/>
              <a:cs typeface="Varela Round"/>
              <a:sym typeface="Varela Round"/>
            </a:endParaRPr>
          </a:p>
          <a:p>
            <a:pPr marL="0" lvl="0" indent="0" algn="l" rtl="0">
              <a:spcBef>
                <a:spcPts val="1000"/>
              </a:spcBef>
              <a:spcAft>
                <a:spcPts val="1000"/>
              </a:spcAft>
              <a:buNone/>
            </a:pPr>
            <a:endParaRPr sz="800">
              <a:solidFill>
                <a:srgbClr val="617A86"/>
              </a:solidFill>
              <a:latin typeface="Varela Round"/>
              <a:ea typeface="Varela Round"/>
              <a:cs typeface="Varela Round"/>
              <a:sym typeface="Varela Round"/>
            </a:endParaRPr>
          </a:p>
        </p:txBody>
      </p:sp>
    </p:spTree>
    <p:extLst>
      <p:ext uri="{BB962C8B-B14F-4D97-AF65-F5344CB8AC3E}">
        <p14:creationId xmlns:p14="http://schemas.microsoft.com/office/powerpoint/2010/main" val="17586770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0"/>
                                  </p:stCondLst>
                                  <p:childTnLst>
                                    <p:set>
                                      <p:cBhvr>
                                        <p:cTn id="6" dur="1" fill="hold">
                                          <p:stCondLst>
                                            <p:cond delay="0"/>
                                          </p:stCondLst>
                                        </p:cTn>
                                        <p:tgtEl>
                                          <p:spTgt spid="209"/>
                                        </p:tgtEl>
                                        <p:attrNameLst>
                                          <p:attrName>style.visibility</p:attrName>
                                        </p:attrNameLst>
                                      </p:cBhvr>
                                      <p:to>
                                        <p:strVal val="visible"/>
                                      </p:to>
                                    </p:set>
                                    <p:animEffect transition="in" filter="wipe(down)">
                                      <p:cBhvr>
                                        <p:cTn id="7" dur="406">
                                          <p:stCondLst>
                                            <p:cond delay="0"/>
                                          </p:stCondLst>
                                        </p:cTn>
                                        <p:tgtEl>
                                          <p:spTgt spid="209"/>
                                        </p:tgtEl>
                                      </p:cBhvr>
                                    </p:animEffect>
                                    <p:anim calcmode="lin" valueType="num">
                                      <p:cBhvr>
                                        <p:cTn id="8" dur="1275" tmFilter="0,0; 0.14,0.36; 0.43,0.73; 0.71,0.91; 1.0,1.0">
                                          <p:stCondLst>
                                            <p:cond delay="0"/>
                                          </p:stCondLst>
                                        </p:cTn>
                                        <p:tgtEl>
                                          <p:spTgt spid="209"/>
                                        </p:tgtEl>
                                        <p:attrNameLst>
                                          <p:attrName>ppt_x</p:attrName>
                                        </p:attrNameLst>
                                      </p:cBhvr>
                                      <p:tavLst>
                                        <p:tav tm="0">
                                          <p:val>
                                            <p:strVal val="#ppt_x-0.25"/>
                                          </p:val>
                                        </p:tav>
                                        <p:tav tm="100000">
                                          <p:val>
                                            <p:strVal val="#ppt_x"/>
                                          </p:val>
                                        </p:tav>
                                      </p:tavLst>
                                    </p:anim>
                                    <p:anim calcmode="lin" valueType="num">
                                      <p:cBhvr>
                                        <p:cTn id="9" dur="465" tmFilter="0.0,0.0; 0.25,0.07; 0.50,0.2; 0.75,0.467; 1.0,1.0">
                                          <p:stCondLst>
                                            <p:cond delay="0"/>
                                          </p:stCondLst>
                                        </p:cTn>
                                        <p:tgtEl>
                                          <p:spTgt spid="209"/>
                                        </p:tgtEl>
                                        <p:attrNameLst>
                                          <p:attrName>ppt_y</p:attrName>
                                        </p:attrNameLst>
                                      </p:cBhvr>
                                      <p:tavLst>
                                        <p:tav tm="0" fmla="#ppt_y-sin(pi*$)/3">
                                          <p:val>
                                            <p:fltVal val="0.5"/>
                                          </p:val>
                                        </p:tav>
                                        <p:tav tm="100000">
                                          <p:val>
                                            <p:fltVal val="1"/>
                                          </p:val>
                                        </p:tav>
                                      </p:tavLst>
                                    </p:anim>
                                    <p:anim calcmode="lin" valueType="num">
                                      <p:cBhvr>
                                        <p:cTn id="10" dur="465" tmFilter="0, 0; 0.125,0.2665; 0.25,0.4; 0.375,0.465; 0.5,0.5;  0.625,0.535; 0.75,0.6; 0.875,0.7335; 1,1">
                                          <p:stCondLst>
                                            <p:cond delay="465"/>
                                          </p:stCondLst>
                                        </p:cTn>
                                        <p:tgtEl>
                                          <p:spTgt spid="209"/>
                                        </p:tgtEl>
                                        <p:attrNameLst>
                                          <p:attrName>ppt_y</p:attrName>
                                        </p:attrNameLst>
                                      </p:cBhvr>
                                      <p:tavLst>
                                        <p:tav tm="0" fmla="#ppt_y-sin(pi*$)/9">
                                          <p:val>
                                            <p:fltVal val="0"/>
                                          </p:val>
                                        </p:tav>
                                        <p:tav tm="100000">
                                          <p:val>
                                            <p:fltVal val="1"/>
                                          </p:val>
                                        </p:tav>
                                      </p:tavLst>
                                    </p:anim>
                                    <p:anim calcmode="lin" valueType="num">
                                      <p:cBhvr>
                                        <p:cTn id="11" dur="232" tmFilter="0, 0; 0.125,0.2665; 0.25,0.4; 0.375,0.465; 0.5,0.5;  0.625,0.535; 0.75,0.6; 0.875,0.7335; 1,1">
                                          <p:stCondLst>
                                            <p:cond delay="927"/>
                                          </p:stCondLst>
                                        </p:cTn>
                                        <p:tgtEl>
                                          <p:spTgt spid="209"/>
                                        </p:tgtEl>
                                        <p:attrNameLst>
                                          <p:attrName>ppt_y</p:attrName>
                                        </p:attrNameLst>
                                      </p:cBhvr>
                                      <p:tavLst>
                                        <p:tav tm="0" fmla="#ppt_y-sin(pi*$)/27">
                                          <p:val>
                                            <p:fltVal val="0"/>
                                          </p:val>
                                        </p:tav>
                                        <p:tav tm="100000">
                                          <p:val>
                                            <p:fltVal val="1"/>
                                          </p:val>
                                        </p:tav>
                                      </p:tavLst>
                                    </p:anim>
                                    <p:anim calcmode="lin" valueType="num">
                                      <p:cBhvr>
                                        <p:cTn id="12" dur="115" tmFilter="0, 0; 0.125,0.2665; 0.25,0.4; 0.375,0.465; 0.5,0.5;  0.625,0.535; 0.75,0.6; 0.875,0.7335; 1,1">
                                          <p:stCondLst>
                                            <p:cond delay="1159"/>
                                          </p:stCondLst>
                                        </p:cTn>
                                        <p:tgtEl>
                                          <p:spTgt spid="209"/>
                                        </p:tgtEl>
                                        <p:attrNameLst>
                                          <p:attrName>ppt_y</p:attrName>
                                        </p:attrNameLst>
                                      </p:cBhvr>
                                      <p:tavLst>
                                        <p:tav tm="0" fmla="#ppt_y-sin(pi*$)/81">
                                          <p:val>
                                            <p:fltVal val="0"/>
                                          </p:val>
                                        </p:tav>
                                        <p:tav tm="100000">
                                          <p:val>
                                            <p:fltVal val="1"/>
                                          </p:val>
                                        </p:tav>
                                      </p:tavLst>
                                    </p:anim>
                                    <p:animScale>
                                      <p:cBhvr>
                                        <p:cTn id="13" dur="18">
                                          <p:stCondLst>
                                            <p:cond delay="455"/>
                                          </p:stCondLst>
                                        </p:cTn>
                                        <p:tgtEl>
                                          <p:spTgt spid="209"/>
                                        </p:tgtEl>
                                      </p:cBhvr>
                                      <p:to x="100000" y="60000"/>
                                    </p:animScale>
                                    <p:animScale>
                                      <p:cBhvr>
                                        <p:cTn id="14" dur="116" decel="50000">
                                          <p:stCondLst>
                                            <p:cond delay="473"/>
                                          </p:stCondLst>
                                        </p:cTn>
                                        <p:tgtEl>
                                          <p:spTgt spid="209"/>
                                        </p:tgtEl>
                                      </p:cBhvr>
                                      <p:to x="100000" y="100000"/>
                                    </p:animScale>
                                    <p:animScale>
                                      <p:cBhvr>
                                        <p:cTn id="15" dur="18">
                                          <p:stCondLst>
                                            <p:cond delay="918"/>
                                          </p:stCondLst>
                                        </p:cTn>
                                        <p:tgtEl>
                                          <p:spTgt spid="209"/>
                                        </p:tgtEl>
                                      </p:cBhvr>
                                      <p:to x="100000" y="80000"/>
                                    </p:animScale>
                                    <p:animScale>
                                      <p:cBhvr>
                                        <p:cTn id="16" dur="116" decel="50000">
                                          <p:stCondLst>
                                            <p:cond delay="937"/>
                                          </p:stCondLst>
                                        </p:cTn>
                                        <p:tgtEl>
                                          <p:spTgt spid="209"/>
                                        </p:tgtEl>
                                      </p:cBhvr>
                                      <p:to x="100000" y="100000"/>
                                    </p:animScale>
                                    <p:animScale>
                                      <p:cBhvr>
                                        <p:cTn id="17" dur="18">
                                          <p:stCondLst>
                                            <p:cond delay="1149"/>
                                          </p:stCondLst>
                                        </p:cTn>
                                        <p:tgtEl>
                                          <p:spTgt spid="209"/>
                                        </p:tgtEl>
                                      </p:cBhvr>
                                      <p:to x="100000" y="90000"/>
                                    </p:animScale>
                                    <p:animScale>
                                      <p:cBhvr>
                                        <p:cTn id="18" dur="116" decel="50000">
                                          <p:stCondLst>
                                            <p:cond delay="1168"/>
                                          </p:stCondLst>
                                        </p:cTn>
                                        <p:tgtEl>
                                          <p:spTgt spid="209"/>
                                        </p:tgtEl>
                                      </p:cBhvr>
                                      <p:to x="100000" y="100000"/>
                                    </p:animScale>
                                    <p:animScale>
                                      <p:cBhvr>
                                        <p:cTn id="19" dur="18">
                                          <p:stCondLst>
                                            <p:cond delay="1266"/>
                                          </p:stCondLst>
                                        </p:cTn>
                                        <p:tgtEl>
                                          <p:spTgt spid="209"/>
                                        </p:tgtEl>
                                      </p:cBhvr>
                                      <p:to x="100000" y="95000"/>
                                    </p:animScale>
                                    <p:animScale>
                                      <p:cBhvr>
                                        <p:cTn id="20" dur="116" decel="50000">
                                          <p:stCondLst>
                                            <p:cond delay="1284"/>
                                          </p:stCondLst>
                                        </p:cTn>
                                        <p:tgtEl>
                                          <p:spTgt spid="209"/>
                                        </p:tgtEl>
                                      </p:cBhvr>
                                      <p:to x="100000" y="100000"/>
                                    </p:animScale>
                                  </p:childTnLst>
                                </p:cTn>
                              </p:par>
                            </p:childTnLst>
                          </p:cTn>
                        </p:par>
                        <p:par>
                          <p:cTn id="21" fill="hold">
                            <p:stCondLst>
                              <p:cond delay="1400"/>
                            </p:stCondLst>
                            <p:childTnLst>
                              <p:par>
                                <p:cTn id="22" presetID="14" presetClass="entr" presetSubtype="10" fill="hold" grpId="0" nodeType="after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randombar(horizontal)">
                                      <p:cBhvr>
                                        <p:cTn id="2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9" grpId="0"/>
      <p:bldP spid="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15"/>
          <p:cNvSpPr txBox="1">
            <a:spLocks noGrp="1"/>
          </p:cNvSpPr>
          <p:nvPr>
            <p:ph type="ctrTitle" idx="4294967295"/>
          </p:nvPr>
        </p:nvSpPr>
        <p:spPr>
          <a:xfrm>
            <a:off x="-82500" y="482530"/>
            <a:ext cx="4419600" cy="464762"/>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200" smtClean="0">
                <a:solidFill>
                  <a:srgbClr val="FF0000"/>
                </a:solidFill>
                <a:effectLst>
                  <a:outerShdw blurRad="38100" dist="38100" dir="2700000" algn="tl">
                    <a:srgbClr val="000000">
                      <a:alpha val="43137"/>
                    </a:srgbClr>
                  </a:outerShdw>
                </a:effectLst>
                <a:latin typeface="VNI-Bandit" pitchFamily="2" charset="0"/>
              </a:rPr>
              <a:t>I : Thieát keá</a:t>
            </a:r>
            <a:endParaRPr sz="2200">
              <a:solidFill>
                <a:srgbClr val="FF0000"/>
              </a:solidFill>
              <a:effectLst>
                <a:outerShdw blurRad="38100" dist="38100" dir="2700000" algn="tl">
                  <a:srgbClr val="000000">
                    <a:alpha val="43137"/>
                  </a:srgbClr>
                </a:outerShdw>
              </a:effectLst>
              <a:latin typeface="VNI-Bandit" pitchFamily="2" charset="0"/>
            </a:endParaRPr>
          </a:p>
        </p:txBody>
      </p:sp>
      <p:sp>
        <p:nvSpPr>
          <p:cNvPr id="213" name="Google Shape;213;p15"/>
          <p:cNvSpPr txBox="1">
            <a:spLocks noGrp="1"/>
          </p:cNvSpPr>
          <p:nvPr>
            <p:ph type="sldNum" idx="12"/>
          </p:nvPr>
        </p:nvSpPr>
        <p:spPr>
          <a:xfrm>
            <a:off x="4337100" y="4751625"/>
            <a:ext cx="469800" cy="391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12</a:t>
            </a:fld>
            <a:endParaRPr/>
          </a:p>
        </p:txBody>
      </p:sp>
      <p:sp>
        <p:nvSpPr>
          <p:cNvPr id="7" name="Google Shape;209;p15"/>
          <p:cNvSpPr txBox="1">
            <a:spLocks/>
          </p:cNvSpPr>
          <p:nvPr/>
        </p:nvSpPr>
        <p:spPr>
          <a:xfrm>
            <a:off x="762000" y="774188"/>
            <a:ext cx="3315929" cy="464762"/>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1pPr>
            <a:lvl2pPr marR="0" lvl="1"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2pPr>
            <a:lvl3pPr marR="0" lvl="2"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3pPr>
            <a:lvl4pPr marR="0" lvl="3"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4pPr>
            <a:lvl5pPr marR="0" lvl="4"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5pPr>
            <a:lvl6pPr marR="0" lvl="5"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6pPr>
            <a:lvl7pPr marR="0" lvl="6"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7pPr>
            <a:lvl8pPr marR="0" lvl="7"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8pPr>
            <a:lvl9pPr marR="0" lvl="8"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9pPr>
          </a:lstStyle>
          <a:p>
            <a:pPr algn="ctr"/>
            <a:r>
              <a:rPr lang="en-US" sz="2000" smtClean="0">
                <a:solidFill>
                  <a:schemeClr val="tx1">
                    <a:lumMod val="75000"/>
                    <a:lumOff val="25000"/>
                  </a:schemeClr>
                </a:solidFill>
                <a:effectLst>
                  <a:outerShdw blurRad="38100" dist="38100" dir="2700000" algn="tl">
                    <a:srgbClr val="000000">
                      <a:alpha val="43137"/>
                    </a:srgbClr>
                  </a:outerShdw>
                </a:effectLst>
                <a:latin typeface="VNI-Fato" pitchFamily="2" charset="0"/>
              </a:rPr>
              <a:t>2.1 thieát keá cô sôû döõ lieäu :</a:t>
            </a:r>
            <a:endParaRPr lang="en-US" sz="2000">
              <a:solidFill>
                <a:schemeClr val="tx1">
                  <a:lumMod val="75000"/>
                  <a:lumOff val="25000"/>
                </a:schemeClr>
              </a:solidFill>
              <a:effectLst>
                <a:outerShdw blurRad="38100" dist="38100" dir="2700000" algn="tl">
                  <a:srgbClr val="000000">
                    <a:alpha val="43137"/>
                  </a:srgbClr>
                </a:outerShdw>
              </a:effectLst>
              <a:latin typeface="VNI-Fato" pitchFamily="2" charset="0"/>
            </a:endParaRPr>
          </a:p>
        </p:txBody>
      </p:sp>
      <p:sp>
        <p:nvSpPr>
          <p:cNvPr id="8" name="Google Shape;203;p14"/>
          <p:cNvSpPr txBox="1"/>
          <p:nvPr/>
        </p:nvSpPr>
        <p:spPr>
          <a:xfrm>
            <a:off x="2247435" y="4509818"/>
            <a:ext cx="4649129" cy="437557"/>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Aft>
                <a:spcPts val="0"/>
              </a:spcAft>
              <a:buNone/>
            </a:pPr>
            <a:r>
              <a:rPr lang="en-US" sz="800" smtClean="0">
                <a:solidFill>
                  <a:srgbClr val="617A86"/>
                </a:solidFill>
                <a:latin typeface="VNI-Duff" pitchFamily="2" charset="0"/>
                <a:ea typeface="Varela Round"/>
                <a:cs typeface="Varela Round"/>
                <a:sym typeface="Varela Round"/>
              </a:rPr>
              <a:t>Ñeà taøi baùo caùo ñoà aùn : Phaàn meàm quaûn lyù kho - Nhoùm thöïc hieän : Hoà Quoác Ñaït vaø Leâ Tieán Hoøa</a:t>
            </a:r>
            <a:endParaRPr sz="800">
              <a:solidFill>
                <a:srgbClr val="617A86"/>
              </a:solidFill>
              <a:latin typeface="VNI-Duff" pitchFamily="2" charset="0"/>
              <a:ea typeface="Varela Round"/>
              <a:cs typeface="Varela Round"/>
              <a:sym typeface="Varela Round"/>
            </a:endParaRPr>
          </a:p>
          <a:p>
            <a:pPr marL="0" lvl="0" indent="0" algn="l" rtl="0">
              <a:spcBef>
                <a:spcPts val="1000"/>
              </a:spcBef>
              <a:spcAft>
                <a:spcPts val="0"/>
              </a:spcAft>
              <a:buNone/>
            </a:pPr>
            <a:endParaRPr sz="800">
              <a:solidFill>
                <a:srgbClr val="617A86"/>
              </a:solidFill>
              <a:latin typeface="Varela Round"/>
              <a:ea typeface="Varela Round"/>
              <a:cs typeface="Varela Round"/>
              <a:sym typeface="Varela Round"/>
            </a:endParaRPr>
          </a:p>
          <a:p>
            <a:pPr marL="0" lvl="0" indent="0" algn="l" rtl="0">
              <a:spcBef>
                <a:spcPts val="1000"/>
              </a:spcBef>
              <a:spcAft>
                <a:spcPts val="1000"/>
              </a:spcAft>
              <a:buNone/>
            </a:pPr>
            <a:endParaRPr sz="800">
              <a:solidFill>
                <a:srgbClr val="617A86"/>
              </a:solidFill>
              <a:latin typeface="Varela Round"/>
              <a:ea typeface="Varela Round"/>
              <a:cs typeface="Varela Round"/>
              <a:sym typeface="Varela Round"/>
            </a:endParaRPr>
          </a:p>
        </p:txBody>
      </p:sp>
    </p:spTree>
    <p:extLst>
      <p:ext uri="{BB962C8B-B14F-4D97-AF65-F5344CB8AC3E}">
        <p14:creationId xmlns:p14="http://schemas.microsoft.com/office/powerpoint/2010/main" val="2919697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15"/>
          <p:cNvSpPr txBox="1">
            <a:spLocks noGrp="1"/>
          </p:cNvSpPr>
          <p:nvPr>
            <p:ph type="ctrTitle" idx="4294967295"/>
          </p:nvPr>
        </p:nvSpPr>
        <p:spPr>
          <a:xfrm>
            <a:off x="-82500" y="482530"/>
            <a:ext cx="4419600" cy="464762"/>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200" smtClean="0">
                <a:solidFill>
                  <a:srgbClr val="FF0000"/>
                </a:solidFill>
                <a:effectLst>
                  <a:outerShdw blurRad="38100" dist="38100" dir="2700000" algn="tl">
                    <a:srgbClr val="000000">
                      <a:alpha val="43137"/>
                    </a:srgbClr>
                  </a:outerShdw>
                </a:effectLst>
                <a:latin typeface="VNI-Bandit" pitchFamily="2" charset="0"/>
              </a:rPr>
              <a:t>I : Thieát keá</a:t>
            </a:r>
            <a:endParaRPr sz="2200">
              <a:solidFill>
                <a:srgbClr val="FF0000"/>
              </a:solidFill>
              <a:effectLst>
                <a:outerShdw blurRad="38100" dist="38100" dir="2700000" algn="tl">
                  <a:srgbClr val="000000">
                    <a:alpha val="43137"/>
                  </a:srgbClr>
                </a:outerShdw>
              </a:effectLst>
              <a:latin typeface="VNI-Bandit" pitchFamily="2" charset="0"/>
            </a:endParaRPr>
          </a:p>
        </p:txBody>
      </p:sp>
      <p:sp>
        <p:nvSpPr>
          <p:cNvPr id="213" name="Google Shape;213;p15"/>
          <p:cNvSpPr txBox="1">
            <a:spLocks noGrp="1"/>
          </p:cNvSpPr>
          <p:nvPr>
            <p:ph type="sldNum" idx="12"/>
          </p:nvPr>
        </p:nvSpPr>
        <p:spPr>
          <a:xfrm>
            <a:off x="4337100" y="4751625"/>
            <a:ext cx="469800" cy="391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13</a:t>
            </a:fld>
            <a:endParaRPr/>
          </a:p>
        </p:txBody>
      </p:sp>
      <p:sp>
        <p:nvSpPr>
          <p:cNvPr id="7" name="Google Shape;209;p15"/>
          <p:cNvSpPr txBox="1">
            <a:spLocks/>
          </p:cNvSpPr>
          <p:nvPr/>
        </p:nvSpPr>
        <p:spPr>
          <a:xfrm>
            <a:off x="762000" y="774188"/>
            <a:ext cx="3315929" cy="464762"/>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1pPr>
            <a:lvl2pPr marR="0" lvl="1"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2pPr>
            <a:lvl3pPr marR="0" lvl="2"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3pPr>
            <a:lvl4pPr marR="0" lvl="3"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4pPr>
            <a:lvl5pPr marR="0" lvl="4"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5pPr>
            <a:lvl6pPr marR="0" lvl="5"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6pPr>
            <a:lvl7pPr marR="0" lvl="6"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7pPr>
            <a:lvl8pPr marR="0" lvl="7"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8pPr>
            <a:lvl9pPr marR="0" lvl="8"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9pPr>
          </a:lstStyle>
          <a:p>
            <a:pPr algn="ctr"/>
            <a:r>
              <a:rPr lang="en-US" sz="2000" smtClean="0">
                <a:solidFill>
                  <a:schemeClr val="tx1">
                    <a:lumMod val="75000"/>
                    <a:lumOff val="25000"/>
                  </a:schemeClr>
                </a:solidFill>
                <a:effectLst>
                  <a:outerShdw blurRad="38100" dist="38100" dir="2700000" algn="tl">
                    <a:srgbClr val="000000">
                      <a:alpha val="43137"/>
                    </a:srgbClr>
                  </a:outerShdw>
                </a:effectLst>
                <a:latin typeface="VNI-Fato" pitchFamily="2" charset="0"/>
              </a:rPr>
              <a:t>2.2 thieát keá giao dieän :</a:t>
            </a:r>
            <a:endParaRPr lang="en-US" sz="2000">
              <a:solidFill>
                <a:schemeClr val="tx1">
                  <a:lumMod val="75000"/>
                  <a:lumOff val="25000"/>
                </a:schemeClr>
              </a:solidFill>
              <a:effectLst>
                <a:outerShdw blurRad="38100" dist="38100" dir="2700000" algn="tl">
                  <a:srgbClr val="000000">
                    <a:alpha val="43137"/>
                  </a:srgbClr>
                </a:outerShdw>
              </a:effectLst>
              <a:latin typeface="VNI-Fato" pitchFamily="2" charset="0"/>
            </a:endParaRPr>
          </a:p>
        </p:txBody>
      </p:sp>
      <p:sp>
        <p:nvSpPr>
          <p:cNvPr id="8" name="Google Shape;203;p14"/>
          <p:cNvSpPr txBox="1"/>
          <p:nvPr/>
        </p:nvSpPr>
        <p:spPr>
          <a:xfrm>
            <a:off x="2247435" y="4509818"/>
            <a:ext cx="4649129" cy="437557"/>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Aft>
                <a:spcPts val="0"/>
              </a:spcAft>
              <a:buNone/>
            </a:pPr>
            <a:r>
              <a:rPr lang="en-US" sz="800" smtClean="0">
                <a:solidFill>
                  <a:srgbClr val="617A86"/>
                </a:solidFill>
                <a:latin typeface="VNI-Duff" pitchFamily="2" charset="0"/>
                <a:ea typeface="Varela Round"/>
                <a:cs typeface="Varela Round"/>
                <a:sym typeface="Varela Round"/>
              </a:rPr>
              <a:t>Ñeà taøi baùo caùo ñoà aùn : Phaàn meàm quaûn lyù kho - Nhoùm thöïc hieän : Hoà Quoác Ñaït vaø Leâ Tieán Hoøa</a:t>
            </a:r>
            <a:endParaRPr sz="800">
              <a:solidFill>
                <a:srgbClr val="617A86"/>
              </a:solidFill>
              <a:latin typeface="VNI-Duff" pitchFamily="2" charset="0"/>
              <a:ea typeface="Varela Round"/>
              <a:cs typeface="Varela Round"/>
              <a:sym typeface="Varela Round"/>
            </a:endParaRPr>
          </a:p>
          <a:p>
            <a:pPr marL="0" lvl="0" indent="0" algn="l" rtl="0">
              <a:spcBef>
                <a:spcPts val="1000"/>
              </a:spcBef>
              <a:spcAft>
                <a:spcPts val="0"/>
              </a:spcAft>
              <a:buNone/>
            </a:pPr>
            <a:endParaRPr sz="800">
              <a:solidFill>
                <a:srgbClr val="617A86"/>
              </a:solidFill>
              <a:latin typeface="Varela Round"/>
              <a:ea typeface="Varela Round"/>
              <a:cs typeface="Varela Round"/>
              <a:sym typeface="Varela Round"/>
            </a:endParaRPr>
          </a:p>
          <a:p>
            <a:pPr marL="0" lvl="0" indent="0" algn="l" rtl="0">
              <a:spcBef>
                <a:spcPts val="1000"/>
              </a:spcBef>
              <a:spcAft>
                <a:spcPts val="1000"/>
              </a:spcAft>
              <a:buNone/>
            </a:pPr>
            <a:endParaRPr sz="800">
              <a:solidFill>
                <a:srgbClr val="617A86"/>
              </a:solidFill>
              <a:latin typeface="Varela Round"/>
              <a:ea typeface="Varela Round"/>
              <a:cs typeface="Varela Round"/>
              <a:sym typeface="Varela Round"/>
            </a:endParaRPr>
          </a:p>
        </p:txBody>
      </p:sp>
      <p:pic>
        <p:nvPicPr>
          <p:cNvPr id="2" name="Picture 1"/>
          <p:cNvPicPr>
            <a:picLocks noChangeAspect="1"/>
          </p:cNvPicPr>
          <p:nvPr/>
        </p:nvPicPr>
        <p:blipFill>
          <a:blip r:embed="rId3"/>
          <a:stretch>
            <a:fillRect/>
          </a:stretch>
        </p:blipFill>
        <p:spPr>
          <a:xfrm>
            <a:off x="2061046" y="1269251"/>
            <a:ext cx="5021904" cy="2948909"/>
          </a:xfrm>
          <a:prstGeom prst="rect">
            <a:avLst/>
          </a:prstGeom>
        </p:spPr>
      </p:pic>
      <p:sp>
        <p:nvSpPr>
          <p:cNvPr id="9" name="Google Shape;209;p15"/>
          <p:cNvSpPr txBox="1">
            <a:spLocks/>
          </p:cNvSpPr>
          <p:nvPr/>
        </p:nvSpPr>
        <p:spPr>
          <a:xfrm>
            <a:off x="2419964" y="1781995"/>
            <a:ext cx="3315929" cy="464762"/>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1pPr>
            <a:lvl2pPr marR="0" lvl="1"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2pPr>
            <a:lvl3pPr marR="0" lvl="2"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3pPr>
            <a:lvl4pPr marR="0" lvl="3"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4pPr>
            <a:lvl5pPr marR="0" lvl="4"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5pPr>
            <a:lvl6pPr marR="0" lvl="5"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6pPr>
            <a:lvl7pPr marR="0" lvl="6"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7pPr>
            <a:lvl8pPr marR="0" lvl="7"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8pPr>
            <a:lvl9pPr marR="0" lvl="8"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9pPr>
          </a:lstStyle>
          <a:p>
            <a:pPr algn="ctr"/>
            <a:r>
              <a:rPr lang="en-US" sz="2000" smtClean="0">
                <a:solidFill>
                  <a:schemeClr val="tx1">
                    <a:lumMod val="75000"/>
                    <a:lumOff val="25000"/>
                  </a:schemeClr>
                </a:solidFill>
                <a:effectLst>
                  <a:outerShdw blurRad="38100" dist="38100" dir="2700000" algn="tl">
                    <a:srgbClr val="000000">
                      <a:alpha val="43137"/>
                    </a:srgbClr>
                  </a:outerShdw>
                </a:effectLst>
                <a:latin typeface="VNI-Souvir" pitchFamily="2" charset="0"/>
              </a:rPr>
              <a:t>Caùc muïc chöùc naêng</a:t>
            </a:r>
            <a:endParaRPr lang="en-US" sz="2000">
              <a:solidFill>
                <a:schemeClr val="tx1">
                  <a:lumMod val="75000"/>
                  <a:lumOff val="25000"/>
                </a:schemeClr>
              </a:solidFill>
              <a:effectLst>
                <a:outerShdw blurRad="38100" dist="38100" dir="2700000" algn="tl">
                  <a:srgbClr val="000000">
                    <a:alpha val="43137"/>
                  </a:srgbClr>
                </a:outerShdw>
              </a:effectLst>
              <a:latin typeface="VNI-Souvir" pitchFamily="2" charset="0"/>
            </a:endParaRPr>
          </a:p>
        </p:txBody>
      </p:sp>
      <p:sp>
        <p:nvSpPr>
          <p:cNvPr id="10" name="Google Shape;209;p15"/>
          <p:cNvSpPr txBox="1">
            <a:spLocks/>
          </p:cNvSpPr>
          <p:nvPr/>
        </p:nvSpPr>
        <p:spPr>
          <a:xfrm>
            <a:off x="5940229" y="1898186"/>
            <a:ext cx="938385" cy="464762"/>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1pPr>
            <a:lvl2pPr marR="0" lvl="1"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2pPr>
            <a:lvl3pPr marR="0" lvl="2"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3pPr>
            <a:lvl4pPr marR="0" lvl="3"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4pPr>
            <a:lvl5pPr marR="0" lvl="4"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5pPr>
            <a:lvl6pPr marR="0" lvl="5"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6pPr>
            <a:lvl7pPr marR="0" lvl="6"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7pPr>
            <a:lvl8pPr marR="0" lvl="7"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8pPr>
            <a:lvl9pPr marR="0" lvl="8"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9pPr>
          </a:lstStyle>
          <a:p>
            <a:pPr algn="ctr"/>
            <a:r>
              <a:rPr lang="en-US" sz="1400" smtClean="0">
                <a:solidFill>
                  <a:schemeClr val="tx1">
                    <a:lumMod val="75000"/>
                    <a:lumOff val="25000"/>
                  </a:schemeClr>
                </a:solidFill>
                <a:effectLst>
                  <a:outerShdw blurRad="38100" dist="38100" dir="2700000" algn="tl">
                    <a:srgbClr val="000000">
                      <a:alpha val="43137"/>
                    </a:srgbClr>
                  </a:outerShdw>
                </a:effectLst>
                <a:latin typeface="VNI-Souvir" pitchFamily="2" charset="0"/>
              </a:rPr>
              <a:t>Ñaêng nhaäp</a:t>
            </a:r>
            <a:endParaRPr lang="en-US" sz="1400">
              <a:solidFill>
                <a:schemeClr val="tx1">
                  <a:lumMod val="75000"/>
                  <a:lumOff val="25000"/>
                </a:schemeClr>
              </a:solidFill>
              <a:effectLst>
                <a:outerShdw blurRad="38100" dist="38100" dir="2700000" algn="tl">
                  <a:srgbClr val="000000">
                    <a:alpha val="43137"/>
                  </a:srgbClr>
                </a:outerShdw>
              </a:effectLst>
              <a:latin typeface="VNI-Souvir" pitchFamily="2" charset="0"/>
            </a:endParaRPr>
          </a:p>
        </p:txBody>
      </p:sp>
      <p:sp>
        <p:nvSpPr>
          <p:cNvPr id="11" name="Google Shape;209;p15"/>
          <p:cNvSpPr txBox="1">
            <a:spLocks/>
          </p:cNvSpPr>
          <p:nvPr/>
        </p:nvSpPr>
        <p:spPr>
          <a:xfrm>
            <a:off x="2914033" y="2969439"/>
            <a:ext cx="3315929" cy="464762"/>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1pPr>
            <a:lvl2pPr marR="0" lvl="1"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2pPr>
            <a:lvl3pPr marR="0" lvl="2"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3pPr>
            <a:lvl4pPr marR="0" lvl="3"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4pPr>
            <a:lvl5pPr marR="0" lvl="4"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5pPr>
            <a:lvl6pPr marR="0" lvl="5"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6pPr>
            <a:lvl7pPr marR="0" lvl="6"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7pPr>
            <a:lvl8pPr marR="0" lvl="7"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8pPr>
            <a:lvl9pPr marR="0" lvl="8"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9pPr>
          </a:lstStyle>
          <a:p>
            <a:pPr algn="ctr"/>
            <a:r>
              <a:rPr lang="en-US" sz="1400" smtClean="0">
                <a:solidFill>
                  <a:schemeClr val="tx1">
                    <a:lumMod val="75000"/>
                    <a:lumOff val="25000"/>
                  </a:schemeClr>
                </a:solidFill>
                <a:effectLst>
                  <a:outerShdw blurRad="38100" dist="38100" dir="2700000" algn="tl">
                    <a:srgbClr val="000000">
                      <a:alpha val="43137"/>
                    </a:srgbClr>
                  </a:outerShdw>
                </a:effectLst>
                <a:latin typeface="VNI-Souvir" pitchFamily="2" charset="0"/>
              </a:rPr>
              <a:t>Teân phaàn meàm</a:t>
            </a:r>
            <a:endParaRPr lang="en-US" sz="1400">
              <a:solidFill>
                <a:schemeClr val="tx1">
                  <a:lumMod val="75000"/>
                  <a:lumOff val="25000"/>
                </a:schemeClr>
              </a:solidFill>
              <a:effectLst>
                <a:outerShdw blurRad="38100" dist="38100" dir="2700000" algn="tl">
                  <a:srgbClr val="000000">
                    <a:alpha val="43137"/>
                  </a:srgbClr>
                </a:outerShdw>
              </a:effectLst>
              <a:latin typeface="VNI-Souvir" pitchFamily="2" charset="0"/>
            </a:endParaRPr>
          </a:p>
        </p:txBody>
      </p:sp>
      <p:sp>
        <p:nvSpPr>
          <p:cNvPr id="12" name="Google Shape;209;p15"/>
          <p:cNvSpPr txBox="1">
            <a:spLocks/>
          </p:cNvSpPr>
          <p:nvPr/>
        </p:nvSpPr>
        <p:spPr>
          <a:xfrm>
            <a:off x="3717589" y="4174313"/>
            <a:ext cx="1708815" cy="416005"/>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1pPr>
            <a:lvl2pPr marR="0" lvl="1"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2pPr>
            <a:lvl3pPr marR="0" lvl="2"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3pPr>
            <a:lvl4pPr marR="0" lvl="3"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4pPr>
            <a:lvl5pPr marR="0" lvl="4"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5pPr>
            <a:lvl6pPr marR="0" lvl="5"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6pPr>
            <a:lvl7pPr marR="0" lvl="6"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7pPr>
            <a:lvl8pPr marR="0" lvl="7"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8pPr>
            <a:lvl9pPr marR="0" lvl="8"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9pPr>
          </a:lstStyle>
          <a:p>
            <a:pPr algn="ctr"/>
            <a:r>
              <a:rPr lang="en-US" sz="2000" smtClean="0">
                <a:solidFill>
                  <a:schemeClr val="tx1">
                    <a:lumMod val="75000"/>
                    <a:lumOff val="25000"/>
                  </a:schemeClr>
                </a:solidFill>
                <a:effectLst>
                  <a:outerShdw blurRad="38100" dist="38100" dir="2700000" algn="tl">
                    <a:srgbClr val="000000">
                      <a:alpha val="43137"/>
                    </a:srgbClr>
                  </a:outerShdw>
                </a:effectLst>
                <a:latin typeface="VNI-Zap" pitchFamily="2" charset="0"/>
              </a:rPr>
              <a:t>Giao dieän chính</a:t>
            </a:r>
            <a:endParaRPr lang="en-US" sz="2000">
              <a:solidFill>
                <a:schemeClr val="tx1">
                  <a:lumMod val="75000"/>
                  <a:lumOff val="25000"/>
                </a:schemeClr>
              </a:solidFill>
              <a:effectLst>
                <a:outerShdw blurRad="38100" dist="38100" dir="2700000" algn="tl">
                  <a:srgbClr val="000000">
                    <a:alpha val="43137"/>
                  </a:srgbClr>
                </a:outerShdw>
              </a:effectLst>
              <a:latin typeface="VNI-Zap" pitchFamily="2" charset="0"/>
            </a:endParaRPr>
          </a:p>
        </p:txBody>
      </p:sp>
    </p:spTree>
    <p:extLst>
      <p:ext uri="{BB962C8B-B14F-4D97-AF65-F5344CB8AC3E}">
        <p14:creationId xmlns:p14="http://schemas.microsoft.com/office/powerpoint/2010/main" val="2667883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randombar(horizontal)">
                                      <p:cBhvr>
                                        <p:cTn id="11" dur="500"/>
                                        <p:tgtEl>
                                          <p:spTgt spid="9"/>
                                        </p:tgtEl>
                                      </p:cBhvr>
                                    </p:animEffect>
                                  </p:childTnLst>
                                </p:cTn>
                              </p:par>
                            </p:childTnLst>
                          </p:cTn>
                        </p:par>
                        <p:par>
                          <p:cTn id="12" fill="hold">
                            <p:stCondLst>
                              <p:cond delay="1000"/>
                            </p:stCondLst>
                            <p:childTnLst>
                              <p:par>
                                <p:cTn id="13" presetID="14" presetClass="entr" presetSubtype="10"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randombar(horizontal)">
                                      <p:cBhvr>
                                        <p:cTn id="15" dur="500"/>
                                        <p:tgtEl>
                                          <p:spTgt spid="10"/>
                                        </p:tgtEl>
                                      </p:cBhvr>
                                    </p:animEffect>
                                  </p:childTnLst>
                                </p:cTn>
                              </p:par>
                            </p:childTnLst>
                          </p:cTn>
                        </p:par>
                        <p:par>
                          <p:cTn id="16" fill="hold">
                            <p:stCondLst>
                              <p:cond delay="1500"/>
                            </p:stCondLst>
                            <p:childTnLst>
                              <p:par>
                                <p:cTn id="17" presetID="14" presetClass="entr" presetSubtype="10"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randombar(horizontal)">
                                      <p:cBhvr>
                                        <p:cTn id="19" dur="500"/>
                                        <p:tgtEl>
                                          <p:spTgt spid="11"/>
                                        </p:tgtEl>
                                      </p:cBhvr>
                                    </p:animEffect>
                                  </p:childTnLst>
                                </p:cTn>
                              </p:par>
                            </p:childTnLst>
                          </p:cTn>
                        </p:par>
                        <p:par>
                          <p:cTn id="20" fill="hold">
                            <p:stCondLst>
                              <p:cond delay="2000"/>
                            </p:stCondLst>
                            <p:childTnLst>
                              <p:par>
                                <p:cTn id="21" presetID="14" presetClass="entr" presetSubtype="10" fill="hold" grpId="0" nodeType="after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randombar(horizontal)">
                                      <p:cBhvr>
                                        <p:cTn id="23"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0" grpId="0"/>
      <p:bldP spid="11" grpId="0"/>
      <p:bldP spid="1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15"/>
          <p:cNvSpPr txBox="1">
            <a:spLocks noGrp="1"/>
          </p:cNvSpPr>
          <p:nvPr>
            <p:ph type="ctrTitle" idx="4294967295"/>
          </p:nvPr>
        </p:nvSpPr>
        <p:spPr>
          <a:xfrm>
            <a:off x="-82500" y="482530"/>
            <a:ext cx="4419600" cy="464762"/>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200" smtClean="0">
                <a:solidFill>
                  <a:srgbClr val="FF0000"/>
                </a:solidFill>
                <a:effectLst>
                  <a:outerShdw blurRad="38100" dist="38100" dir="2700000" algn="tl">
                    <a:srgbClr val="000000">
                      <a:alpha val="43137"/>
                    </a:srgbClr>
                  </a:outerShdw>
                </a:effectLst>
                <a:latin typeface="VNI-Bandit" pitchFamily="2" charset="0"/>
              </a:rPr>
              <a:t>I : Thieát keá</a:t>
            </a:r>
            <a:endParaRPr sz="2200">
              <a:solidFill>
                <a:srgbClr val="FF0000"/>
              </a:solidFill>
              <a:effectLst>
                <a:outerShdw blurRad="38100" dist="38100" dir="2700000" algn="tl">
                  <a:srgbClr val="000000">
                    <a:alpha val="43137"/>
                  </a:srgbClr>
                </a:outerShdw>
              </a:effectLst>
              <a:latin typeface="VNI-Bandit" pitchFamily="2" charset="0"/>
            </a:endParaRPr>
          </a:p>
        </p:txBody>
      </p:sp>
      <p:sp>
        <p:nvSpPr>
          <p:cNvPr id="213" name="Google Shape;213;p15"/>
          <p:cNvSpPr txBox="1">
            <a:spLocks noGrp="1"/>
          </p:cNvSpPr>
          <p:nvPr>
            <p:ph type="sldNum" idx="12"/>
          </p:nvPr>
        </p:nvSpPr>
        <p:spPr>
          <a:xfrm>
            <a:off x="4337100" y="4751625"/>
            <a:ext cx="469800" cy="391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14</a:t>
            </a:fld>
            <a:endParaRPr/>
          </a:p>
        </p:txBody>
      </p:sp>
      <p:sp>
        <p:nvSpPr>
          <p:cNvPr id="7" name="Google Shape;209;p15"/>
          <p:cNvSpPr txBox="1">
            <a:spLocks/>
          </p:cNvSpPr>
          <p:nvPr/>
        </p:nvSpPr>
        <p:spPr>
          <a:xfrm>
            <a:off x="762000" y="774188"/>
            <a:ext cx="3315929" cy="464762"/>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1pPr>
            <a:lvl2pPr marR="0" lvl="1"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2pPr>
            <a:lvl3pPr marR="0" lvl="2"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3pPr>
            <a:lvl4pPr marR="0" lvl="3"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4pPr>
            <a:lvl5pPr marR="0" lvl="4"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5pPr>
            <a:lvl6pPr marR="0" lvl="5"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6pPr>
            <a:lvl7pPr marR="0" lvl="6"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7pPr>
            <a:lvl8pPr marR="0" lvl="7"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8pPr>
            <a:lvl9pPr marR="0" lvl="8"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9pPr>
          </a:lstStyle>
          <a:p>
            <a:pPr algn="ctr"/>
            <a:r>
              <a:rPr lang="en-US" sz="2000">
                <a:solidFill>
                  <a:schemeClr val="tx1">
                    <a:lumMod val="75000"/>
                    <a:lumOff val="25000"/>
                  </a:schemeClr>
                </a:solidFill>
                <a:effectLst>
                  <a:outerShdw blurRad="38100" dist="38100" dir="2700000" algn="tl">
                    <a:srgbClr val="000000">
                      <a:alpha val="43137"/>
                    </a:srgbClr>
                  </a:outerShdw>
                </a:effectLst>
                <a:latin typeface="VNI-Fato" pitchFamily="2" charset="0"/>
              </a:rPr>
              <a:t>2.2 thieát keá giao dieän :</a:t>
            </a:r>
            <a:endParaRPr lang="en-US" sz="2000">
              <a:solidFill>
                <a:schemeClr val="tx1">
                  <a:lumMod val="75000"/>
                  <a:lumOff val="25000"/>
                </a:schemeClr>
              </a:solidFill>
              <a:effectLst>
                <a:outerShdw blurRad="38100" dist="38100" dir="2700000" algn="tl">
                  <a:srgbClr val="000000">
                    <a:alpha val="43137"/>
                  </a:srgbClr>
                </a:outerShdw>
              </a:effectLst>
              <a:latin typeface="VNI-Fato" pitchFamily="2" charset="0"/>
            </a:endParaRPr>
          </a:p>
        </p:txBody>
      </p:sp>
      <p:sp>
        <p:nvSpPr>
          <p:cNvPr id="8" name="Google Shape;203;p14"/>
          <p:cNvSpPr txBox="1"/>
          <p:nvPr/>
        </p:nvSpPr>
        <p:spPr>
          <a:xfrm>
            <a:off x="2247435" y="4509818"/>
            <a:ext cx="4649129" cy="437557"/>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Aft>
                <a:spcPts val="0"/>
              </a:spcAft>
              <a:buNone/>
            </a:pPr>
            <a:r>
              <a:rPr lang="en-US" sz="800" smtClean="0">
                <a:solidFill>
                  <a:srgbClr val="617A86"/>
                </a:solidFill>
                <a:latin typeface="VNI-Duff" pitchFamily="2" charset="0"/>
                <a:ea typeface="Varela Round"/>
                <a:cs typeface="Varela Round"/>
                <a:sym typeface="Varela Round"/>
              </a:rPr>
              <a:t>Ñeà taøi baùo caùo ñoà aùn : Phaàn meàm quaûn lyù kho - Nhoùm thöïc hieän : Hoà Quoác Ñaït vaø Leâ Tieán Hoøa</a:t>
            </a:r>
            <a:endParaRPr sz="800">
              <a:solidFill>
                <a:srgbClr val="617A86"/>
              </a:solidFill>
              <a:latin typeface="VNI-Duff" pitchFamily="2" charset="0"/>
              <a:ea typeface="Varela Round"/>
              <a:cs typeface="Varela Round"/>
              <a:sym typeface="Varela Round"/>
            </a:endParaRPr>
          </a:p>
          <a:p>
            <a:pPr marL="0" lvl="0" indent="0" algn="l" rtl="0">
              <a:spcBef>
                <a:spcPts val="1000"/>
              </a:spcBef>
              <a:spcAft>
                <a:spcPts val="0"/>
              </a:spcAft>
              <a:buNone/>
            </a:pPr>
            <a:endParaRPr sz="800">
              <a:solidFill>
                <a:srgbClr val="617A86"/>
              </a:solidFill>
              <a:latin typeface="Varela Round"/>
              <a:ea typeface="Varela Round"/>
              <a:cs typeface="Varela Round"/>
              <a:sym typeface="Varela Round"/>
            </a:endParaRPr>
          </a:p>
          <a:p>
            <a:pPr marL="0" lvl="0" indent="0" algn="l" rtl="0">
              <a:spcBef>
                <a:spcPts val="1000"/>
              </a:spcBef>
              <a:spcAft>
                <a:spcPts val="1000"/>
              </a:spcAft>
              <a:buNone/>
            </a:pPr>
            <a:endParaRPr sz="800">
              <a:solidFill>
                <a:srgbClr val="617A86"/>
              </a:solidFill>
              <a:latin typeface="Varela Round"/>
              <a:ea typeface="Varela Round"/>
              <a:cs typeface="Varela Round"/>
              <a:sym typeface="Varela Round"/>
            </a:endParaRPr>
          </a:p>
        </p:txBody>
      </p:sp>
      <p:pic>
        <p:nvPicPr>
          <p:cNvPr id="2" name="Picture 1"/>
          <p:cNvPicPr>
            <a:picLocks noChangeAspect="1"/>
          </p:cNvPicPr>
          <p:nvPr/>
        </p:nvPicPr>
        <p:blipFill>
          <a:blip r:embed="rId3"/>
          <a:stretch>
            <a:fillRect/>
          </a:stretch>
        </p:blipFill>
        <p:spPr>
          <a:xfrm>
            <a:off x="2287090" y="1238950"/>
            <a:ext cx="4569818" cy="2727990"/>
          </a:xfrm>
          <a:prstGeom prst="rect">
            <a:avLst/>
          </a:prstGeom>
        </p:spPr>
      </p:pic>
      <p:sp>
        <p:nvSpPr>
          <p:cNvPr id="10" name="Google Shape;209;p15"/>
          <p:cNvSpPr txBox="1">
            <a:spLocks/>
          </p:cNvSpPr>
          <p:nvPr/>
        </p:nvSpPr>
        <p:spPr>
          <a:xfrm>
            <a:off x="5138634" y="2583841"/>
            <a:ext cx="938385" cy="464762"/>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1pPr>
            <a:lvl2pPr marR="0" lvl="1"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2pPr>
            <a:lvl3pPr marR="0" lvl="2"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3pPr>
            <a:lvl4pPr marR="0" lvl="3"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4pPr>
            <a:lvl5pPr marR="0" lvl="4"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5pPr>
            <a:lvl6pPr marR="0" lvl="5"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6pPr>
            <a:lvl7pPr marR="0" lvl="6"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7pPr>
            <a:lvl8pPr marR="0" lvl="7"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8pPr>
            <a:lvl9pPr marR="0" lvl="8"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9pPr>
          </a:lstStyle>
          <a:p>
            <a:pPr algn="ctr"/>
            <a:r>
              <a:rPr lang="en-US" sz="1400" smtClean="0">
                <a:solidFill>
                  <a:schemeClr val="tx1">
                    <a:lumMod val="75000"/>
                    <a:lumOff val="25000"/>
                  </a:schemeClr>
                </a:solidFill>
                <a:effectLst>
                  <a:outerShdw blurRad="38100" dist="38100" dir="2700000" algn="tl">
                    <a:srgbClr val="000000">
                      <a:alpha val="43137"/>
                    </a:srgbClr>
                  </a:outerShdw>
                </a:effectLst>
                <a:latin typeface="VNI-Souvir" pitchFamily="2" charset="0"/>
              </a:rPr>
              <a:t>Hieån thò döõ lieäu</a:t>
            </a:r>
            <a:endParaRPr lang="en-US" sz="1400">
              <a:solidFill>
                <a:schemeClr val="tx1">
                  <a:lumMod val="75000"/>
                  <a:lumOff val="25000"/>
                </a:schemeClr>
              </a:solidFill>
              <a:effectLst>
                <a:outerShdw blurRad="38100" dist="38100" dir="2700000" algn="tl">
                  <a:srgbClr val="000000">
                    <a:alpha val="43137"/>
                  </a:srgbClr>
                </a:outerShdw>
              </a:effectLst>
              <a:latin typeface="VNI-Souvir" pitchFamily="2" charset="0"/>
            </a:endParaRPr>
          </a:p>
        </p:txBody>
      </p:sp>
      <p:sp>
        <p:nvSpPr>
          <p:cNvPr id="11" name="Google Shape;209;p15"/>
          <p:cNvSpPr txBox="1">
            <a:spLocks/>
          </p:cNvSpPr>
          <p:nvPr/>
        </p:nvSpPr>
        <p:spPr>
          <a:xfrm>
            <a:off x="4951506" y="1357224"/>
            <a:ext cx="1312643" cy="464762"/>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1pPr>
            <a:lvl2pPr marR="0" lvl="1"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2pPr>
            <a:lvl3pPr marR="0" lvl="2"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3pPr>
            <a:lvl4pPr marR="0" lvl="3"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4pPr>
            <a:lvl5pPr marR="0" lvl="4"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5pPr>
            <a:lvl6pPr marR="0" lvl="5"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6pPr>
            <a:lvl7pPr marR="0" lvl="6"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7pPr>
            <a:lvl8pPr marR="0" lvl="7"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8pPr>
            <a:lvl9pPr marR="0" lvl="8"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9pPr>
          </a:lstStyle>
          <a:p>
            <a:pPr algn="ctr"/>
            <a:r>
              <a:rPr lang="en-US" sz="1200" smtClean="0">
                <a:solidFill>
                  <a:schemeClr val="tx1">
                    <a:lumMod val="75000"/>
                    <a:lumOff val="25000"/>
                  </a:schemeClr>
                </a:solidFill>
                <a:effectLst>
                  <a:outerShdw blurRad="38100" dist="38100" dir="2700000" algn="tl">
                    <a:srgbClr val="000000">
                      <a:alpha val="43137"/>
                    </a:srgbClr>
                  </a:outerShdw>
                </a:effectLst>
                <a:latin typeface="VNI-Souvir" pitchFamily="2" charset="0"/>
              </a:rPr>
              <a:t>Tìm kieám</a:t>
            </a:r>
            <a:endParaRPr lang="en-US" sz="1200">
              <a:solidFill>
                <a:schemeClr val="tx1">
                  <a:lumMod val="75000"/>
                  <a:lumOff val="25000"/>
                </a:schemeClr>
              </a:solidFill>
              <a:effectLst>
                <a:outerShdw blurRad="38100" dist="38100" dir="2700000" algn="tl">
                  <a:srgbClr val="000000">
                    <a:alpha val="43137"/>
                  </a:srgbClr>
                </a:outerShdw>
              </a:effectLst>
              <a:latin typeface="VNI-Souvir" pitchFamily="2" charset="0"/>
            </a:endParaRPr>
          </a:p>
        </p:txBody>
      </p:sp>
      <p:sp>
        <p:nvSpPr>
          <p:cNvPr id="12" name="Google Shape;209;p15"/>
          <p:cNvSpPr txBox="1">
            <a:spLocks/>
          </p:cNvSpPr>
          <p:nvPr/>
        </p:nvSpPr>
        <p:spPr>
          <a:xfrm>
            <a:off x="3550990" y="2604399"/>
            <a:ext cx="938385" cy="464762"/>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1pPr>
            <a:lvl2pPr marR="0" lvl="1"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2pPr>
            <a:lvl3pPr marR="0" lvl="2"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3pPr>
            <a:lvl4pPr marR="0" lvl="3"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4pPr>
            <a:lvl5pPr marR="0" lvl="4"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5pPr>
            <a:lvl6pPr marR="0" lvl="5"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6pPr>
            <a:lvl7pPr marR="0" lvl="6"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7pPr>
            <a:lvl8pPr marR="0" lvl="7"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8pPr>
            <a:lvl9pPr marR="0" lvl="8"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9pPr>
          </a:lstStyle>
          <a:p>
            <a:pPr algn="ctr"/>
            <a:r>
              <a:rPr lang="en-US" sz="1200" smtClean="0">
                <a:solidFill>
                  <a:schemeClr val="accent2">
                    <a:lumMod val="40000"/>
                    <a:lumOff val="60000"/>
                  </a:schemeClr>
                </a:solidFill>
                <a:effectLst>
                  <a:outerShdw blurRad="38100" dist="38100" dir="2700000" algn="tl">
                    <a:srgbClr val="000000">
                      <a:alpha val="43137"/>
                    </a:srgbClr>
                  </a:outerShdw>
                </a:effectLst>
                <a:latin typeface="VNI-Souvir" pitchFamily="2" charset="0"/>
              </a:rPr>
              <a:t>Caùc nuùt ñieàu khieån</a:t>
            </a:r>
            <a:endParaRPr lang="en-US" sz="1200">
              <a:solidFill>
                <a:schemeClr val="accent2">
                  <a:lumMod val="40000"/>
                  <a:lumOff val="60000"/>
                </a:schemeClr>
              </a:solidFill>
              <a:effectLst>
                <a:outerShdw blurRad="38100" dist="38100" dir="2700000" algn="tl">
                  <a:srgbClr val="000000">
                    <a:alpha val="43137"/>
                  </a:srgbClr>
                </a:outerShdw>
              </a:effectLst>
              <a:latin typeface="VNI-Souvir" pitchFamily="2" charset="0"/>
            </a:endParaRPr>
          </a:p>
        </p:txBody>
      </p:sp>
      <p:sp>
        <p:nvSpPr>
          <p:cNvPr id="13" name="Google Shape;209;p15"/>
          <p:cNvSpPr txBox="1">
            <a:spLocks/>
          </p:cNvSpPr>
          <p:nvPr/>
        </p:nvSpPr>
        <p:spPr>
          <a:xfrm>
            <a:off x="2515829" y="2583841"/>
            <a:ext cx="938385" cy="464762"/>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1pPr>
            <a:lvl2pPr marR="0" lvl="1"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2pPr>
            <a:lvl3pPr marR="0" lvl="2"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3pPr>
            <a:lvl4pPr marR="0" lvl="3"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4pPr>
            <a:lvl5pPr marR="0" lvl="4"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5pPr>
            <a:lvl6pPr marR="0" lvl="5"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6pPr>
            <a:lvl7pPr marR="0" lvl="6"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7pPr>
            <a:lvl8pPr marR="0" lvl="7"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8pPr>
            <a:lvl9pPr marR="0" lvl="8"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9pPr>
          </a:lstStyle>
          <a:p>
            <a:pPr algn="ctr"/>
            <a:r>
              <a:rPr lang="en-US" sz="1400" smtClean="0">
                <a:solidFill>
                  <a:schemeClr val="tx1">
                    <a:lumMod val="75000"/>
                    <a:lumOff val="25000"/>
                  </a:schemeClr>
                </a:solidFill>
                <a:effectLst>
                  <a:outerShdw blurRad="38100" dist="38100" dir="2700000" algn="tl">
                    <a:srgbClr val="000000">
                      <a:alpha val="43137"/>
                    </a:srgbClr>
                  </a:outerShdw>
                </a:effectLst>
                <a:latin typeface="VNI-Souvir" pitchFamily="2" charset="0"/>
              </a:rPr>
              <a:t>Nhaäp döõ lieäu</a:t>
            </a:r>
            <a:endParaRPr lang="en-US" sz="1400">
              <a:solidFill>
                <a:schemeClr val="tx1">
                  <a:lumMod val="75000"/>
                  <a:lumOff val="25000"/>
                </a:schemeClr>
              </a:solidFill>
              <a:effectLst>
                <a:outerShdw blurRad="38100" dist="38100" dir="2700000" algn="tl">
                  <a:srgbClr val="000000">
                    <a:alpha val="43137"/>
                  </a:srgbClr>
                </a:outerShdw>
              </a:effectLst>
              <a:latin typeface="VNI-Souvir" pitchFamily="2" charset="0"/>
            </a:endParaRPr>
          </a:p>
        </p:txBody>
      </p:sp>
      <p:sp>
        <p:nvSpPr>
          <p:cNvPr id="14" name="Google Shape;209;p15"/>
          <p:cNvSpPr txBox="1">
            <a:spLocks/>
          </p:cNvSpPr>
          <p:nvPr/>
        </p:nvSpPr>
        <p:spPr>
          <a:xfrm>
            <a:off x="2446911" y="1257789"/>
            <a:ext cx="1631018" cy="464762"/>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1pPr>
            <a:lvl2pPr marR="0" lvl="1"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2pPr>
            <a:lvl3pPr marR="0" lvl="2"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3pPr>
            <a:lvl4pPr marR="0" lvl="3"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4pPr>
            <a:lvl5pPr marR="0" lvl="4"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5pPr>
            <a:lvl6pPr marR="0" lvl="5"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6pPr>
            <a:lvl7pPr marR="0" lvl="6"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7pPr>
            <a:lvl8pPr marR="0" lvl="7"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8pPr>
            <a:lvl9pPr marR="0" lvl="8"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9pPr>
          </a:lstStyle>
          <a:p>
            <a:pPr algn="ctr"/>
            <a:r>
              <a:rPr lang="en-US" sz="1400" smtClean="0">
                <a:solidFill>
                  <a:schemeClr val="accent3">
                    <a:lumMod val="40000"/>
                    <a:lumOff val="60000"/>
                  </a:schemeClr>
                </a:solidFill>
                <a:effectLst>
                  <a:outerShdw blurRad="38100" dist="38100" dir="2700000" algn="tl">
                    <a:srgbClr val="000000">
                      <a:alpha val="43137"/>
                    </a:srgbClr>
                  </a:outerShdw>
                </a:effectLst>
                <a:latin typeface="VNI-Souvir" pitchFamily="2" charset="0"/>
              </a:rPr>
              <a:t>Teân</a:t>
            </a:r>
            <a:endParaRPr lang="en-US" sz="1400">
              <a:solidFill>
                <a:schemeClr val="accent3">
                  <a:lumMod val="40000"/>
                  <a:lumOff val="60000"/>
                </a:schemeClr>
              </a:solidFill>
              <a:effectLst>
                <a:outerShdw blurRad="38100" dist="38100" dir="2700000" algn="tl">
                  <a:srgbClr val="000000">
                    <a:alpha val="43137"/>
                  </a:srgbClr>
                </a:outerShdw>
              </a:effectLst>
              <a:latin typeface="VNI-Souvir" pitchFamily="2" charset="0"/>
            </a:endParaRPr>
          </a:p>
        </p:txBody>
      </p:sp>
      <p:sp>
        <p:nvSpPr>
          <p:cNvPr id="15" name="Google Shape;209;p15"/>
          <p:cNvSpPr txBox="1">
            <a:spLocks/>
          </p:cNvSpPr>
          <p:nvPr/>
        </p:nvSpPr>
        <p:spPr>
          <a:xfrm>
            <a:off x="3492178" y="4006714"/>
            <a:ext cx="2159641" cy="416005"/>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1pPr>
            <a:lvl2pPr marR="0" lvl="1"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2pPr>
            <a:lvl3pPr marR="0" lvl="2"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3pPr>
            <a:lvl4pPr marR="0" lvl="3"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4pPr>
            <a:lvl5pPr marR="0" lvl="4"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5pPr>
            <a:lvl6pPr marR="0" lvl="5"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6pPr>
            <a:lvl7pPr marR="0" lvl="6"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7pPr>
            <a:lvl8pPr marR="0" lvl="7"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8pPr>
            <a:lvl9pPr marR="0" lvl="8"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9pPr>
          </a:lstStyle>
          <a:p>
            <a:pPr algn="ctr"/>
            <a:r>
              <a:rPr lang="en-US" sz="2000" smtClean="0">
                <a:solidFill>
                  <a:schemeClr val="tx1">
                    <a:lumMod val="75000"/>
                    <a:lumOff val="25000"/>
                  </a:schemeClr>
                </a:solidFill>
                <a:effectLst>
                  <a:outerShdw blurRad="38100" dist="38100" dir="2700000" algn="tl">
                    <a:srgbClr val="000000">
                      <a:alpha val="43137"/>
                    </a:srgbClr>
                  </a:outerShdw>
                </a:effectLst>
                <a:latin typeface="VNI-Zap" pitchFamily="2" charset="0"/>
              </a:rPr>
              <a:t>Giao dieän chöùc naêng</a:t>
            </a:r>
            <a:endParaRPr lang="en-US" sz="2000">
              <a:solidFill>
                <a:schemeClr val="tx1">
                  <a:lumMod val="75000"/>
                  <a:lumOff val="25000"/>
                </a:schemeClr>
              </a:solidFill>
              <a:effectLst>
                <a:outerShdw blurRad="38100" dist="38100" dir="2700000" algn="tl">
                  <a:srgbClr val="000000">
                    <a:alpha val="43137"/>
                  </a:srgbClr>
                </a:outerShdw>
              </a:effectLst>
              <a:latin typeface="VNI-Zap" pitchFamily="2" charset="0"/>
            </a:endParaRPr>
          </a:p>
        </p:txBody>
      </p:sp>
    </p:spTree>
    <p:extLst>
      <p:ext uri="{BB962C8B-B14F-4D97-AF65-F5344CB8AC3E}">
        <p14:creationId xmlns:p14="http://schemas.microsoft.com/office/powerpoint/2010/main" val="3974203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randombar(horizontal)">
                                      <p:cBhvr>
                                        <p:cTn id="11" dur="500"/>
                                        <p:tgtEl>
                                          <p:spTgt spid="10"/>
                                        </p:tgtEl>
                                      </p:cBhvr>
                                    </p:animEffect>
                                  </p:childTnLst>
                                </p:cTn>
                              </p:par>
                            </p:childTnLst>
                          </p:cTn>
                        </p:par>
                        <p:par>
                          <p:cTn id="12" fill="hold">
                            <p:stCondLst>
                              <p:cond delay="1000"/>
                            </p:stCondLst>
                            <p:childTnLst>
                              <p:par>
                                <p:cTn id="13" presetID="14" presetClass="entr" presetSubtype="10"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randombar(horizontal)">
                                      <p:cBhvr>
                                        <p:cTn id="15" dur="500"/>
                                        <p:tgtEl>
                                          <p:spTgt spid="11"/>
                                        </p:tgtEl>
                                      </p:cBhvr>
                                    </p:animEffect>
                                  </p:childTnLst>
                                </p:cTn>
                              </p:par>
                            </p:childTnLst>
                          </p:cTn>
                        </p:par>
                        <p:par>
                          <p:cTn id="16" fill="hold">
                            <p:stCondLst>
                              <p:cond delay="1500"/>
                            </p:stCondLst>
                            <p:childTnLst>
                              <p:par>
                                <p:cTn id="17" presetID="14" presetClass="entr" presetSubtype="10" fill="hold" grpId="0" nodeType="after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randombar(horizontal)">
                                      <p:cBhvr>
                                        <p:cTn id="19" dur="500"/>
                                        <p:tgtEl>
                                          <p:spTgt spid="12"/>
                                        </p:tgtEl>
                                      </p:cBhvr>
                                    </p:animEffect>
                                  </p:childTnLst>
                                </p:cTn>
                              </p:par>
                            </p:childTnLst>
                          </p:cTn>
                        </p:par>
                        <p:par>
                          <p:cTn id="20" fill="hold">
                            <p:stCondLst>
                              <p:cond delay="2000"/>
                            </p:stCondLst>
                            <p:childTnLst>
                              <p:par>
                                <p:cTn id="21" presetID="14" presetClass="entr" presetSubtype="10" fill="hold" grpId="0" nodeType="after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randombar(horizontal)">
                                      <p:cBhvr>
                                        <p:cTn id="23" dur="500"/>
                                        <p:tgtEl>
                                          <p:spTgt spid="13"/>
                                        </p:tgtEl>
                                      </p:cBhvr>
                                    </p:animEffect>
                                  </p:childTnLst>
                                </p:cTn>
                              </p:par>
                            </p:childTnLst>
                          </p:cTn>
                        </p:par>
                        <p:par>
                          <p:cTn id="24" fill="hold">
                            <p:stCondLst>
                              <p:cond delay="2500"/>
                            </p:stCondLst>
                            <p:childTnLst>
                              <p:par>
                                <p:cTn id="25" presetID="14" presetClass="entr" presetSubtype="10" fill="hold" grpId="0" nodeType="after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randombar(horizontal)">
                                      <p:cBhvr>
                                        <p:cTn id="27" dur="500"/>
                                        <p:tgtEl>
                                          <p:spTgt spid="14"/>
                                        </p:tgtEl>
                                      </p:cBhvr>
                                    </p:animEffect>
                                  </p:childTnLst>
                                </p:cTn>
                              </p:par>
                            </p:childTnLst>
                          </p:cTn>
                        </p:par>
                        <p:par>
                          <p:cTn id="28" fill="hold">
                            <p:stCondLst>
                              <p:cond delay="3000"/>
                            </p:stCondLst>
                            <p:childTnLst>
                              <p:par>
                                <p:cTn id="29" presetID="14" presetClass="entr" presetSubtype="10" fill="hold" grpId="0" nodeType="after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randombar(horizontal)">
                                      <p:cBhvr>
                                        <p:cTn id="31"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p:bldP spid="11" grpId="0"/>
      <p:bldP spid="12" grpId="0"/>
      <p:bldP spid="13" grpId="0"/>
      <p:bldP spid="14" grpId="0"/>
      <p:bldP spid="1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15"/>
          <p:cNvSpPr txBox="1">
            <a:spLocks noGrp="1"/>
          </p:cNvSpPr>
          <p:nvPr>
            <p:ph type="ctrTitle" idx="4294967295"/>
          </p:nvPr>
        </p:nvSpPr>
        <p:spPr>
          <a:xfrm>
            <a:off x="-82500" y="420904"/>
            <a:ext cx="4419600" cy="464762"/>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2200" smtClean="0">
                <a:solidFill>
                  <a:srgbClr val="FF0000"/>
                </a:solidFill>
                <a:effectLst>
                  <a:outerShdw blurRad="38100" dist="38100" dir="2700000" algn="tl">
                    <a:srgbClr val="000000">
                      <a:alpha val="43137"/>
                    </a:srgbClr>
                  </a:outerShdw>
                </a:effectLst>
                <a:latin typeface="VNI-Bandit" pitchFamily="2" charset="0"/>
              </a:rPr>
              <a:t>II : hieän thöïc</a:t>
            </a:r>
            <a:endParaRPr sz="2200">
              <a:solidFill>
                <a:srgbClr val="FF0000"/>
              </a:solidFill>
              <a:effectLst>
                <a:outerShdw blurRad="38100" dist="38100" dir="2700000" algn="tl">
                  <a:srgbClr val="000000">
                    <a:alpha val="43137"/>
                  </a:srgbClr>
                </a:outerShdw>
              </a:effectLst>
              <a:latin typeface="VNI-Bandit" pitchFamily="2" charset="0"/>
            </a:endParaRPr>
          </a:p>
        </p:txBody>
      </p:sp>
      <p:sp>
        <p:nvSpPr>
          <p:cNvPr id="213" name="Google Shape;213;p15"/>
          <p:cNvSpPr txBox="1">
            <a:spLocks noGrp="1"/>
          </p:cNvSpPr>
          <p:nvPr>
            <p:ph type="sldNum" idx="12"/>
          </p:nvPr>
        </p:nvSpPr>
        <p:spPr>
          <a:xfrm>
            <a:off x="4337100" y="4751625"/>
            <a:ext cx="469800" cy="391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15</a:t>
            </a:fld>
            <a:endParaRPr/>
          </a:p>
        </p:txBody>
      </p:sp>
      <p:sp>
        <p:nvSpPr>
          <p:cNvPr id="7" name="Google Shape;209;p15"/>
          <p:cNvSpPr txBox="1">
            <a:spLocks/>
          </p:cNvSpPr>
          <p:nvPr/>
        </p:nvSpPr>
        <p:spPr>
          <a:xfrm>
            <a:off x="762000" y="774188"/>
            <a:ext cx="3190875" cy="464762"/>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1pPr>
            <a:lvl2pPr marR="0" lvl="1"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2pPr>
            <a:lvl3pPr marR="0" lvl="2"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3pPr>
            <a:lvl4pPr marR="0" lvl="3"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4pPr>
            <a:lvl5pPr marR="0" lvl="4"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5pPr>
            <a:lvl6pPr marR="0" lvl="5"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6pPr>
            <a:lvl7pPr marR="0" lvl="6"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7pPr>
            <a:lvl8pPr marR="0" lvl="7"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8pPr>
            <a:lvl9pPr marR="0" lvl="8"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9pPr>
          </a:lstStyle>
          <a:p>
            <a:pPr algn="ctr"/>
            <a:r>
              <a:rPr lang="en-US" sz="2000" smtClean="0">
                <a:solidFill>
                  <a:schemeClr val="tx1">
                    <a:lumMod val="75000"/>
                    <a:lumOff val="25000"/>
                  </a:schemeClr>
                </a:solidFill>
                <a:effectLst>
                  <a:outerShdw blurRad="38100" dist="38100" dir="2700000" algn="tl">
                    <a:srgbClr val="000000">
                      <a:alpha val="43137"/>
                    </a:srgbClr>
                  </a:outerShdw>
                </a:effectLst>
                <a:latin typeface="VNI-Fato" pitchFamily="2" charset="0"/>
              </a:rPr>
              <a:t>2.3 giao dieän hieän thöïc : </a:t>
            </a:r>
            <a:endParaRPr lang="en-US" sz="2000">
              <a:solidFill>
                <a:schemeClr val="tx1">
                  <a:lumMod val="75000"/>
                  <a:lumOff val="25000"/>
                </a:schemeClr>
              </a:solidFill>
              <a:effectLst>
                <a:outerShdw blurRad="38100" dist="38100" dir="2700000" algn="tl">
                  <a:srgbClr val="000000">
                    <a:alpha val="43137"/>
                  </a:srgbClr>
                </a:outerShdw>
              </a:effectLst>
              <a:latin typeface="VNI-Fato" pitchFamily="2" charset="0"/>
            </a:endParaRPr>
          </a:p>
        </p:txBody>
      </p:sp>
      <p:sp>
        <p:nvSpPr>
          <p:cNvPr id="8" name="Google Shape;203;p14"/>
          <p:cNvSpPr txBox="1"/>
          <p:nvPr/>
        </p:nvSpPr>
        <p:spPr>
          <a:xfrm>
            <a:off x="2247435" y="4509818"/>
            <a:ext cx="4649129" cy="437557"/>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Aft>
                <a:spcPts val="0"/>
              </a:spcAft>
              <a:buNone/>
            </a:pPr>
            <a:r>
              <a:rPr lang="en-US" sz="800" smtClean="0">
                <a:solidFill>
                  <a:srgbClr val="617A86"/>
                </a:solidFill>
                <a:latin typeface="VNI-Duff" pitchFamily="2" charset="0"/>
                <a:ea typeface="Varela Round"/>
                <a:cs typeface="Varela Round"/>
                <a:sym typeface="Varela Round"/>
              </a:rPr>
              <a:t>Ñeà taøi baùo caùo ñoà aùn : Phaàn meàm quaûn lyù kho - Nhoùm thöïc hieän : Hoà Quoác Ñaït vaø Leâ Tieán Hoøa</a:t>
            </a:r>
            <a:endParaRPr sz="800">
              <a:solidFill>
                <a:srgbClr val="617A86"/>
              </a:solidFill>
              <a:latin typeface="VNI-Duff" pitchFamily="2" charset="0"/>
              <a:ea typeface="Varela Round"/>
              <a:cs typeface="Varela Round"/>
              <a:sym typeface="Varela Round"/>
            </a:endParaRPr>
          </a:p>
          <a:p>
            <a:pPr marL="0" lvl="0" indent="0" algn="l" rtl="0">
              <a:spcBef>
                <a:spcPts val="1000"/>
              </a:spcBef>
              <a:spcAft>
                <a:spcPts val="0"/>
              </a:spcAft>
              <a:buNone/>
            </a:pPr>
            <a:endParaRPr sz="800">
              <a:solidFill>
                <a:srgbClr val="617A86"/>
              </a:solidFill>
              <a:latin typeface="Varela Round"/>
              <a:ea typeface="Varela Round"/>
              <a:cs typeface="Varela Round"/>
              <a:sym typeface="Varela Round"/>
            </a:endParaRPr>
          </a:p>
          <a:p>
            <a:pPr marL="0" lvl="0" indent="0" algn="l" rtl="0">
              <a:spcBef>
                <a:spcPts val="1000"/>
              </a:spcBef>
              <a:spcAft>
                <a:spcPts val="1000"/>
              </a:spcAft>
              <a:buNone/>
            </a:pPr>
            <a:endParaRPr sz="800">
              <a:solidFill>
                <a:srgbClr val="617A86"/>
              </a:solidFill>
              <a:latin typeface="Varela Round"/>
              <a:ea typeface="Varela Round"/>
              <a:cs typeface="Varela Round"/>
              <a:sym typeface="Varela Round"/>
            </a:endParaRPr>
          </a:p>
        </p:txBody>
      </p:sp>
    </p:spTree>
    <p:extLst>
      <p:ext uri="{BB962C8B-B14F-4D97-AF65-F5344CB8AC3E}">
        <p14:creationId xmlns:p14="http://schemas.microsoft.com/office/powerpoint/2010/main" val="907412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0"/>
                                  </p:stCondLst>
                                  <p:childTnLst>
                                    <p:set>
                                      <p:cBhvr>
                                        <p:cTn id="6" dur="1" fill="hold">
                                          <p:stCondLst>
                                            <p:cond delay="0"/>
                                          </p:stCondLst>
                                        </p:cTn>
                                        <p:tgtEl>
                                          <p:spTgt spid="209"/>
                                        </p:tgtEl>
                                        <p:attrNameLst>
                                          <p:attrName>style.visibility</p:attrName>
                                        </p:attrNameLst>
                                      </p:cBhvr>
                                      <p:to>
                                        <p:strVal val="visible"/>
                                      </p:to>
                                    </p:set>
                                    <p:animEffect transition="in" filter="wipe(down)">
                                      <p:cBhvr>
                                        <p:cTn id="7" dur="406">
                                          <p:stCondLst>
                                            <p:cond delay="0"/>
                                          </p:stCondLst>
                                        </p:cTn>
                                        <p:tgtEl>
                                          <p:spTgt spid="209"/>
                                        </p:tgtEl>
                                      </p:cBhvr>
                                    </p:animEffect>
                                    <p:anim calcmode="lin" valueType="num">
                                      <p:cBhvr>
                                        <p:cTn id="8" dur="1275" tmFilter="0,0; 0.14,0.36; 0.43,0.73; 0.71,0.91; 1.0,1.0">
                                          <p:stCondLst>
                                            <p:cond delay="0"/>
                                          </p:stCondLst>
                                        </p:cTn>
                                        <p:tgtEl>
                                          <p:spTgt spid="209"/>
                                        </p:tgtEl>
                                        <p:attrNameLst>
                                          <p:attrName>ppt_x</p:attrName>
                                        </p:attrNameLst>
                                      </p:cBhvr>
                                      <p:tavLst>
                                        <p:tav tm="0">
                                          <p:val>
                                            <p:strVal val="#ppt_x-0.25"/>
                                          </p:val>
                                        </p:tav>
                                        <p:tav tm="100000">
                                          <p:val>
                                            <p:strVal val="#ppt_x"/>
                                          </p:val>
                                        </p:tav>
                                      </p:tavLst>
                                    </p:anim>
                                    <p:anim calcmode="lin" valueType="num">
                                      <p:cBhvr>
                                        <p:cTn id="9" dur="465" tmFilter="0.0,0.0; 0.25,0.07; 0.50,0.2; 0.75,0.467; 1.0,1.0">
                                          <p:stCondLst>
                                            <p:cond delay="0"/>
                                          </p:stCondLst>
                                        </p:cTn>
                                        <p:tgtEl>
                                          <p:spTgt spid="209"/>
                                        </p:tgtEl>
                                        <p:attrNameLst>
                                          <p:attrName>ppt_y</p:attrName>
                                        </p:attrNameLst>
                                      </p:cBhvr>
                                      <p:tavLst>
                                        <p:tav tm="0" fmla="#ppt_y-sin(pi*$)/3">
                                          <p:val>
                                            <p:fltVal val="0.5"/>
                                          </p:val>
                                        </p:tav>
                                        <p:tav tm="100000">
                                          <p:val>
                                            <p:fltVal val="1"/>
                                          </p:val>
                                        </p:tav>
                                      </p:tavLst>
                                    </p:anim>
                                    <p:anim calcmode="lin" valueType="num">
                                      <p:cBhvr>
                                        <p:cTn id="10" dur="465" tmFilter="0, 0; 0.125,0.2665; 0.25,0.4; 0.375,0.465; 0.5,0.5;  0.625,0.535; 0.75,0.6; 0.875,0.7335; 1,1">
                                          <p:stCondLst>
                                            <p:cond delay="465"/>
                                          </p:stCondLst>
                                        </p:cTn>
                                        <p:tgtEl>
                                          <p:spTgt spid="209"/>
                                        </p:tgtEl>
                                        <p:attrNameLst>
                                          <p:attrName>ppt_y</p:attrName>
                                        </p:attrNameLst>
                                      </p:cBhvr>
                                      <p:tavLst>
                                        <p:tav tm="0" fmla="#ppt_y-sin(pi*$)/9">
                                          <p:val>
                                            <p:fltVal val="0"/>
                                          </p:val>
                                        </p:tav>
                                        <p:tav tm="100000">
                                          <p:val>
                                            <p:fltVal val="1"/>
                                          </p:val>
                                        </p:tav>
                                      </p:tavLst>
                                    </p:anim>
                                    <p:anim calcmode="lin" valueType="num">
                                      <p:cBhvr>
                                        <p:cTn id="11" dur="232" tmFilter="0, 0; 0.125,0.2665; 0.25,0.4; 0.375,0.465; 0.5,0.5;  0.625,0.535; 0.75,0.6; 0.875,0.7335; 1,1">
                                          <p:stCondLst>
                                            <p:cond delay="927"/>
                                          </p:stCondLst>
                                        </p:cTn>
                                        <p:tgtEl>
                                          <p:spTgt spid="209"/>
                                        </p:tgtEl>
                                        <p:attrNameLst>
                                          <p:attrName>ppt_y</p:attrName>
                                        </p:attrNameLst>
                                      </p:cBhvr>
                                      <p:tavLst>
                                        <p:tav tm="0" fmla="#ppt_y-sin(pi*$)/27">
                                          <p:val>
                                            <p:fltVal val="0"/>
                                          </p:val>
                                        </p:tav>
                                        <p:tav tm="100000">
                                          <p:val>
                                            <p:fltVal val="1"/>
                                          </p:val>
                                        </p:tav>
                                      </p:tavLst>
                                    </p:anim>
                                    <p:anim calcmode="lin" valueType="num">
                                      <p:cBhvr>
                                        <p:cTn id="12" dur="115" tmFilter="0, 0; 0.125,0.2665; 0.25,0.4; 0.375,0.465; 0.5,0.5;  0.625,0.535; 0.75,0.6; 0.875,0.7335; 1,1">
                                          <p:stCondLst>
                                            <p:cond delay="1159"/>
                                          </p:stCondLst>
                                        </p:cTn>
                                        <p:tgtEl>
                                          <p:spTgt spid="209"/>
                                        </p:tgtEl>
                                        <p:attrNameLst>
                                          <p:attrName>ppt_y</p:attrName>
                                        </p:attrNameLst>
                                      </p:cBhvr>
                                      <p:tavLst>
                                        <p:tav tm="0" fmla="#ppt_y-sin(pi*$)/81">
                                          <p:val>
                                            <p:fltVal val="0"/>
                                          </p:val>
                                        </p:tav>
                                        <p:tav tm="100000">
                                          <p:val>
                                            <p:fltVal val="1"/>
                                          </p:val>
                                        </p:tav>
                                      </p:tavLst>
                                    </p:anim>
                                    <p:animScale>
                                      <p:cBhvr>
                                        <p:cTn id="13" dur="18">
                                          <p:stCondLst>
                                            <p:cond delay="455"/>
                                          </p:stCondLst>
                                        </p:cTn>
                                        <p:tgtEl>
                                          <p:spTgt spid="209"/>
                                        </p:tgtEl>
                                      </p:cBhvr>
                                      <p:to x="100000" y="60000"/>
                                    </p:animScale>
                                    <p:animScale>
                                      <p:cBhvr>
                                        <p:cTn id="14" dur="116" decel="50000">
                                          <p:stCondLst>
                                            <p:cond delay="473"/>
                                          </p:stCondLst>
                                        </p:cTn>
                                        <p:tgtEl>
                                          <p:spTgt spid="209"/>
                                        </p:tgtEl>
                                      </p:cBhvr>
                                      <p:to x="100000" y="100000"/>
                                    </p:animScale>
                                    <p:animScale>
                                      <p:cBhvr>
                                        <p:cTn id="15" dur="18">
                                          <p:stCondLst>
                                            <p:cond delay="918"/>
                                          </p:stCondLst>
                                        </p:cTn>
                                        <p:tgtEl>
                                          <p:spTgt spid="209"/>
                                        </p:tgtEl>
                                      </p:cBhvr>
                                      <p:to x="100000" y="80000"/>
                                    </p:animScale>
                                    <p:animScale>
                                      <p:cBhvr>
                                        <p:cTn id="16" dur="116" decel="50000">
                                          <p:stCondLst>
                                            <p:cond delay="937"/>
                                          </p:stCondLst>
                                        </p:cTn>
                                        <p:tgtEl>
                                          <p:spTgt spid="209"/>
                                        </p:tgtEl>
                                      </p:cBhvr>
                                      <p:to x="100000" y="100000"/>
                                    </p:animScale>
                                    <p:animScale>
                                      <p:cBhvr>
                                        <p:cTn id="17" dur="18">
                                          <p:stCondLst>
                                            <p:cond delay="1149"/>
                                          </p:stCondLst>
                                        </p:cTn>
                                        <p:tgtEl>
                                          <p:spTgt spid="209"/>
                                        </p:tgtEl>
                                      </p:cBhvr>
                                      <p:to x="100000" y="90000"/>
                                    </p:animScale>
                                    <p:animScale>
                                      <p:cBhvr>
                                        <p:cTn id="18" dur="116" decel="50000">
                                          <p:stCondLst>
                                            <p:cond delay="1168"/>
                                          </p:stCondLst>
                                        </p:cTn>
                                        <p:tgtEl>
                                          <p:spTgt spid="209"/>
                                        </p:tgtEl>
                                      </p:cBhvr>
                                      <p:to x="100000" y="100000"/>
                                    </p:animScale>
                                    <p:animScale>
                                      <p:cBhvr>
                                        <p:cTn id="19" dur="18">
                                          <p:stCondLst>
                                            <p:cond delay="1266"/>
                                          </p:stCondLst>
                                        </p:cTn>
                                        <p:tgtEl>
                                          <p:spTgt spid="209"/>
                                        </p:tgtEl>
                                      </p:cBhvr>
                                      <p:to x="100000" y="95000"/>
                                    </p:animScale>
                                    <p:animScale>
                                      <p:cBhvr>
                                        <p:cTn id="20" dur="116" decel="50000">
                                          <p:stCondLst>
                                            <p:cond delay="1284"/>
                                          </p:stCondLst>
                                        </p:cTn>
                                        <p:tgtEl>
                                          <p:spTgt spid="209"/>
                                        </p:tgtEl>
                                      </p:cBhvr>
                                      <p:to x="100000" y="100000"/>
                                    </p:animScale>
                                  </p:childTnLst>
                                </p:cTn>
                              </p:par>
                            </p:childTnLst>
                          </p:cTn>
                        </p:par>
                        <p:par>
                          <p:cTn id="21" fill="hold">
                            <p:stCondLst>
                              <p:cond delay="1400"/>
                            </p:stCondLst>
                            <p:childTnLst>
                              <p:par>
                                <p:cTn id="22" presetID="14" presetClass="entr" presetSubtype="10" fill="hold" grpId="0" nodeType="after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randombar(horizontal)">
                                      <p:cBhvr>
                                        <p:cTn id="2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9" grpId="0"/>
      <p:bldP spid="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16"/>
          <p:cNvSpPr txBox="1">
            <a:spLocks noGrp="1"/>
          </p:cNvSpPr>
          <p:nvPr>
            <p:ph type="ctrTitle"/>
          </p:nvPr>
        </p:nvSpPr>
        <p:spPr>
          <a:xfrm>
            <a:off x="1773750" y="2421550"/>
            <a:ext cx="55965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mtClean="0">
                <a:latin typeface="VNI-Bandit" pitchFamily="2" charset="0"/>
              </a:rPr>
              <a:t>Keát luaän</a:t>
            </a:r>
            <a:endParaRPr>
              <a:latin typeface="VNI-Bandit" pitchFamily="2" charset="0"/>
            </a:endParaRPr>
          </a:p>
        </p:txBody>
      </p:sp>
      <p:sp>
        <p:nvSpPr>
          <p:cNvPr id="220" name="Google Shape;220;p16"/>
          <p:cNvSpPr txBox="1"/>
          <p:nvPr/>
        </p:nvSpPr>
        <p:spPr>
          <a:xfrm>
            <a:off x="4178670" y="1040920"/>
            <a:ext cx="786660" cy="1590986"/>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9600" b="1">
                <a:solidFill>
                  <a:srgbClr val="00ACC3"/>
                </a:solidFill>
                <a:latin typeface="Varela Round"/>
                <a:ea typeface="Varela Round"/>
                <a:cs typeface="Varela Round"/>
                <a:sym typeface="Varela Round"/>
              </a:rPr>
              <a:t>3</a:t>
            </a:r>
            <a:endParaRPr sz="9600" b="1">
              <a:solidFill>
                <a:srgbClr val="00ACC3"/>
              </a:solidFill>
              <a:latin typeface="Varela Round"/>
              <a:ea typeface="Varela Round"/>
              <a:cs typeface="Varela Round"/>
              <a:sym typeface="Varela Round"/>
            </a:endParaRPr>
          </a:p>
        </p:txBody>
      </p:sp>
      <p:sp>
        <p:nvSpPr>
          <p:cNvPr id="221" name="Google Shape;221;p16"/>
          <p:cNvSpPr txBox="1">
            <a:spLocks noGrp="1"/>
          </p:cNvSpPr>
          <p:nvPr>
            <p:ph type="sldNum" idx="12"/>
          </p:nvPr>
        </p:nvSpPr>
        <p:spPr>
          <a:xfrm>
            <a:off x="4337100" y="4751625"/>
            <a:ext cx="469800" cy="391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16</a:t>
            </a:fld>
            <a:endParaRPr/>
          </a:p>
        </p:txBody>
      </p:sp>
      <p:sp>
        <p:nvSpPr>
          <p:cNvPr id="6" name="Google Shape;220;p16"/>
          <p:cNvSpPr txBox="1"/>
          <p:nvPr/>
        </p:nvSpPr>
        <p:spPr>
          <a:xfrm>
            <a:off x="3222360" y="286256"/>
            <a:ext cx="2699280" cy="809996"/>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4000" b="1" smtClean="0">
                <a:solidFill>
                  <a:srgbClr val="00ACC3"/>
                </a:solidFill>
                <a:latin typeface="VNI-Bandit" pitchFamily="2" charset="0"/>
                <a:ea typeface="Varela Round"/>
                <a:cs typeface="Varela Round"/>
                <a:sym typeface="Varela Round"/>
              </a:rPr>
              <a:t>chöông</a:t>
            </a:r>
            <a:endParaRPr sz="4000" b="1">
              <a:solidFill>
                <a:srgbClr val="00ACC3"/>
              </a:solidFill>
              <a:latin typeface="VNI-Bandit" pitchFamily="2" charset="0"/>
              <a:ea typeface="Varela Round"/>
              <a:cs typeface="Varela Round"/>
              <a:sym typeface="Varela Round"/>
            </a:endParaRPr>
          </a:p>
        </p:txBody>
      </p:sp>
      <p:pic>
        <p:nvPicPr>
          <p:cNvPr id="2050" name="Picture 2" descr="Kết quả hình ảnh cho gif sticker facebook"/>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521335" y="-101798"/>
            <a:ext cx="1734185" cy="1625798"/>
          </a:xfrm>
          <a:prstGeom prst="rect">
            <a:avLst/>
          </a:prstGeom>
          <a:noFill/>
          <a:extLst>
            <a:ext uri="{909E8E84-426E-40DD-AFC4-6F175D3DCCD1}">
              <a14:hiddenFill xmlns:a14="http://schemas.microsoft.com/office/drawing/2010/main">
                <a:solidFill>
                  <a:srgbClr val="FFFFFF"/>
                </a:solidFill>
              </a14:hiddenFill>
            </a:ext>
          </a:extLst>
        </p:spPr>
      </p:pic>
      <p:sp>
        <p:nvSpPr>
          <p:cNvPr id="7" name="Google Shape;209;p15"/>
          <p:cNvSpPr txBox="1">
            <a:spLocks/>
          </p:cNvSpPr>
          <p:nvPr/>
        </p:nvSpPr>
        <p:spPr>
          <a:xfrm>
            <a:off x="2639961" y="3581350"/>
            <a:ext cx="3893573" cy="464762"/>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1pPr>
            <a:lvl2pPr marR="0" lvl="1"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2pPr>
            <a:lvl3pPr marR="0" lvl="2"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3pPr>
            <a:lvl4pPr marR="0" lvl="3"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4pPr>
            <a:lvl5pPr marR="0" lvl="4"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5pPr>
            <a:lvl6pPr marR="0" lvl="5"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6pPr>
            <a:lvl7pPr marR="0" lvl="6"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7pPr>
            <a:lvl8pPr marR="0" lvl="7"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8pPr>
            <a:lvl9pPr marR="0" lvl="8"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9pPr>
          </a:lstStyle>
          <a:p>
            <a:pPr algn="ctr"/>
            <a:r>
              <a:rPr lang="en-US" sz="2000" smtClean="0">
                <a:solidFill>
                  <a:schemeClr val="accent2">
                    <a:lumMod val="60000"/>
                    <a:lumOff val="40000"/>
                  </a:schemeClr>
                </a:solidFill>
                <a:effectLst>
                  <a:outerShdw blurRad="38100" dist="38100" dir="2700000" algn="tl">
                    <a:srgbClr val="000000">
                      <a:alpha val="43137"/>
                    </a:srgbClr>
                  </a:outerShdw>
                </a:effectLst>
                <a:latin typeface="VNI-Fato" pitchFamily="2" charset="0"/>
              </a:rPr>
              <a:t>Keát quaû thöïc hieän vaø baøi hoïc</a:t>
            </a:r>
            <a:endParaRPr lang="en-US" sz="2000">
              <a:solidFill>
                <a:schemeClr val="accent2">
                  <a:lumMod val="60000"/>
                  <a:lumOff val="40000"/>
                </a:schemeClr>
              </a:solidFill>
              <a:effectLst>
                <a:outerShdw blurRad="38100" dist="38100" dir="2700000" algn="tl">
                  <a:srgbClr val="000000">
                    <a:alpha val="43137"/>
                  </a:srgbClr>
                </a:outerShdw>
              </a:effectLst>
              <a:latin typeface="VNI-Fato" pitchFamily="2" charset="0"/>
            </a:endParaRPr>
          </a:p>
        </p:txBody>
      </p:sp>
    </p:spTree>
    <p:extLst>
      <p:ext uri="{BB962C8B-B14F-4D97-AF65-F5344CB8AC3E}">
        <p14:creationId xmlns:p14="http://schemas.microsoft.com/office/powerpoint/2010/main" val="2250479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220"/>
                                        </p:tgtEl>
                                        <p:attrNameLst>
                                          <p:attrName>style.visibility</p:attrName>
                                        </p:attrNameLst>
                                      </p:cBhvr>
                                      <p:to>
                                        <p:strVal val="visible"/>
                                      </p:to>
                                    </p:set>
                                    <p:anim calcmode="lin" valueType="num">
                                      <p:cBhvr>
                                        <p:cTn id="13" dur="500" fill="hold"/>
                                        <p:tgtEl>
                                          <p:spTgt spid="220"/>
                                        </p:tgtEl>
                                        <p:attrNameLst>
                                          <p:attrName>ppt_w</p:attrName>
                                        </p:attrNameLst>
                                      </p:cBhvr>
                                      <p:tavLst>
                                        <p:tav tm="0">
                                          <p:val>
                                            <p:fltVal val="0"/>
                                          </p:val>
                                        </p:tav>
                                        <p:tav tm="100000">
                                          <p:val>
                                            <p:strVal val="#ppt_w"/>
                                          </p:val>
                                        </p:tav>
                                      </p:tavLst>
                                    </p:anim>
                                    <p:anim calcmode="lin" valueType="num">
                                      <p:cBhvr>
                                        <p:cTn id="14" dur="500" fill="hold"/>
                                        <p:tgtEl>
                                          <p:spTgt spid="220"/>
                                        </p:tgtEl>
                                        <p:attrNameLst>
                                          <p:attrName>ppt_h</p:attrName>
                                        </p:attrNameLst>
                                      </p:cBhvr>
                                      <p:tavLst>
                                        <p:tav tm="0">
                                          <p:val>
                                            <p:fltVal val="0"/>
                                          </p:val>
                                        </p:tav>
                                        <p:tav tm="100000">
                                          <p:val>
                                            <p:strVal val="#ppt_h"/>
                                          </p:val>
                                        </p:tav>
                                      </p:tavLst>
                                    </p:anim>
                                    <p:animEffect transition="in" filter="fade">
                                      <p:cBhvr>
                                        <p:cTn id="15" dur="500"/>
                                        <p:tgtEl>
                                          <p:spTgt spid="220"/>
                                        </p:tgtEl>
                                      </p:cBhvr>
                                    </p:animEffect>
                                  </p:childTnLst>
                                </p:cTn>
                              </p:par>
                            </p:childTnLst>
                          </p:cTn>
                        </p:par>
                        <p:par>
                          <p:cTn id="16" fill="hold">
                            <p:stCondLst>
                              <p:cond delay="1000"/>
                            </p:stCondLst>
                            <p:childTnLst>
                              <p:par>
                                <p:cTn id="17" presetID="6" presetClass="entr" presetSubtype="16" fill="hold" grpId="0" nodeType="afterEffect">
                                  <p:stCondLst>
                                    <p:cond delay="0"/>
                                  </p:stCondLst>
                                  <p:childTnLst>
                                    <p:set>
                                      <p:cBhvr>
                                        <p:cTn id="18" dur="1" fill="hold">
                                          <p:stCondLst>
                                            <p:cond delay="0"/>
                                          </p:stCondLst>
                                        </p:cTn>
                                        <p:tgtEl>
                                          <p:spTgt spid="218"/>
                                        </p:tgtEl>
                                        <p:attrNameLst>
                                          <p:attrName>style.visibility</p:attrName>
                                        </p:attrNameLst>
                                      </p:cBhvr>
                                      <p:to>
                                        <p:strVal val="visible"/>
                                      </p:to>
                                    </p:set>
                                    <p:animEffect transition="in" filter="circle(in)">
                                      <p:cBhvr>
                                        <p:cTn id="19" dur="1400"/>
                                        <p:tgtEl>
                                          <p:spTgt spid="218"/>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grpId="0" nodeType="click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wipe(down)">
                                      <p:cBhvr>
                                        <p:cTn id="2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8" grpId="0"/>
      <p:bldP spid="220" grpId="0"/>
      <p:bldP spid="6" grpId="0"/>
      <p:bldP spid="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19"/>
          <p:cNvSpPr txBox="1">
            <a:spLocks noGrp="1"/>
          </p:cNvSpPr>
          <p:nvPr>
            <p:ph type="ctrTitle" idx="4294967295"/>
          </p:nvPr>
        </p:nvSpPr>
        <p:spPr>
          <a:xfrm>
            <a:off x="1304925" y="135550"/>
            <a:ext cx="65343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6000"/>
              <a:t>Big concept</a:t>
            </a:r>
            <a:endParaRPr sz="6000"/>
          </a:p>
        </p:txBody>
      </p:sp>
      <p:sp>
        <p:nvSpPr>
          <p:cNvPr id="240" name="Google Shape;240;p19"/>
          <p:cNvSpPr txBox="1">
            <a:spLocks noGrp="1"/>
          </p:cNvSpPr>
          <p:nvPr>
            <p:ph type="subTitle" idx="4294967295"/>
          </p:nvPr>
        </p:nvSpPr>
        <p:spPr>
          <a:xfrm>
            <a:off x="1304925" y="3868755"/>
            <a:ext cx="6534300" cy="7848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
                <a:solidFill>
                  <a:srgbClr val="A1BECC"/>
                </a:solidFill>
              </a:rPr>
              <a:t>Bring the attention of your audience over a key concept using icons or illustrations</a:t>
            </a:r>
            <a:endParaRPr>
              <a:solidFill>
                <a:srgbClr val="A1BECC"/>
              </a:solidFill>
            </a:endParaRPr>
          </a:p>
        </p:txBody>
      </p:sp>
      <p:sp>
        <p:nvSpPr>
          <p:cNvPr id="241" name="Google Shape;241;p19"/>
          <p:cNvSpPr/>
          <p:nvPr/>
        </p:nvSpPr>
        <p:spPr>
          <a:xfrm>
            <a:off x="3333750" y="1333500"/>
            <a:ext cx="2476500" cy="2476500"/>
          </a:xfrm>
          <a:prstGeom prst="ellipse">
            <a:avLst/>
          </a:prstGeom>
          <a:solidFill>
            <a:srgbClr val="E8004C">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9"/>
          <p:cNvSpPr/>
          <p:nvPr/>
        </p:nvSpPr>
        <p:spPr>
          <a:xfrm>
            <a:off x="3209925" y="1209675"/>
            <a:ext cx="2724300" cy="2724300"/>
          </a:xfrm>
          <a:prstGeom prst="ellipse">
            <a:avLst/>
          </a:prstGeom>
          <a:noFill/>
          <a:ln w="9525" cap="flat" cmpd="sng">
            <a:solidFill>
              <a:srgbClr val="ED4A00"/>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9"/>
          <p:cNvSpPr/>
          <p:nvPr/>
        </p:nvSpPr>
        <p:spPr>
          <a:xfrm>
            <a:off x="2962275" y="1543050"/>
            <a:ext cx="704700" cy="704700"/>
          </a:xfrm>
          <a:prstGeom prst="ellipse">
            <a:avLst/>
          </a:prstGeom>
          <a:solidFill>
            <a:srgbClr val="F8BB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9"/>
          <p:cNvSpPr/>
          <p:nvPr/>
        </p:nvSpPr>
        <p:spPr>
          <a:xfrm>
            <a:off x="5295900" y="2897050"/>
            <a:ext cx="971700" cy="971700"/>
          </a:xfrm>
          <a:prstGeom prst="donut">
            <a:avLst>
              <a:gd name="adj" fmla="val 12811"/>
            </a:avLst>
          </a:prstGeom>
          <a:solidFill>
            <a:srgbClr val="BBCD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5" name="Google Shape;245;p19"/>
          <p:cNvGrpSpPr/>
          <p:nvPr/>
        </p:nvGrpSpPr>
        <p:grpSpPr>
          <a:xfrm>
            <a:off x="3990646" y="2000576"/>
            <a:ext cx="1162865" cy="1162930"/>
            <a:chOff x="570875" y="4322250"/>
            <a:chExt cx="443300" cy="443325"/>
          </a:xfrm>
        </p:grpSpPr>
        <p:sp>
          <p:nvSpPr>
            <p:cNvPr id="246" name="Google Shape;246;p19"/>
            <p:cNvSpPr/>
            <p:nvPr/>
          </p:nvSpPr>
          <p:spPr>
            <a:xfrm>
              <a:off x="570875" y="4322250"/>
              <a:ext cx="443300" cy="443325"/>
            </a:xfrm>
            <a:custGeom>
              <a:avLst/>
              <a:gdLst/>
              <a:ahLst/>
              <a:cxn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FFFFFF"/>
            </a:solidFill>
            <a:ln w="9525" cap="flat" cmpd="sng">
              <a:solidFill>
                <a:srgbClr val="617A86"/>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9"/>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FFFFFF"/>
            </a:solidFill>
            <a:ln w="9525" cap="flat" cmpd="sng">
              <a:solidFill>
                <a:srgbClr val="617A86"/>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9"/>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FFFFFF"/>
            </a:solidFill>
            <a:ln w="9525" cap="flat" cmpd="sng">
              <a:solidFill>
                <a:srgbClr val="617A86"/>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19"/>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FFFFFF"/>
            </a:solidFill>
            <a:ln w="9525" cap="flat" cmpd="sng">
              <a:solidFill>
                <a:srgbClr val="617A86"/>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0" name="Google Shape;250;p19"/>
          <p:cNvSpPr txBox="1">
            <a:spLocks noGrp="1"/>
          </p:cNvSpPr>
          <p:nvPr>
            <p:ph type="sldNum" idx="12"/>
          </p:nvPr>
        </p:nvSpPr>
        <p:spPr>
          <a:xfrm>
            <a:off x="4337100" y="4751625"/>
            <a:ext cx="469800" cy="391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17</a:t>
            </a:fld>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20"/>
          <p:cNvSpPr txBox="1">
            <a:spLocks noGrp="1"/>
          </p:cNvSpPr>
          <p:nvPr>
            <p:ph type="body" idx="1"/>
          </p:nvPr>
        </p:nvSpPr>
        <p:spPr>
          <a:xfrm>
            <a:off x="2935875" y="1550150"/>
            <a:ext cx="2560500" cy="33759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White</a:t>
            </a:r>
            <a:endParaRPr b="1"/>
          </a:p>
          <a:p>
            <a:pPr marL="0" lvl="0" indent="0" algn="l" rtl="0">
              <a:spcBef>
                <a:spcPts val="600"/>
              </a:spcBef>
              <a:spcAft>
                <a:spcPts val="0"/>
              </a:spcAft>
              <a:buNone/>
            </a:pPr>
            <a:r>
              <a:rPr lang="en"/>
              <a:t>Is the color of milk and fresh snow, the color produced by the combination of all the colors of the visible spectrum.</a:t>
            </a:r>
            <a:endParaRPr/>
          </a:p>
        </p:txBody>
      </p:sp>
      <p:sp>
        <p:nvSpPr>
          <p:cNvPr id="256" name="Google Shape;256;p20"/>
          <p:cNvSpPr txBox="1">
            <a:spLocks noGrp="1"/>
          </p:cNvSpPr>
          <p:nvPr>
            <p:ph type="title"/>
          </p:nvPr>
        </p:nvSpPr>
        <p:spPr>
          <a:xfrm>
            <a:off x="2935875" y="909050"/>
            <a:ext cx="5275500" cy="641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You can also split your content</a:t>
            </a:r>
            <a:endParaRPr/>
          </a:p>
        </p:txBody>
      </p:sp>
      <p:sp>
        <p:nvSpPr>
          <p:cNvPr id="257" name="Google Shape;257;p20"/>
          <p:cNvSpPr txBox="1">
            <a:spLocks noGrp="1"/>
          </p:cNvSpPr>
          <p:nvPr>
            <p:ph type="body" idx="2"/>
          </p:nvPr>
        </p:nvSpPr>
        <p:spPr>
          <a:xfrm>
            <a:off x="5650849" y="1550150"/>
            <a:ext cx="2560500" cy="33759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Black</a:t>
            </a:r>
            <a:endParaRPr b="1"/>
          </a:p>
          <a:p>
            <a:pPr marL="0" lvl="0" indent="0" algn="l" rtl="0">
              <a:spcBef>
                <a:spcPts val="600"/>
              </a:spcBef>
              <a:spcAft>
                <a:spcPts val="0"/>
              </a:spcAft>
              <a:buNone/>
            </a:pPr>
            <a:r>
              <a:rPr lang="en"/>
              <a:t>Is the color of coal, ebony, and of outer space. It is the darkest color, the result of the absence of or complete absorption of light.</a:t>
            </a:r>
            <a:endParaRPr/>
          </a:p>
        </p:txBody>
      </p:sp>
      <p:sp>
        <p:nvSpPr>
          <p:cNvPr id="258" name="Google Shape;258;p20"/>
          <p:cNvSpPr txBox="1">
            <a:spLocks noGrp="1"/>
          </p:cNvSpPr>
          <p:nvPr>
            <p:ph type="sldNum" idx="12"/>
          </p:nvPr>
        </p:nvSpPr>
        <p:spPr>
          <a:xfrm>
            <a:off x="8635625" y="4751625"/>
            <a:ext cx="469800" cy="391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18</a:t>
            </a:fld>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22"/>
          <p:cNvSpPr txBox="1">
            <a:spLocks noGrp="1"/>
          </p:cNvSpPr>
          <p:nvPr>
            <p:ph type="title"/>
          </p:nvPr>
        </p:nvSpPr>
        <p:spPr>
          <a:xfrm>
            <a:off x="4572000" y="1366250"/>
            <a:ext cx="3639600" cy="641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A picture is worth a thousand words</a:t>
            </a:r>
            <a:endParaRPr/>
          </a:p>
        </p:txBody>
      </p:sp>
      <p:sp>
        <p:nvSpPr>
          <p:cNvPr id="273" name="Google Shape;273;p22"/>
          <p:cNvSpPr txBox="1">
            <a:spLocks noGrp="1"/>
          </p:cNvSpPr>
          <p:nvPr>
            <p:ph type="body" idx="1"/>
          </p:nvPr>
        </p:nvSpPr>
        <p:spPr>
          <a:xfrm>
            <a:off x="4572000" y="1982951"/>
            <a:ext cx="3639600" cy="1912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A complex idea can be conveyed with just a single still image, namely making it possible to absorb large amounts of data quickly.</a:t>
            </a:r>
            <a:endParaRPr/>
          </a:p>
        </p:txBody>
      </p:sp>
      <p:pic>
        <p:nvPicPr>
          <p:cNvPr id="274" name="Google Shape;274;p22" descr="coffee.jpg"/>
          <p:cNvPicPr preferRelativeResize="0"/>
          <p:nvPr/>
        </p:nvPicPr>
        <p:blipFill>
          <a:blip r:embed="rId3">
            <a:alphaModFix/>
          </a:blip>
          <a:stretch>
            <a:fillRect/>
          </a:stretch>
        </p:blipFill>
        <p:spPr>
          <a:xfrm>
            <a:off x="867000" y="1033650"/>
            <a:ext cx="3076200" cy="3076200"/>
          </a:xfrm>
          <a:prstGeom prst="ellipse">
            <a:avLst/>
          </a:prstGeom>
          <a:noFill/>
          <a:ln>
            <a:noFill/>
          </a:ln>
        </p:spPr>
      </p:pic>
      <p:sp>
        <p:nvSpPr>
          <p:cNvPr id="275" name="Google Shape;275;p22"/>
          <p:cNvSpPr txBox="1">
            <a:spLocks noGrp="1"/>
          </p:cNvSpPr>
          <p:nvPr>
            <p:ph type="sldNum" idx="12"/>
          </p:nvPr>
        </p:nvSpPr>
        <p:spPr>
          <a:xfrm>
            <a:off x="8635625" y="4751625"/>
            <a:ext cx="469800" cy="391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19</a:t>
            </a:fld>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3" name="Google Shape;203;p14"/>
          <p:cNvSpPr txBox="1"/>
          <p:nvPr/>
        </p:nvSpPr>
        <p:spPr>
          <a:xfrm>
            <a:off x="2826495" y="4545923"/>
            <a:ext cx="4649129" cy="437557"/>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Aft>
                <a:spcPts val="0"/>
              </a:spcAft>
              <a:buNone/>
            </a:pPr>
            <a:r>
              <a:rPr lang="en-US" sz="800" smtClean="0">
                <a:solidFill>
                  <a:srgbClr val="617A86"/>
                </a:solidFill>
                <a:latin typeface="VNI-Duff" pitchFamily="2" charset="0"/>
                <a:ea typeface="Varela Round"/>
                <a:cs typeface="Varela Round"/>
                <a:sym typeface="Varela Round"/>
              </a:rPr>
              <a:t>Ñeà taøi baùo caùo ñoà aùn : Phaàn meàm quaûn lyù kho - Nhoùm thöïc hieän : Hoà Quoác Ñaït vaø Leâ Tieán Hoøa</a:t>
            </a:r>
            <a:endParaRPr sz="800">
              <a:solidFill>
                <a:srgbClr val="617A86"/>
              </a:solidFill>
              <a:latin typeface="VNI-Duff" pitchFamily="2" charset="0"/>
              <a:ea typeface="Varela Round"/>
              <a:cs typeface="Varela Round"/>
              <a:sym typeface="Varela Round"/>
            </a:endParaRPr>
          </a:p>
          <a:p>
            <a:pPr marL="0" lvl="0" indent="0" algn="l" rtl="0">
              <a:spcBef>
                <a:spcPts val="1000"/>
              </a:spcBef>
              <a:spcAft>
                <a:spcPts val="0"/>
              </a:spcAft>
              <a:buNone/>
            </a:pPr>
            <a:endParaRPr sz="800">
              <a:solidFill>
                <a:srgbClr val="617A86"/>
              </a:solidFill>
              <a:latin typeface="Varela Round"/>
              <a:ea typeface="Varela Round"/>
              <a:cs typeface="Varela Round"/>
              <a:sym typeface="Varela Round"/>
            </a:endParaRPr>
          </a:p>
          <a:p>
            <a:pPr marL="0" lvl="0" indent="0" algn="l" rtl="0">
              <a:spcBef>
                <a:spcPts val="1000"/>
              </a:spcBef>
              <a:spcAft>
                <a:spcPts val="1000"/>
              </a:spcAft>
              <a:buNone/>
            </a:pPr>
            <a:endParaRPr sz="800">
              <a:solidFill>
                <a:srgbClr val="617A86"/>
              </a:solidFill>
              <a:latin typeface="Varela Round"/>
              <a:ea typeface="Varela Round"/>
              <a:cs typeface="Varela Round"/>
              <a:sym typeface="Varela Round"/>
            </a:endParaRPr>
          </a:p>
        </p:txBody>
      </p:sp>
      <p:sp>
        <p:nvSpPr>
          <p:cNvPr id="204" name="Google Shape;204;p14"/>
          <p:cNvSpPr txBox="1">
            <a:spLocks noGrp="1"/>
          </p:cNvSpPr>
          <p:nvPr>
            <p:ph type="sldNum" idx="12"/>
          </p:nvPr>
        </p:nvSpPr>
        <p:spPr>
          <a:xfrm>
            <a:off x="8635625" y="4751625"/>
            <a:ext cx="469800" cy="391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a:t>
            </a:fld>
            <a:endParaRPr/>
          </a:p>
        </p:txBody>
      </p:sp>
      <p:grpSp>
        <p:nvGrpSpPr>
          <p:cNvPr id="35" name="Group 12"/>
          <p:cNvGrpSpPr>
            <a:grpSpLocks/>
          </p:cNvGrpSpPr>
          <p:nvPr/>
        </p:nvGrpSpPr>
        <p:grpSpPr bwMode="auto">
          <a:xfrm>
            <a:off x="2392218" y="654274"/>
            <a:ext cx="5083406" cy="3350075"/>
            <a:chOff x="1365362" y="1190172"/>
            <a:chExt cx="6310086" cy="5366751"/>
          </a:xfrm>
        </p:grpSpPr>
        <p:grpSp>
          <p:nvGrpSpPr>
            <p:cNvPr id="36" name="Group 10"/>
            <p:cNvGrpSpPr>
              <a:grpSpLocks/>
            </p:cNvGrpSpPr>
            <p:nvPr/>
          </p:nvGrpSpPr>
          <p:grpSpPr bwMode="auto">
            <a:xfrm>
              <a:off x="1365362" y="1190172"/>
              <a:ext cx="6310086" cy="1748660"/>
              <a:chOff x="1728357" y="1304449"/>
              <a:chExt cx="5477985" cy="1518067"/>
            </a:xfrm>
          </p:grpSpPr>
          <p:grpSp>
            <p:nvGrpSpPr>
              <p:cNvPr id="55" name="Group 7"/>
              <p:cNvGrpSpPr>
                <a:grpSpLocks/>
              </p:cNvGrpSpPr>
              <p:nvPr/>
            </p:nvGrpSpPr>
            <p:grpSpPr bwMode="auto">
              <a:xfrm>
                <a:off x="1803761" y="1455420"/>
                <a:ext cx="5402581" cy="1367096"/>
                <a:chOff x="1803761" y="1455420"/>
                <a:chExt cx="5402581" cy="1367096"/>
              </a:xfrm>
            </p:grpSpPr>
            <p:pic>
              <p:nvPicPr>
                <p:cNvPr id="60" name="Picture 345" descr="shadow_1_m"/>
                <p:cNvPicPr>
                  <a:picLocks noChangeAspect="1" noChangeArrowheads="1"/>
                </p:cNvPicPr>
                <p:nvPr/>
              </p:nvPicPr>
              <p:blipFill>
                <a:blip r:embed="rId3"/>
                <a:srcRect t="1518" b="2"/>
                <a:stretch>
                  <a:fillRect/>
                </a:stretch>
              </p:blipFill>
              <p:spPr bwMode="gray">
                <a:xfrm>
                  <a:off x="1803761" y="2510102"/>
                  <a:ext cx="5402581" cy="312414"/>
                </a:xfrm>
                <a:prstGeom prst="rect">
                  <a:avLst/>
                </a:prstGeom>
                <a:noFill/>
                <a:ln w="9525">
                  <a:noFill/>
                  <a:miter lim="800000"/>
                  <a:headEnd/>
                  <a:tailEnd/>
                </a:ln>
              </p:spPr>
            </p:pic>
            <p:sp>
              <p:nvSpPr>
                <p:cNvPr id="61" name="Rectangle 60"/>
                <p:cNvSpPr/>
                <p:nvPr/>
              </p:nvSpPr>
              <p:spPr>
                <a:xfrm>
                  <a:off x="2286492" y="1454697"/>
                  <a:ext cx="4640094" cy="1250223"/>
                </a:xfrm>
                <a:prstGeom prst="rect">
                  <a:avLst/>
                </a:prstGeom>
                <a:solidFill>
                  <a:schemeClr val="accent3"/>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2" name="Rectangle 61"/>
                <p:cNvSpPr/>
                <p:nvPr/>
              </p:nvSpPr>
              <p:spPr>
                <a:xfrm>
                  <a:off x="2392606" y="1560834"/>
                  <a:ext cx="4443025" cy="1029677"/>
                </a:xfrm>
                <a:prstGeom prst="rect">
                  <a:avLst/>
                </a:prstGeom>
                <a:gradFill flip="none" rotWithShape="1">
                  <a:gsLst>
                    <a:gs pos="0">
                      <a:schemeClr val="bg1">
                        <a:shade val="30000"/>
                        <a:satMod val="115000"/>
                        <a:lumMod val="23000"/>
                        <a:lumOff val="77000"/>
                      </a:schemeClr>
                    </a:gs>
                    <a:gs pos="50000">
                      <a:schemeClr val="bg1">
                        <a:shade val="67500"/>
                        <a:satMod val="115000"/>
                        <a:lumMod val="33000"/>
                        <a:lumOff val="67000"/>
                      </a:schemeClr>
                    </a:gs>
                    <a:gs pos="100000">
                      <a:schemeClr val="bg1">
                        <a:shade val="100000"/>
                        <a:satMod val="115000"/>
                      </a:schemeClr>
                    </a:gs>
                  </a:gsLst>
                  <a:lin ang="27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56" name="Group 6"/>
              <p:cNvGrpSpPr>
                <a:grpSpLocks/>
              </p:cNvGrpSpPr>
              <p:nvPr/>
            </p:nvGrpSpPr>
            <p:grpSpPr bwMode="auto">
              <a:xfrm>
                <a:off x="1728357" y="1304449"/>
                <a:ext cx="2001385" cy="1320641"/>
                <a:chOff x="1728357" y="1304449"/>
                <a:chExt cx="2001385" cy="1320641"/>
              </a:xfrm>
            </p:grpSpPr>
            <p:sp>
              <p:nvSpPr>
                <p:cNvPr id="57" name="Right Triangle 56"/>
                <p:cNvSpPr/>
                <p:nvPr/>
              </p:nvSpPr>
              <p:spPr>
                <a:xfrm flipH="1">
                  <a:off x="2114228" y="2473345"/>
                  <a:ext cx="172264" cy="151626"/>
                </a:xfrm>
                <a:prstGeom prst="rtTriangle">
                  <a:avLst/>
                </a:prstGeom>
                <a:solidFill>
                  <a:schemeClr val="tx2">
                    <a:lumMod val="60000"/>
                    <a:lumOff val="4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8" name="Right Triangle 57"/>
                <p:cNvSpPr/>
                <p:nvPr/>
              </p:nvSpPr>
              <p:spPr>
                <a:xfrm flipH="1">
                  <a:off x="3449616" y="1304449"/>
                  <a:ext cx="172263" cy="151626"/>
                </a:xfrm>
                <a:prstGeom prst="rtTriangle">
                  <a:avLst/>
                </a:prstGeom>
                <a:solidFill>
                  <a:schemeClr val="tx2">
                    <a:lumMod val="60000"/>
                    <a:lumOff val="4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9" name="Trapezoid 2"/>
                <p:cNvSpPr/>
                <p:nvPr/>
              </p:nvSpPr>
              <p:spPr>
                <a:xfrm rot="19191503">
                  <a:off x="1728357" y="1570484"/>
                  <a:ext cx="2001014" cy="464526"/>
                </a:xfrm>
                <a:custGeom>
                  <a:avLst/>
                  <a:gdLst>
                    <a:gd name="connsiteX0" fmla="*/ 0 w 1828800"/>
                    <a:gd name="connsiteY0" fmla="*/ 457200 h 457200"/>
                    <a:gd name="connsiteX1" fmla="*/ 114300 w 1828800"/>
                    <a:gd name="connsiteY1" fmla="*/ 0 h 457200"/>
                    <a:gd name="connsiteX2" fmla="*/ 1714500 w 1828800"/>
                    <a:gd name="connsiteY2" fmla="*/ 0 h 457200"/>
                    <a:gd name="connsiteX3" fmla="*/ 1828800 w 1828800"/>
                    <a:gd name="connsiteY3" fmla="*/ 457200 h 457200"/>
                    <a:gd name="connsiteX4" fmla="*/ 0 w 1828800"/>
                    <a:gd name="connsiteY4" fmla="*/ 457200 h 457200"/>
                    <a:gd name="connsiteX0" fmla="*/ 0 w 1828800"/>
                    <a:gd name="connsiteY0" fmla="*/ 463642 h 463642"/>
                    <a:gd name="connsiteX1" fmla="*/ 402156 w 1828800"/>
                    <a:gd name="connsiteY1" fmla="*/ 0 h 463642"/>
                    <a:gd name="connsiteX2" fmla="*/ 1714500 w 1828800"/>
                    <a:gd name="connsiteY2" fmla="*/ 6442 h 463642"/>
                    <a:gd name="connsiteX3" fmla="*/ 1828800 w 1828800"/>
                    <a:gd name="connsiteY3" fmla="*/ 463642 h 463642"/>
                    <a:gd name="connsiteX4" fmla="*/ 0 w 1828800"/>
                    <a:gd name="connsiteY4" fmla="*/ 463642 h 463642"/>
                    <a:gd name="connsiteX0" fmla="*/ 0 w 2001385"/>
                    <a:gd name="connsiteY0" fmla="*/ 463642 h 463642"/>
                    <a:gd name="connsiteX1" fmla="*/ 402156 w 2001385"/>
                    <a:gd name="connsiteY1" fmla="*/ 0 h 463642"/>
                    <a:gd name="connsiteX2" fmla="*/ 1714500 w 2001385"/>
                    <a:gd name="connsiteY2" fmla="*/ 6442 h 463642"/>
                    <a:gd name="connsiteX3" fmla="*/ 2001385 w 2001385"/>
                    <a:gd name="connsiteY3" fmla="*/ 426441 h 463642"/>
                    <a:gd name="connsiteX4" fmla="*/ 0 w 2001385"/>
                    <a:gd name="connsiteY4" fmla="*/ 463642 h 463642"/>
                    <a:gd name="connsiteX0" fmla="*/ 0 w 2001385"/>
                    <a:gd name="connsiteY0" fmla="*/ 463642 h 463642"/>
                    <a:gd name="connsiteX1" fmla="*/ 402156 w 2001385"/>
                    <a:gd name="connsiteY1" fmla="*/ 0 h 463642"/>
                    <a:gd name="connsiteX2" fmla="*/ 1514076 w 2001385"/>
                    <a:gd name="connsiteY2" fmla="*/ 7706 h 463642"/>
                    <a:gd name="connsiteX3" fmla="*/ 2001385 w 2001385"/>
                    <a:gd name="connsiteY3" fmla="*/ 426441 h 463642"/>
                    <a:gd name="connsiteX4" fmla="*/ 0 w 2001385"/>
                    <a:gd name="connsiteY4" fmla="*/ 463642 h 4636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01385" h="463642">
                      <a:moveTo>
                        <a:pt x="0" y="463642"/>
                      </a:moveTo>
                      <a:lnTo>
                        <a:pt x="402156" y="0"/>
                      </a:lnTo>
                      <a:lnTo>
                        <a:pt x="1514076" y="7706"/>
                      </a:lnTo>
                      <a:lnTo>
                        <a:pt x="2001385" y="426441"/>
                      </a:lnTo>
                      <a:lnTo>
                        <a:pt x="0" y="463642"/>
                      </a:lnTo>
                      <a:close/>
                    </a:path>
                  </a:pathLst>
                </a:custGeom>
                <a:gradFill flip="none" rotWithShape="1">
                  <a:gsLst>
                    <a:gs pos="0">
                      <a:schemeClr val="bg1">
                        <a:shade val="30000"/>
                        <a:satMod val="115000"/>
                        <a:lumMod val="67000"/>
                        <a:lumOff val="33000"/>
                      </a:schemeClr>
                    </a:gs>
                    <a:gs pos="42000">
                      <a:schemeClr val="bg1">
                        <a:shade val="67500"/>
                        <a:satMod val="115000"/>
                        <a:lumMod val="38000"/>
                        <a:lumOff val="62000"/>
                      </a:schemeClr>
                    </a:gs>
                    <a:gs pos="84000">
                      <a:schemeClr val="bg1">
                        <a:lumMod val="95000"/>
                        <a:shade val="100000"/>
                        <a:satMod val="115000"/>
                      </a:schemeClr>
                    </a:gs>
                  </a:gsLst>
                  <a:lin ang="3600000" scaled="0"/>
                  <a:tileRect/>
                </a:gradFill>
                <a:ln w="3175">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grpSp>
        <p:grpSp>
          <p:nvGrpSpPr>
            <p:cNvPr id="37" name="Group 46"/>
            <p:cNvGrpSpPr>
              <a:grpSpLocks/>
            </p:cNvGrpSpPr>
            <p:nvPr/>
          </p:nvGrpSpPr>
          <p:grpSpPr bwMode="auto">
            <a:xfrm>
              <a:off x="1365362" y="3004323"/>
              <a:ext cx="6310086" cy="1748660"/>
              <a:chOff x="1728357" y="1304449"/>
              <a:chExt cx="5477985" cy="1518067"/>
            </a:xfrm>
          </p:grpSpPr>
          <p:grpSp>
            <p:nvGrpSpPr>
              <p:cNvPr id="47" name="Group 49"/>
              <p:cNvGrpSpPr>
                <a:grpSpLocks/>
              </p:cNvGrpSpPr>
              <p:nvPr/>
            </p:nvGrpSpPr>
            <p:grpSpPr bwMode="auto">
              <a:xfrm>
                <a:off x="1803761" y="1455420"/>
                <a:ext cx="5402581" cy="1367096"/>
                <a:chOff x="1803761" y="1455420"/>
                <a:chExt cx="5402581" cy="1367096"/>
              </a:xfrm>
            </p:grpSpPr>
            <p:pic>
              <p:nvPicPr>
                <p:cNvPr id="52" name="Picture 345" descr="shadow_1_m"/>
                <p:cNvPicPr>
                  <a:picLocks noChangeAspect="1" noChangeArrowheads="1"/>
                </p:cNvPicPr>
                <p:nvPr/>
              </p:nvPicPr>
              <p:blipFill>
                <a:blip r:embed="rId3"/>
                <a:srcRect t="1518" b="2"/>
                <a:stretch>
                  <a:fillRect/>
                </a:stretch>
              </p:blipFill>
              <p:spPr bwMode="gray">
                <a:xfrm>
                  <a:off x="1803761" y="2510102"/>
                  <a:ext cx="5402581" cy="312414"/>
                </a:xfrm>
                <a:prstGeom prst="rect">
                  <a:avLst/>
                </a:prstGeom>
                <a:noFill/>
                <a:ln w="9525">
                  <a:noFill/>
                  <a:miter lim="800000"/>
                  <a:headEnd/>
                  <a:tailEnd/>
                </a:ln>
              </p:spPr>
            </p:pic>
            <p:sp>
              <p:nvSpPr>
                <p:cNvPr id="53" name="Rectangle 52"/>
                <p:cNvSpPr/>
                <p:nvPr/>
              </p:nvSpPr>
              <p:spPr>
                <a:xfrm>
                  <a:off x="2286492" y="1455304"/>
                  <a:ext cx="4640094" cy="1250224"/>
                </a:xfrm>
                <a:prstGeom prst="rect">
                  <a:avLst/>
                </a:prstGeom>
                <a:solidFill>
                  <a:schemeClr val="accent2"/>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4" name="Rectangle 53"/>
                <p:cNvSpPr/>
                <p:nvPr/>
              </p:nvSpPr>
              <p:spPr>
                <a:xfrm>
                  <a:off x="2392606" y="1561442"/>
                  <a:ext cx="4443025" cy="1029676"/>
                </a:xfrm>
                <a:prstGeom prst="rect">
                  <a:avLst/>
                </a:prstGeom>
                <a:gradFill flip="none" rotWithShape="1">
                  <a:gsLst>
                    <a:gs pos="0">
                      <a:schemeClr val="bg1">
                        <a:shade val="30000"/>
                        <a:satMod val="115000"/>
                        <a:lumMod val="23000"/>
                        <a:lumOff val="77000"/>
                      </a:schemeClr>
                    </a:gs>
                    <a:gs pos="50000">
                      <a:schemeClr val="bg1">
                        <a:shade val="67500"/>
                        <a:satMod val="115000"/>
                        <a:lumMod val="33000"/>
                        <a:lumOff val="67000"/>
                      </a:schemeClr>
                    </a:gs>
                    <a:gs pos="100000">
                      <a:schemeClr val="bg1">
                        <a:shade val="100000"/>
                        <a:satMod val="115000"/>
                      </a:schemeClr>
                    </a:gs>
                  </a:gsLst>
                  <a:lin ang="27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48" name="Group 50"/>
              <p:cNvGrpSpPr>
                <a:grpSpLocks/>
              </p:cNvGrpSpPr>
              <p:nvPr/>
            </p:nvGrpSpPr>
            <p:grpSpPr bwMode="auto">
              <a:xfrm>
                <a:off x="1728357" y="1304449"/>
                <a:ext cx="2001385" cy="1320641"/>
                <a:chOff x="1728357" y="1304449"/>
                <a:chExt cx="2001385" cy="1320641"/>
              </a:xfrm>
            </p:grpSpPr>
            <p:sp>
              <p:nvSpPr>
                <p:cNvPr id="49" name="Right Triangle 48"/>
                <p:cNvSpPr/>
                <p:nvPr/>
              </p:nvSpPr>
              <p:spPr>
                <a:xfrm flipH="1">
                  <a:off x="2114228" y="2473953"/>
                  <a:ext cx="172264" cy="151626"/>
                </a:xfrm>
                <a:prstGeom prst="rtTriangle">
                  <a:avLst/>
                </a:prstGeom>
                <a:solidFill>
                  <a:schemeClr val="tx2">
                    <a:lumMod val="60000"/>
                    <a:lumOff val="4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0" name="Right Triangle 49"/>
                <p:cNvSpPr/>
                <p:nvPr/>
              </p:nvSpPr>
              <p:spPr>
                <a:xfrm flipH="1">
                  <a:off x="3449616" y="1305057"/>
                  <a:ext cx="172263" cy="151626"/>
                </a:xfrm>
                <a:prstGeom prst="rtTriangle">
                  <a:avLst/>
                </a:prstGeom>
                <a:solidFill>
                  <a:schemeClr val="tx2">
                    <a:lumMod val="60000"/>
                    <a:lumOff val="4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1" name="Trapezoid 2"/>
                <p:cNvSpPr/>
                <p:nvPr/>
              </p:nvSpPr>
              <p:spPr>
                <a:xfrm rot="19191503">
                  <a:off x="1728357" y="1571091"/>
                  <a:ext cx="2001014" cy="464526"/>
                </a:xfrm>
                <a:custGeom>
                  <a:avLst/>
                  <a:gdLst>
                    <a:gd name="connsiteX0" fmla="*/ 0 w 1828800"/>
                    <a:gd name="connsiteY0" fmla="*/ 457200 h 457200"/>
                    <a:gd name="connsiteX1" fmla="*/ 114300 w 1828800"/>
                    <a:gd name="connsiteY1" fmla="*/ 0 h 457200"/>
                    <a:gd name="connsiteX2" fmla="*/ 1714500 w 1828800"/>
                    <a:gd name="connsiteY2" fmla="*/ 0 h 457200"/>
                    <a:gd name="connsiteX3" fmla="*/ 1828800 w 1828800"/>
                    <a:gd name="connsiteY3" fmla="*/ 457200 h 457200"/>
                    <a:gd name="connsiteX4" fmla="*/ 0 w 1828800"/>
                    <a:gd name="connsiteY4" fmla="*/ 457200 h 457200"/>
                    <a:gd name="connsiteX0" fmla="*/ 0 w 1828800"/>
                    <a:gd name="connsiteY0" fmla="*/ 463642 h 463642"/>
                    <a:gd name="connsiteX1" fmla="*/ 402156 w 1828800"/>
                    <a:gd name="connsiteY1" fmla="*/ 0 h 463642"/>
                    <a:gd name="connsiteX2" fmla="*/ 1714500 w 1828800"/>
                    <a:gd name="connsiteY2" fmla="*/ 6442 h 463642"/>
                    <a:gd name="connsiteX3" fmla="*/ 1828800 w 1828800"/>
                    <a:gd name="connsiteY3" fmla="*/ 463642 h 463642"/>
                    <a:gd name="connsiteX4" fmla="*/ 0 w 1828800"/>
                    <a:gd name="connsiteY4" fmla="*/ 463642 h 463642"/>
                    <a:gd name="connsiteX0" fmla="*/ 0 w 2001385"/>
                    <a:gd name="connsiteY0" fmla="*/ 463642 h 463642"/>
                    <a:gd name="connsiteX1" fmla="*/ 402156 w 2001385"/>
                    <a:gd name="connsiteY1" fmla="*/ 0 h 463642"/>
                    <a:gd name="connsiteX2" fmla="*/ 1714500 w 2001385"/>
                    <a:gd name="connsiteY2" fmla="*/ 6442 h 463642"/>
                    <a:gd name="connsiteX3" fmla="*/ 2001385 w 2001385"/>
                    <a:gd name="connsiteY3" fmla="*/ 426441 h 463642"/>
                    <a:gd name="connsiteX4" fmla="*/ 0 w 2001385"/>
                    <a:gd name="connsiteY4" fmla="*/ 463642 h 463642"/>
                    <a:gd name="connsiteX0" fmla="*/ 0 w 2001385"/>
                    <a:gd name="connsiteY0" fmla="*/ 463642 h 463642"/>
                    <a:gd name="connsiteX1" fmla="*/ 402156 w 2001385"/>
                    <a:gd name="connsiteY1" fmla="*/ 0 h 463642"/>
                    <a:gd name="connsiteX2" fmla="*/ 1514076 w 2001385"/>
                    <a:gd name="connsiteY2" fmla="*/ 7706 h 463642"/>
                    <a:gd name="connsiteX3" fmla="*/ 2001385 w 2001385"/>
                    <a:gd name="connsiteY3" fmla="*/ 426441 h 463642"/>
                    <a:gd name="connsiteX4" fmla="*/ 0 w 2001385"/>
                    <a:gd name="connsiteY4" fmla="*/ 463642 h 4636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01385" h="463642">
                      <a:moveTo>
                        <a:pt x="0" y="463642"/>
                      </a:moveTo>
                      <a:lnTo>
                        <a:pt x="402156" y="0"/>
                      </a:lnTo>
                      <a:lnTo>
                        <a:pt x="1514076" y="7706"/>
                      </a:lnTo>
                      <a:lnTo>
                        <a:pt x="2001385" y="426441"/>
                      </a:lnTo>
                      <a:lnTo>
                        <a:pt x="0" y="463642"/>
                      </a:lnTo>
                      <a:close/>
                    </a:path>
                  </a:pathLst>
                </a:custGeom>
                <a:gradFill flip="none" rotWithShape="1">
                  <a:gsLst>
                    <a:gs pos="0">
                      <a:schemeClr val="bg1">
                        <a:shade val="30000"/>
                        <a:satMod val="115000"/>
                        <a:lumMod val="67000"/>
                        <a:lumOff val="33000"/>
                      </a:schemeClr>
                    </a:gs>
                    <a:gs pos="42000">
                      <a:schemeClr val="bg1">
                        <a:shade val="67500"/>
                        <a:satMod val="115000"/>
                        <a:lumMod val="38000"/>
                        <a:lumOff val="62000"/>
                      </a:schemeClr>
                    </a:gs>
                    <a:gs pos="84000">
                      <a:schemeClr val="bg1">
                        <a:lumMod val="95000"/>
                        <a:shade val="100000"/>
                        <a:satMod val="115000"/>
                      </a:schemeClr>
                    </a:gs>
                  </a:gsLst>
                  <a:lin ang="3600000" scaled="0"/>
                  <a:tileRect/>
                </a:gradFill>
                <a:ln w="3175">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grpSp>
        <p:grpSp>
          <p:nvGrpSpPr>
            <p:cNvPr id="38" name="Group 63"/>
            <p:cNvGrpSpPr>
              <a:grpSpLocks/>
            </p:cNvGrpSpPr>
            <p:nvPr/>
          </p:nvGrpSpPr>
          <p:grpSpPr bwMode="auto">
            <a:xfrm>
              <a:off x="1365362" y="4808263"/>
              <a:ext cx="6310086" cy="1748660"/>
              <a:chOff x="1728357" y="1304449"/>
              <a:chExt cx="5477985" cy="1518067"/>
            </a:xfrm>
          </p:grpSpPr>
          <p:grpSp>
            <p:nvGrpSpPr>
              <p:cNvPr id="39" name="Group 67"/>
              <p:cNvGrpSpPr>
                <a:grpSpLocks/>
              </p:cNvGrpSpPr>
              <p:nvPr/>
            </p:nvGrpSpPr>
            <p:grpSpPr bwMode="auto">
              <a:xfrm>
                <a:off x="1803761" y="1455420"/>
                <a:ext cx="5402581" cy="1367096"/>
                <a:chOff x="1803761" y="1455420"/>
                <a:chExt cx="5402581" cy="1367096"/>
              </a:xfrm>
            </p:grpSpPr>
            <p:pic>
              <p:nvPicPr>
                <p:cNvPr id="44" name="Picture 345" descr="shadow_1_m"/>
                <p:cNvPicPr>
                  <a:picLocks noChangeAspect="1" noChangeArrowheads="1"/>
                </p:cNvPicPr>
                <p:nvPr/>
              </p:nvPicPr>
              <p:blipFill>
                <a:blip r:embed="rId3"/>
                <a:srcRect t="1518" b="2"/>
                <a:stretch>
                  <a:fillRect/>
                </a:stretch>
              </p:blipFill>
              <p:spPr bwMode="gray">
                <a:xfrm>
                  <a:off x="1803761" y="2510102"/>
                  <a:ext cx="5402581" cy="312414"/>
                </a:xfrm>
                <a:prstGeom prst="rect">
                  <a:avLst/>
                </a:prstGeom>
                <a:noFill/>
                <a:ln w="9525">
                  <a:noFill/>
                  <a:miter lim="800000"/>
                  <a:headEnd/>
                  <a:tailEnd/>
                </a:ln>
              </p:spPr>
            </p:pic>
            <p:sp>
              <p:nvSpPr>
                <p:cNvPr id="45" name="Rectangle 44"/>
                <p:cNvSpPr/>
                <p:nvPr/>
              </p:nvSpPr>
              <p:spPr>
                <a:xfrm>
                  <a:off x="2286492" y="1455127"/>
                  <a:ext cx="4640094" cy="1250224"/>
                </a:xfrm>
                <a:prstGeom prst="rect">
                  <a:avLst/>
                </a:prstGeom>
                <a:solidFill>
                  <a:schemeClr val="tx2"/>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6" name="Rectangle 45"/>
                <p:cNvSpPr/>
                <p:nvPr/>
              </p:nvSpPr>
              <p:spPr>
                <a:xfrm>
                  <a:off x="2392606" y="1561266"/>
                  <a:ext cx="4443025" cy="1029676"/>
                </a:xfrm>
                <a:prstGeom prst="rect">
                  <a:avLst/>
                </a:prstGeom>
                <a:gradFill flip="none" rotWithShape="1">
                  <a:gsLst>
                    <a:gs pos="0">
                      <a:schemeClr val="bg1">
                        <a:shade val="30000"/>
                        <a:satMod val="115000"/>
                        <a:lumMod val="23000"/>
                        <a:lumOff val="77000"/>
                      </a:schemeClr>
                    </a:gs>
                    <a:gs pos="50000">
                      <a:schemeClr val="bg1">
                        <a:shade val="67500"/>
                        <a:satMod val="115000"/>
                        <a:lumMod val="33000"/>
                        <a:lumOff val="67000"/>
                      </a:schemeClr>
                    </a:gs>
                    <a:gs pos="100000">
                      <a:schemeClr val="bg1">
                        <a:shade val="100000"/>
                        <a:satMod val="115000"/>
                      </a:schemeClr>
                    </a:gs>
                  </a:gsLst>
                  <a:lin ang="27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40" name="Group 68"/>
              <p:cNvGrpSpPr>
                <a:grpSpLocks/>
              </p:cNvGrpSpPr>
              <p:nvPr/>
            </p:nvGrpSpPr>
            <p:grpSpPr bwMode="auto">
              <a:xfrm>
                <a:off x="1728357" y="1304449"/>
                <a:ext cx="2001385" cy="1320641"/>
                <a:chOff x="1728357" y="1304449"/>
                <a:chExt cx="2001385" cy="1320641"/>
              </a:xfrm>
            </p:grpSpPr>
            <p:sp>
              <p:nvSpPr>
                <p:cNvPr id="41" name="Right Triangle 40"/>
                <p:cNvSpPr/>
                <p:nvPr/>
              </p:nvSpPr>
              <p:spPr>
                <a:xfrm flipH="1">
                  <a:off x="2114228" y="2473777"/>
                  <a:ext cx="172264" cy="151626"/>
                </a:xfrm>
                <a:prstGeom prst="rtTriangle">
                  <a:avLst/>
                </a:prstGeom>
                <a:solidFill>
                  <a:schemeClr val="tx2">
                    <a:lumMod val="60000"/>
                    <a:lumOff val="4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2" name="Right Triangle 41"/>
                <p:cNvSpPr/>
                <p:nvPr/>
              </p:nvSpPr>
              <p:spPr>
                <a:xfrm flipH="1">
                  <a:off x="3449616" y="1304881"/>
                  <a:ext cx="172263" cy="151626"/>
                </a:xfrm>
                <a:prstGeom prst="rtTriangle">
                  <a:avLst/>
                </a:prstGeom>
                <a:solidFill>
                  <a:schemeClr val="tx2">
                    <a:lumMod val="60000"/>
                    <a:lumOff val="4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3" name="Trapezoid 2"/>
                <p:cNvSpPr/>
                <p:nvPr/>
              </p:nvSpPr>
              <p:spPr>
                <a:xfrm rot="19191503">
                  <a:off x="1728357" y="1570914"/>
                  <a:ext cx="2001014" cy="464526"/>
                </a:xfrm>
                <a:custGeom>
                  <a:avLst/>
                  <a:gdLst>
                    <a:gd name="connsiteX0" fmla="*/ 0 w 1828800"/>
                    <a:gd name="connsiteY0" fmla="*/ 457200 h 457200"/>
                    <a:gd name="connsiteX1" fmla="*/ 114300 w 1828800"/>
                    <a:gd name="connsiteY1" fmla="*/ 0 h 457200"/>
                    <a:gd name="connsiteX2" fmla="*/ 1714500 w 1828800"/>
                    <a:gd name="connsiteY2" fmla="*/ 0 h 457200"/>
                    <a:gd name="connsiteX3" fmla="*/ 1828800 w 1828800"/>
                    <a:gd name="connsiteY3" fmla="*/ 457200 h 457200"/>
                    <a:gd name="connsiteX4" fmla="*/ 0 w 1828800"/>
                    <a:gd name="connsiteY4" fmla="*/ 457200 h 457200"/>
                    <a:gd name="connsiteX0" fmla="*/ 0 w 1828800"/>
                    <a:gd name="connsiteY0" fmla="*/ 463642 h 463642"/>
                    <a:gd name="connsiteX1" fmla="*/ 402156 w 1828800"/>
                    <a:gd name="connsiteY1" fmla="*/ 0 h 463642"/>
                    <a:gd name="connsiteX2" fmla="*/ 1714500 w 1828800"/>
                    <a:gd name="connsiteY2" fmla="*/ 6442 h 463642"/>
                    <a:gd name="connsiteX3" fmla="*/ 1828800 w 1828800"/>
                    <a:gd name="connsiteY3" fmla="*/ 463642 h 463642"/>
                    <a:gd name="connsiteX4" fmla="*/ 0 w 1828800"/>
                    <a:gd name="connsiteY4" fmla="*/ 463642 h 463642"/>
                    <a:gd name="connsiteX0" fmla="*/ 0 w 2001385"/>
                    <a:gd name="connsiteY0" fmla="*/ 463642 h 463642"/>
                    <a:gd name="connsiteX1" fmla="*/ 402156 w 2001385"/>
                    <a:gd name="connsiteY1" fmla="*/ 0 h 463642"/>
                    <a:gd name="connsiteX2" fmla="*/ 1714500 w 2001385"/>
                    <a:gd name="connsiteY2" fmla="*/ 6442 h 463642"/>
                    <a:gd name="connsiteX3" fmla="*/ 2001385 w 2001385"/>
                    <a:gd name="connsiteY3" fmla="*/ 426441 h 463642"/>
                    <a:gd name="connsiteX4" fmla="*/ 0 w 2001385"/>
                    <a:gd name="connsiteY4" fmla="*/ 463642 h 463642"/>
                    <a:gd name="connsiteX0" fmla="*/ 0 w 2001385"/>
                    <a:gd name="connsiteY0" fmla="*/ 463642 h 463642"/>
                    <a:gd name="connsiteX1" fmla="*/ 402156 w 2001385"/>
                    <a:gd name="connsiteY1" fmla="*/ 0 h 463642"/>
                    <a:gd name="connsiteX2" fmla="*/ 1514076 w 2001385"/>
                    <a:gd name="connsiteY2" fmla="*/ 7706 h 463642"/>
                    <a:gd name="connsiteX3" fmla="*/ 2001385 w 2001385"/>
                    <a:gd name="connsiteY3" fmla="*/ 426441 h 463642"/>
                    <a:gd name="connsiteX4" fmla="*/ 0 w 2001385"/>
                    <a:gd name="connsiteY4" fmla="*/ 463642 h 4636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01385" h="463642">
                      <a:moveTo>
                        <a:pt x="0" y="463642"/>
                      </a:moveTo>
                      <a:lnTo>
                        <a:pt x="402156" y="0"/>
                      </a:lnTo>
                      <a:lnTo>
                        <a:pt x="1514076" y="7706"/>
                      </a:lnTo>
                      <a:lnTo>
                        <a:pt x="2001385" y="426441"/>
                      </a:lnTo>
                      <a:lnTo>
                        <a:pt x="0" y="463642"/>
                      </a:lnTo>
                      <a:close/>
                    </a:path>
                  </a:pathLst>
                </a:custGeom>
                <a:gradFill flip="none" rotWithShape="1">
                  <a:gsLst>
                    <a:gs pos="0">
                      <a:schemeClr val="bg1">
                        <a:shade val="30000"/>
                        <a:satMod val="115000"/>
                        <a:lumMod val="67000"/>
                        <a:lumOff val="33000"/>
                      </a:schemeClr>
                    </a:gs>
                    <a:gs pos="42000">
                      <a:schemeClr val="bg1">
                        <a:shade val="67500"/>
                        <a:satMod val="115000"/>
                        <a:lumMod val="38000"/>
                        <a:lumOff val="62000"/>
                      </a:schemeClr>
                    </a:gs>
                    <a:gs pos="84000">
                      <a:schemeClr val="bg1">
                        <a:lumMod val="95000"/>
                        <a:shade val="100000"/>
                        <a:satMod val="115000"/>
                      </a:schemeClr>
                    </a:gs>
                  </a:gsLst>
                  <a:lin ang="3600000" scaled="0"/>
                  <a:tileRect/>
                </a:gradFill>
                <a:ln w="3175">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grpSp>
      </p:grpSp>
      <p:sp>
        <p:nvSpPr>
          <p:cNvPr id="63" name="5-Point Star 62"/>
          <p:cNvSpPr/>
          <p:nvPr/>
        </p:nvSpPr>
        <p:spPr bwMode="auto">
          <a:xfrm>
            <a:off x="6491113" y="2151897"/>
            <a:ext cx="452710" cy="354830"/>
          </a:xfrm>
          <a:prstGeom prst="star5">
            <a:avLst>
              <a:gd name="adj" fmla="val 26056"/>
              <a:gd name="hf" fmla="val 105146"/>
              <a:gd name="vf" fmla="val 11055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64" name="Group 63"/>
          <p:cNvGrpSpPr/>
          <p:nvPr/>
        </p:nvGrpSpPr>
        <p:grpSpPr>
          <a:xfrm>
            <a:off x="6536864" y="3331734"/>
            <a:ext cx="468051" cy="313261"/>
            <a:chOff x="5210175" y="2278856"/>
            <a:chExt cx="235744" cy="173831"/>
          </a:xfrm>
          <a:solidFill>
            <a:schemeClr val="tx2"/>
          </a:solidFill>
        </p:grpSpPr>
        <p:sp>
          <p:nvSpPr>
            <p:cNvPr id="65" name="Frame 64"/>
            <p:cNvSpPr/>
            <p:nvPr/>
          </p:nvSpPr>
          <p:spPr>
            <a:xfrm>
              <a:off x="5226244" y="2278856"/>
              <a:ext cx="163128" cy="159546"/>
            </a:xfrm>
            <a:prstGeom prst="frame">
              <a:avLst>
                <a:gd name="adj1" fmla="val 5556"/>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tx1"/>
                </a:solidFill>
              </a:endParaRPr>
            </a:p>
          </p:txBody>
        </p:sp>
        <p:sp>
          <p:nvSpPr>
            <p:cNvPr id="66" name="Freeform 65"/>
            <p:cNvSpPr/>
            <p:nvPr/>
          </p:nvSpPr>
          <p:spPr>
            <a:xfrm>
              <a:off x="5210175" y="2297000"/>
              <a:ext cx="235744" cy="155687"/>
            </a:xfrm>
            <a:custGeom>
              <a:avLst/>
              <a:gdLst>
                <a:gd name="connsiteX0" fmla="*/ 66675 w 235744"/>
                <a:gd name="connsiteY0" fmla="*/ 78582 h 154782"/>
                <a:gd name="connsiteX1" fmla="*/ 0 w 235744"/>
                <a:gd name="connsiteY1" fmla="*/ 50007 h 154782"/>
                <a:gd name="connsiteX2" fmla="*/ 80963 w 235744"/>
                <a:gd name="connsiteY2" fmla="*/ 154782 h 154782"/>
                <a:gd name="connsiteX3" fmla="*/ 235744 w 235744"/>
                <a:gd name="connsiteY3" fmla="*/ 0 h 154782"/>
                <a:gd name="connsiteX4" fmla="*/ 66675 w 235744"/>
                <a:gd name="connsiteY4" fmla="*/ 78582 h 154782"/>
                <a:gd name="connsiteX0" fmla="*/ 66675 w 235744"/>
                <a:gd name="connsiteY0" fmla="*/ 85726 h 154782"/>
                <a:gd name="connsiteX1" fmla="*/ 0 w 235744"/>
                <a:gd name="connsiteY1" fmla="*/ 50007 h 154782"/>
                <a:gd name="connsiteX2" fmla="*/ 80963 w 235744"/>
                <a:gd name="connsiteY2" fmla="*/ 154782 h 154782"/>
                <a:gd name="connsiteX3" fmla="*/ 235744 w 235744"/>
                <a:gd name="connsiteY3" fmla="*/ 0 h 154782"/>
                <a:gd name="connsiteX4" fmla="*/ 66675 w 235744"/>
                <a:gd name="connsiteY4" fmla="*/ 85726 h 154782"/>
                <a:gd name="connsiteX0" fmla="*/ 66675 w 235744"/>
                <a:gd name="connsiteY0" fmla="*/ 85726 h 154782"/>
                <a:gd name="connsiteX1" fmla="*/ 0 w 235744"/>
                <a:gd name="connsiteY1" fmla="*/ 50007 h 154782"/>
                <a:gd name="connsiteX2" fmla="*/ 80963 w 235744"/>
                <a:gd name="connsiteY2" fmla="*/ 154782 h 154782"/>
                <a:gd name="connsiteX3" fmla="*/ 235744 w 235744"/>
                <a:gd name="connsiteY3" fmla="*/ 0 h 154782"/>
                <a:gd name="connsiteX4" fmla="*/ 66675 w 235744"/>
                <a:gd name="connsiteY4" fmla="*/ 85726 h 154782"/>
                <a:gd name="connsiteX0" fmla="*/ 66675 w 235744"/>
                <a:gd name="connsiteY0" fmla="*/ 85726 h 154782"/>
                <a:gd name="connsiteX1" fmla="*/ 0 w 235744"/>
                <a:gd name="connsiteY1" fmla="*/ 50007 h 154782"/>
                <a:gd name="connsiteX2" fmla="*/ 80963 w 235744"/>
                <a:gd name="connsiteY2" fmla="*/ 154782 h 154782"/>
                <a:gd name="connsiteX3" fmla="*/ 235744 w 235744"/>
                <a:gd name="connsiteY3" fmla="*/ 0 h 154782"/>
                <a:gd name="connsiteX4" fmla="*/ 66675 w 235744"/>
                <a:gd name="connsiteY4" fmla="*/ 85726 h 154782"/>
                <a:gd name="connsiteX0" fmla="*/ 66675 w 235744"/>
                <a:gd name="connsiteY0" fmla="*/ 85726 h 154782"/>
                <a:gd name="connsiteX1" fmla="*/ 0 w 235744"/>
                <a:gd name="connsiteY1" fmla="*/ 50007 h 154782"/>
                <a:gd name="connsiteX2" fmla="*/ 80963 w 235744"/>
                <a:gd name="connsiteY2" fmla="*/ 154782 h 154782"/>
                <a:gd name="connsiteX3" fmla="*/ 235744 w 235744"/>
                <a:gd name="connsiteY3" fmla="*/ 0 h 154782"/>
                <a:gd name="connsiteX4" fmla="*/ 66675 w 235744"/>
                <a:gd name="connsiteY4" fmla="*/ 85726 h 154782"/>
                <a:gd name="connsiteX0" fmla="*/ 66675 w 235744"/>
                <a:gd name="connsiteY0" fmla="*/ 86631 h 155687"/>
                <a:gd name="connsiteX1" fmla="*/ 0 w 235744"/>
                <a:gd name="connsiteY1" fmla="*/ 50912 h 155687"/>
                <a:gd name="connsiteX2" fmla="*/ 80963 w 235744"/>
                <a:gd name="connsiteY2" fmla="*/ 155687 h 155687"/>
                <a:gd name="connsiteX3" fmla="*/ 235744 w 235744"/>
                <a:gd name="connsiteY3" fmla="*/ 905 h 155687"/>
                <a:gd name="connsiteX4" fmla="*/ 66675 w 235744"/>
                <a:gd name="connsiteY4" fmla="*/ 86631 h 155687"/>
                <a:gd name="connsiteX0" fmla="*/ 66675 w 235744"/>
                <a:gd name="connsiteY0" fmla="*/ 86631 h 155687"/>
                <a:gd name="connsiteX1" fmla="*/ 0 w 235744"/>
                <a:gd name="connsiteY1" fmla="*/ 50912 h 155687"/>
                <a:gd name="connsiteX2" fmla="*/ 80963 w 235744"/>
                <a:gd name="connsiteY2" fmla="*/ 155687 h 155687"/>
                <a:gd name="connsiteX3" fmla="*/ 235744 w 235744"/>
                <a:gd name="connsiteY3" fmla="*/ 905 h 155687"/>
                <a:gd name="connsiteX4" fmla="*/ 66675 w 235744"/>
                <a:gd name="connsiteY4" fmla="*/ 86631 h 155687"/>
                <a:gd name="connsiteX0" fmla="*/ 66675 w 235744"/>
                <a:gd name="connsiteY0" fmla="*/ 86631 h 155687"/>
                <a:gd name="connsiteX1" fmla="*/ 0 w 235744"/>
                <a:gd name="connsiteY1" fmla="*/ 50912 h 155687"/>
                <a:gd name="connsiteX2" fmla="*/ 80963 w 235744"/>
                <a:gd name="connsiteY2" fmla="*/ 155687 h 155687"/>
                <a:gd name="connsiteX3" fmla="*/ 235744 w 235744"/>
                <a:gd name="connsiteY3" fmla="*/ 905 h 155687"/>
                <a:gd name="connsiteX4" fmla="*/ 66675 w 235744"/>
                <a:gd name="connsiteY4" fmla="*/ 86631 h 155687"/>
                <a:gd name="connsiteX0" fmla="*/ 66675 w 235744"/>
                <a:gd name="connsiteY0" fmla="*/ 86631 h 155687"/>
                <a:gd name="connsiteX1" fmla="*/ 0 w 235744"/>
                <a:gd name="connsiteY1" fmla="*/ 50912 h 155687"/>
                <a:gd name="connsiteX2" fmla="*/ 80963 w 235744"/>
                <a:gd name="connsiteY2" fmla="*/ 155687 h 155687"/>
                <a:gd name="connsiteX3" fmla="*/ 235744 w 235744"/>
                <a:gd name="connsiteY3" fmla="*/ 905 h 155687"/>
                <a:gd name="connsiteX4" fmla="*/ 66675 w 235744"/>
                <a:gd name="connsiteY4" fmla="*/ 86631 h 155687"/>
                <a:gd name="connsiteX0" fmla="*/ 66675 w 235744"/>
                <a:gd name="connsiteY0" fmla="*/ 86631 h 155687"/>
                <a:gd name="connsiteX1" fmla="*/ 0 w 235744"/>
                <a:gd name="connsiteY1" fmla="*/ 50912 h 155687"/>
                <a:gd name="connsiteX2" fmla="*/ 80963 w 235744"/>
                <a:gd name="connsiteY2" fmla="*/ 155687 h 155687"/>
                <a:gd name="connsiteX3" fmla="*/ 235744 w 235744"/>
                <a:gd name="connsiteY3" fmla="*/ 905 h 155687"/>
                <a:gd name="connsiteX4" fmla="*/ 66675 w 235744"/>
                <a:gd name="connsiteY4" fmla="*/ 86631 h 1556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5744" h="155687">
                  <a:moveTo>
                    <a:pt x="66675" y="86631"/>
                  </a:moveTo>
                  <a:cubicBezTo>
                    <a:pt x="49212" y="67581"/>
                    <a:pt x="34131" y="53293"/>
                    <a:pt x="0" y="50912"/>
                  </a:cubicBezTo>
                  <a:cubicBezTo>
                    <a:pt x="34132" y="78693"/>
                    <a:pt x="65881" y="113618"/>
                    <a:pt x="80963" y="155687"/>
                  </a:cubicBezTo>
                  <a:cubicBezTo>
                    <a:pt x="108745" y="94568"/>
                    <a:pt x="141287" y="31068"/>
                    <a:pt x="235744" y="905"/>
                  </a:cubicBezTo>
                  <a:cubicBezTo>
                    <a:pt x="157957" y="-6239"/>
                    <a:pt x="103981" y="29481"/>
                    <a:pt x="66675" y="86631"/>
                  </a:cubicBezTo>
                  <a:close/>
                </a:path>
              </a:pathLst>
            </a:cu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67" name="Group 66"/>
          <p:cNvGrpSpPr/>
          <p:nvPr/>
        </p:nvGrpSpPr>
        <p:grpSpPr>
          <a:xfrm>
            <a:off x="6451362" y="937118"/>
            <a:ext cx="514582" cy="448463"/>
            <a:chOff x="4290008" y="4767262"/>
            <a:chExt cx="902113" cy="1014412"/>
          </a:xfrm>
          <a:solidFill>
            <a:schemeClr val="accent3"/>
          </a:solidFill>
        </p:grpSpPr>
        <p:sp>
          <p:nvSpPr>
            <p:cNvPr id="68" name="Freeform 67"/>
            <p:cNvSpPr/>
            <p:nvPr/>
          </p:nvSpPr>
          <p:spPr>
            <a:xfrm>
              <a:off x="4444110" y="4922044"/>
              <a:ext cx="602358" cy="590550"/>
            </a:xfrm>
            <a:custGeom>
              <a:avLst/>
              <a:gdLst>
                <a:gd name="connsiteX0" fmla="*/ 107157 w 564357"/>
                <a:gd name="connsiteY0" fmla="*/ 600075 h 600075"/>
                <a:gd name="connsiteX1" fmla="*/ 107157 w 564357"/>
                <a:gd name="connsiteY1" fmla="*/ 531019 h 600075"/>
                <a:gd name="connsiteX2" fmla="*/ 0 w 564357"/>
                <a:gd name="connsiteY2" fmla="*/ 173831 h 600075"/>
                <a:gd name="connsiteX3" fmla="*/ 283369 w 564357"/>
                <a:gd name="connsiteY3" fmla="*/ 0 h 600075"/>
                <a:gd name="connsiteX4" fmla="*/ 526257 w 564357"/>
                <a:gd name="connsiteY4" fmla="*/ 138112 h 600075"/>
                <a:gd name="connsiteX5" fmla="*/ 564357 w 564357"/>
                <a:gd name="connsiteY5" fmla="*/ 407194 h 600075"/>
                <a:gd name="connsiteX6" fmla="*/ 445294 w 564357"/>
                <a:gd name="connsiteY6" fmla="*/ 557212 h 600075"/>
                <a:gd name="connsiteX7" fmla="*/ 445294 w 564357"/>
                <a:gd name="connsiteY7" fmla="*/ 588169 h 600075"/>
                <a:gd name="connsiteX8" fmla="*/ 342900 w 564357"/>
                <a:gd name="connsiteY8" fmla="*/ 588169 h 600075"/>
                <a:gd name="connsiteX9" fmla="*/ 342900 w 564357"/>
                <a:gd name="connsiteY9" fmla="*/ 481012 h 600075"/>
                <a:gd name="connsiteX10" fmla="*/ 476250 w 564357"/>
                <a:gd name="connsiteY10" fmla="*/ 307181 h 600075"/>
                <a:gd name="connsiteX11" fmla="*/ 285750 w 564357"/>
                <a:gd name="connsiteY11" fmla="*/ 119062 h 600075"/>
                <a:gd name="connsiteX12" fmla="*/ 92869 w 564357"/>
                <a:gd name="connsiteY12" fmla="*/ 316706 h 600075"/>
                <a:gd name="connsiteX13" fmla="*/ 207169 w 564357"/>
                <a:gd name="connsiteY13" fmla="*/ 485775 h 600075"/>
                <a:gd name="connsiteX14" fmla="*/ 207169 w 564357"/>
                <a:gd name="connsiteY14" fmla="*/ 592931 h 600075"/>
                <a:gd name="connsiteX15" fmla="*/ 107157 w 564357"/>
                <a:gd name="connsiteY15" fmla="*/ 600075 h 600075"/>
                <a:gd name="connsiteX0" fmla="*/ 109538 w 564357"/>
                <a:gd name="connsiteY0" fmla="*/ 590550 h 592931"/>
                <a:gd name="connsiteX1" fmla="*/ 107157 w 564357"/>
                <a:gd name="connsiteY1" fmla="*/ 531019 h 592931"/>
                <a:gd name="connsiteX2" fmla="*/ 0 w 564357"/>
                <a:gd name="connsiteY2" fmla="*/ 173831 h 592931"/>
                <a:gd name="connsiteX3" fmla="*/ 283369 w 564357"/>
                <a:gd name="connsiteY3" fmla="*/ 0 h 592931"/>
                <a:gd name="connsiteX4" fmla="*/ 526257 w 564357"/>
                <a:gd name="connsiteY4" fmla="*/ 138112 h 592931"/>
                <a:gd name="connsiteX5" fmla="*/ 564357 w 564357"/>
                <a:gd name="connsiteY5" fmla="*/ 407194 h 592931"/>
                <a:gd name="connsiteX6" fmla="*/ 445294 w 564357"/>
                <a:gd name="connsiteY6" fmla="*/ 557212 h 592931"/>
                <a:gd name="connsiteX7" fmla="*/ 445294 w 564357"/>
                <a:gd name="connsiteY7" fmla="*/ 588169 h 592931"/>
                <a:gd name="connsiteX8" fmla="*/ 342900 w 564357"/>
                <a:gd name="connsiteY8" fmla="*/ 588169 h 592931"/>
                <a:gd name="connsiteX9" fmla="*/ 342900 w 564357"/>
                <a:gd name="connsiteY9" fmla="*/ 481012 h 592931"/>
                <a:gd name="connsiteX10" fmla="*/ 476250 w 564357"/>
                <a:gd name="connsiteY10" fmla="*/ 307181 h 592931"/>
                <a:gd name="connsiteX11" fmla="*/ 285750 w 564357"/>
                <a:gd name="connsiteY11" fmla="*/ 119062 h 592931"/>
                <a:gd name="connsiteX12" fmla="*/ 92869 w 564357"/>
                <a:gd name="connsiteY12" fmla="*/ 316706 h 592931"/>
                <a:gd name="connsiteX13" fmla="*/ 207169 w 564357"/>
                <a:gd name="connsiteY13" fmla="*/ 485775 h 592931"/>
                <a:gd name="connsiteX14" fmla="*/ 207169 w 564357"/>
                <a:gd name="connsiteY14" fmla="*/ 592931 h 592931"/>
                <a:gd name="connsiteX15" fmla="*/ 109538 w 564357"/>
                <a:gd name="connsiteY15" fmla="*/ 590550 h 592931"/>
                <a:gd name="connsiteX0" fmla="*/ 121444 w 576263"/>
                <a:gd name="connsiteY0" fmla="*/ 590550 h 592931"/>
                <a:gd name="connsiteX1" fmla="*/ 119063 w 576263"/>
                <a:gd name="connsiteY1" fmla="*/ 531019 h 592931"/>
                <a:gd name="connsiteX2" fmla="*/ 11906 w 576263"/>
                <a:gd name="connsiteY2" fmla="*/ 173831 h 592931"/>
                <a:gd name="connsiteX3" fmla="*/ 295275 w 576263"/>
                <a:gd name="connsiteY3" fmla="*/ 0 h 592931"/>
                <a:gd name="connsiteX4" fmla="*/ 538163 w 576263"/>
                <a:gd name="connsiteY4" fmla="*/ 138112 h 592931"/>
                <a:gd name="connsiteX5" fmla="*/ 576263 w 576263"/>
                <a:gd name="connsiteY5" fmla="*/ 407194 h 592931"/>
                <a:gd name="connsiteX6" fmla="*/ 457200 w 576263"/>
                <a:gd name="connsiteY6" fmla="*/ 557212 h 592931"/>
                <a:gd name="connsiteX7" fmla="*/ 457200 w 576263"/>
                <a:gd name="connsiteY7" fmla="*/ 588169 h 592931"/>
                <a:gd name="connsiteX8" fmla="*/ 354806 w 576263"/>
                <a:gd name="connsiteY8" fmla="*/ 588169 h 592931"/>
                <a:gd name="connsiteX9" fmla="*/ 354806 w 576263"/>
                <a:gd name="connsiteY9" fmla="*/ 481012 h 592931"/>
                <a:gd name="connsiteX10" fmla="*/ 488156 w 576263"/>
                <a:gd name="connsiteY10" fmla="*/ 307181 h 592931"/>
                <a:gd name="connsiteX11" fmla="*/ 297656 w 576263"/>
                <a:gd name="connsiteY11" fmla="*/ 119062 h 592931"/>
                <a:gd name="connsiteX12" fmla="*/ 104775 w 576263"/>
                <a:gd name="connsiteY12" fmla="*/ 316706 h 592931"/>
                <a:gd name="connsiteX13" fmla="*/ 219075 w 576263"/>
                <a:gd name="connsiteY13" fmla="*/ 485775 h 592931"/>
                <a:gd name="connsiteX14" fmla="*/ 219075 w 576263"/>
                <a:gd name="connsiteY14" fmla="*/ 592931 h 592931"/>
                <a:gd name="connsiteX15" fmla="*/ 121444 w 576263"/>
                <a:gd name="connsiteY15" fmla="*/ 590550 h 592931"/>
                <a:gd name="connsiteX0" fmla="*/ 125510 w 580329"/>
                <a:gd name="connsiteY0" fmla="*/ 590550 h 592931"/>
                <a:gd name="connsiteX1" fmla="*/ 123129 w 580329"/>
                <a:gd name="connsiteY1" fmla="*/ 531019 h 592931"/>
                <a:gd name="connsiteX2" fmla="*/ 15972 w 580329"/>
                <a:gd name="connsiteY2" fmla="*/ 173831 h 592931"/>
                <a:gd name="connsiteX3" fmla="*/ 299341 w 580329"/>
                <a:gd name="connsiteY3" fmla="*/ 0 h 592931"/>
                <a:gd name="connsiteX4" fmla="*/ 542229 w 580329"/>
                <a:gd name="connsiteY4" fmla="*/ 138112 h 592931"/>
                <a:gd name="connsiteX5" fmla="*/ 580329 w 580329"/>
                <a:gd name="connsiteY5" fmla="*/ 407194 h 592931"/>
                <a:gd name="connsiteX6" fmla="*/ 461266 w 580329"/>
                <a:gd name="connsiteY6" fmla="*/ 557212 h 592931"/>
                <a:gd name="connsiteX7" fmla="*/ 461266 w 580329"/>
                <a:gd name="connsiteY7" fmla="*/ 588169 h 592931"/>
                <a:gd name="connsiteX8" fmla="*/ 358872 w 580329"/>
                <a:gd name="connsiteY8" fmla="*/ 588169 h 592931"/>
                <a:gd name="connsiteX9" fmla="*/ 358872 w 580329"/>
                <a:gd name="connsiteY9" fmla="*/ 481012 h 592931"/>
                <a:gd name="connsiteX10" fmla="*/ 492222 w 580329"/>
                <a:gd name="connsiteY10" fmla="*/ 307181 h 592931"/>
                <a:gd name="connsiteX11" fmla="*/ 301722 w 580329"/>
                <a:gd name="connsiteY11" fmla="*/ 119062 h 592931"/>
                <a:gd name="connsiteX12" fmla="*/ 108841 w 580329"/>
                <a:gd name="connsiteY12" fmla="*/ 316706 h 592931"/>
                <a:gd name="connsiteX13" fmla="*/ 223141 w 580329"/>
                <a:gd name="connsiteY13" fmla="*/ 485775 h 592931"/>
                <a:gd name="connsiteX14" fmla="*/ 223141 w 580329"/>
                <a:gd name="connsiteY14" fmla="*/ 592931 h 592931"/>
                <a:gd name="connsiteX15" fmla="*/ 125510 w 580329"/>
                <a:gd name="connsiteY15" fmla="*/ 590550 h 592931"/>
                <a:gd name="connsiteX0" fmla="*/ 125510 w 580329"/>
                <a:gd name="connsiteY0" fmla="*/ 590550 h 592931"/>
                <a:gd name="connsiteX1" fmla="*/ 123129 w 580329"/>
                <a:gd name="connsiteY1" fmla="*/ 531019 h 592931"/>
                <a:gd name="connsiteX2" fmla="*/ 15972 w 580329"/>
                <a:gd name="connsiteY2" fmla="*/ 173831 h 592931"/>
                <a:gd name="connsiteX3" fmla="*/ 299341 w 580329"/>
                <a:gd name="connsiteY3" fmla="*/ 0 h 592931"/>
                <a:gd name="connsiteX4" fmla="*/ 542229 w 580329"/>
                <a:gd name="connsiteY4" fmla="*/ 138112 h 592931"/>
                <a:gd name="connsiteX5" fmla="*/ 580329 w 580329"/>
                <a:gd name="connsiteY5" fmla="*/ 407194 h 592931"/>
                <a:gd name="connsiteX6" fmla="*/ 461266 w 580329"/>
                <a:gd name="connsiteY6" fmla="*/ 557212 h 592931"/>
                <a:gd name="connsiteX7" fmla="*/ 461266 w 580329"/>
                <a:gd name="connsiteY7" fmla="*/ 588169 h 592931"/>
                <a:gd name="connsiteX8" fmla="*/ 358872 w 580329"/>
                <a:gd name="connsiteY8" fmla="*/ 588169 h 592931"/>
                <a:gd name="connsiteX9" fmla="*/ 358872 w 580329"/>
                <a:gd name="connsiteY9" fmla="*/ 481012 h 592931"/>
                <a:gd name="connsiteX10" fmla="*/ 492222 w 580329"/>
                <a:gd name="connsiteY10" fmla="*/ 307181 h 592931"/>
                <a:gd name="connsiteX11" fmla="*/ 301722 w 580329"/>
                <a:gd name="connsiteY11" fmla="*/ 119062 h 592931"/>
                <a:gd name="connsiteX12" fmla="*/ 108841 w 580329"/>
                <a:gd name="connsiteY12" fmla="*/ 316706 h 592931"/>
                <a:gd name="connsiteX13" fmla="*/ 223141 w 580329"/>
                <a:gd name="connsiteY13" fmla="*/ 485775 h 592931"/>
                <a:gd name="connsiteX14" fmla="*/ 223141 w 580329"/>
                <a:gd name="connsiteY14" fmla="*/ 592931 h 592931"/>
                <a:gd name="connsiteX15" fmla="*/ 125510 w 580329"/>
                <a:gd name="connsiteY15" fmla="*/ 590550 h 592931"/>
                <a:gd name="connsiteX0" fmla="*/ 125510 w 580329"/>
                <a:gd name="connsiteY0" fmla="*/ 590550 h 592931"/>
                <a:gd name="connsiteX1" fmla="*/ 123129 w 580329"/>
                <a:gd name="connsiteY1" fmla="*/ 531019 h 592931"/>
                <a:gd name="connsiteX2" fmla="*/ 15972 w 580329"/>
                <a:gd name="connsiteY2" fmla="*/ 173831 h 592931"/>
                <a:gd name="connsiteX3" fmla="*/ 299341 w 580329"/>
                <a:gd name="connsiteY3" fmla="*/ 0 h 592931"/>
                <a:gd name="connsiteX4" fmla="*/ 542229 w 580329"/>
                <a:gd name="connsiteY4" fmla="*/ 138112 h 592931"/>
                <a:gd name="connsiteX5" fmla="*/ 580329 w 580329"/>
                <a:gd name="connsiteY5" fmla="*/ 407194 h 592931"/>
                <a:gd name="connsiteX6" fmla="*/ 461266 w 580329"/>
                <a:gd name="connsiteY6" fmla="*/ 557212 h 592931"/>
                <a:gd name="connsiteX7" fmla="*/ 461266 w 580329"/>
                <a:gd name="connsiteY7" fmla="*/ 588169 h 592931"/>
                <a:gd name="connsiteX8" fmla="*/ 358872 w 580329"/>
                <a:gd name="connsiteY8" fmla="*/ 588169 h 592931"/>
                <a:gd name="connsiteX9" fmla="*/ 358872 w 580329"/>
                <a:gd name="connsiteY9" fmla="*/ 481012 h 592931"/>
                <a:gd name="connsiteX10" fmla="*/ 492222 w 580329"/>
                <a:gd name="connsiteY10" fmla="*/ 307181 h 592931"/>
                <a:gd name="connsiteX11" fmla="*/ 301722 w 580329"/>
                <a:gd name="connsiteY11" fmla="*/ 119062 h 592931"/>
                <a:gd name="connsiteX12" fmla="*/ 108841 w 580329"/>
                <a:gd name="connsiteY12" fmla="*/ 316706 h 592931"/>
                <a:gd name="connsiteX13" fmla="*/ 223141 w 580329"/>
                <a:gd name="connsiteY13" fmla="*/ 485775 h 592931"/>
                <a:gd name="connsiteX14" fmla="*/ 223141 w 580329"/>
                <a:gd name="connsiteY14" fmla="*/ 592931 h 592931"/>
                <a:gd name="connsiteX15" fmla="*/ 125510 w 580329"/>
                <a:gd name="connsiteY15" fmla="*/ 590550 h 592931"/>
                <a:gd name="connsiteX0" fmla="*/ 125510 w 580329"/>
                <a:gd name="connsiteY0" fmla="*/ 590550 h 592931"/>
                <a:gd name="connsiteX1" fmla="*/ 123129 w 580329"/>
                <a:gd name="connsiteY1" fmla="*/ 531019 h 592931"/>
                <a:gd name="connsiteX2" fmla="*/ 15972 w 580329"/>
                <a:gd name="connsiteY2" fmla="*/ 173831 h 592931"/>
                <a:gd name="connsiteX3" fmla="*/ 299341 w 580329"/>
                <a:gd name="connsiteY3" fmla="*/ 0 h 592931"/>
                <a:gd name="connsiteX4" fmla="*/ 542229 w 580329"/>
                <a:gd name="connsiteY4" fmla="*/ 138112 h 592931"/>
                <a:gd name="connsiteX5" fmla="*/ 580329 w 580329"/>
                <a:gd name="connsiteY5" fmla="*/ 407194 h 592931"/>
                <a:gd name="connsiteX6" fmla="*/ 461266 w 580329"/>
                <a:gd name="connsiteY6" fmla="*/ 557212 h 592931"/>
                <a:gd name="connsiteX7" fmla="*/ 461266 w 580329"/>
                <a:gd name="connsiteY7" fmla="*/ 588169 h 592931"/>
                <a:gd name="connsiteX8" fmla="*/ 358872 w 580329"/>
                <a:gd name="connsiteY8" fmla="*/ 588169 h 592931"/>
                <a:gd name="connsiteX9" fmla="*/ 358872 w 580329"/>
                <a:gd name="connsiteY9" fmla="*/ 481012 h 592931"/>
                <a:gd name="connsiteX10" fmla="*/ 492222 w 580329"/>
                <a:gd name="connsiteY10" fmla="*/ 307181 h 592931"/>
                <a:gd name="connsiteX11" fmla="*/ 301722 w 580329"/>
                <a:gd name="connsiteY11" fmla="*/ 119062 h 592931"/>
                <a:gd name="connsiteX12" fmla="*/ 108841 w 580329"/>
                <a:gd name="connsiteY12" fmla="*/ 316706 h 592931"/>
                <a:gd name="connsiteX13" fmla="*/ 223141 w 580329"/>
                <a:gd name="connsiteY13" fmla="*/ 485775 h 592931"/>
                <a:gd name="connsiteX14" fmla="*/ 223141 w 580329"/>
                <a:gd name="connsiteY14" fmla="*/ 592931 h 592931"/>
                <a:gd name="connsiteX15" fmla="*/ 125510 w 580329"/>
                <a:gd name="connsiteY15" fmla="*/ 590550 h 592931"/>
                <a:gd name="connsiteX0" fmla="*/ 125510 w 580329"/>
                <a:gd name="connsiteY0" fmla="*/ 590550 h 592931"/>
                <a:gd name="connsiteX1" fmla="*/ 123129 w 580329"/>
                <a:gd name="connsiteY1" fmla="*/ 531019 h 592931"/>
                <a:gd name="connsiteX2" fmla="*/ 15972 w 580329"/>
                <a:gd name="connsiteY2" fmla="*/ 173831 h 592931"/>
                <a:gd name="connsiteX3" fmla="*/ 299341 w 580329"/>
                <a:gd name="connsiteY3" fmla="*/ 0 h 592931"/>
                <a:gd name="connsiteX4" fmla="*/ 542229 w 580329"/>
                <a:gd name="connsiteY4" fmla="*/ 138112 h 592931"/>
                <a:gd name="connsiteX5" fmla="*/ 580329 w 580329"/>
                <a:gd name="connsiteY5" fmla="*/ 407194 h 592931"/>
                <a:gd name="connsiteX6" fmla="*/ 461266 w 580329"/>
                <a:gd name="connsiteY6" fmla="*/ 557212 h 592931"/>
                <a:gd name="connsiteX7" fmla="*/ 461266 w 580329"/>
                <a:gd name="connsiteY7" fmla="*/ 588169 h 592931"/>
                <a:gd name="connsiteX8" fmla="*/ 358872 w 580329"/>
                <a:gd name="connsiteY8" fmla="*/ 588169 h 592931"/>
                <a:gd name="connsiteX9" fmla="*/ 358872 w 580329"/>
                <a:gd name="connsiteY9" fmla="*/ 481012 h 592931"/>
                <a:gd name="connsiteX10" fmla="*/ 492222 w 580329"/>
                <a:gd name="connsiteY10" fmla="*/ 307181 h 592931"/>
                <a:gd name="connsiteX11" fmla="*/ 301722 w 580329"/>
                <a:gd name="connsiteY11" fmla="*/ 119062 h 592931"/>
                <a:gd name="connsiteX12" fmla="*/ 108841 w 580329"/>
                <a:gd name="connsiteY12" fmla="*/ 316706 h 592931"/>
                <a:gd name="connsiteX13" fmla="*/ 223141 w 580329"/>
                <a:gd name="connsiteY13" fmla="*/ 485775 h 592931"/>
                <a:gd name="connsiteX14" fmla="*/ 223141 w 580329"/>
                <a:gd name="connsiteY14" fmla="*/ 592931 h 592931"/>
                <a:gd name="connsiteX15" fmla="*/ 125510 w 580329"/>
                <a:gd name="connsiteY15" fmla="*/ 590550 h 592931"/>
                <a:gd name="connsiteX0" fmla="*/ 125510 w 580329"/>
                <a:gd name="connsiteY0" fmla="*/ 590550 h 592931"/>
                <a:gd name="connsiteX1" fmla="*/ 123129 w 580329"/>
                <a:gd name="connsiteY1" fmla="*/ 531019 h 592931"/>
                <a:gd name="connsiteX2" fmla="*/ 15972 w 580329"/>
                <a:gd name="connsiteY2" fmla="*/ 173831 h 592931"/>
                <a:gd name="connsiteX3" fmla="*/ 299341 w 580329"/>
                <a:gd name="connsiteY3" fmla="*/ 0 h 592931"/>
                <a:gd name="connsiteX4" fmla="*/ 542229 w 580329"/>
                <a:gd name="connsiteY4" fmla="*/ 138112 h 592931"/>
                <a:gd name="connsiteX5" fmla="*/ 580329 w 580329"/>
                <a:gd name="connsiteY5" fmla="*/ 407194 h 592931"/>
                <a:gd name="connsiteX6" fmla="*/ 461266 w 580329"/>
                <a:gd name="connsiteY6" fmla="*/ 557212 h 592931"/>
                <a:gd name="connsiteX7" fmla="*/ 461266 w 580329"/>
                <a:gd name="connsiteY7" fmla="*/ 588169 h 592931"/>
                <a:gd name="connsiteX8" fmla="*/ 358872 w 580329"/>
                <a:gd name="connsiteY8" fmla="*/ 588169 h 592931"/>
                <a:gd name="connsiteX9" fmla="*/ 358872 w 580329"/>
                <a:gd name="connsiteY9" fmla="*/ 481012 h 592931"/>
                <a:gd name="connsiteX10" fmla="*/ 492222 w 580329"/>
                <a:gd name="connsiteY10" fmla="*/ 307181 h 592931"/>
                <a:gd name="connsiteX11" fmla="*/ 301722 w 580329"/>
                <a:gd name="connsiteY11" fmla="*/ 119062 h 592931"/>
                <a:gd name="connsiteX12" fmla="*/ 108841 w 580329"/>
                <a:gd name="connsiteY12" fmla="*/ 316706 h 592931"/>
                <a:gd name="connsiteX13" fmla="*/ 223141 w 580329"/>
                <a:gd name="connsiteY13" fmla="*/ 485775 h 592931"/>
                <a:gd name="connsiteX14" fmla="*/ 223141 w 580329"/>
                <a:gd name="connsiteY14" fmla="*/ 592931 h 592931"/>
                <a:gd name="connsiteX15" fmla="*/ 125510 w 580329"/>
                <a:gd name="connsiteY15" fmla="*/ 590550 h 592931"/>
                <a:gd name="connsiteX0" fmla="*/ 125510 w 597304"/>
                <a:gd name="connsiteY0" fmla="*/ 590550 h 592931"/>
                <a:gd name="connsiteX1" fmla="*/ 123129 w 597304"/>
                <a:gd name="connsiteY1" fmla="*/ 531019 h 592931"/>
                <a:gd name="connsiteX2" fmla="*/ 15972 w 597304"/>
                <a:gd name="connsiteY2" fmla="*/ 173831 h 592931"/>
                <a:gd name="connsiteX3" fmla="*/ 299341 w 597304"/>
                <a:gd name="connsiteY3" fmla="*/ 0 h 592931"/>
                <a:gd name="connsiteX4" fmla="*/ 542229 w 597304"/>
                <a:gd name="connsiteY4" fmla="*/ 138112 h 592931"/>
                <a:gd name="connsiteX5" fmla="*/ 580329 w 597304"/>
                <a:gd name="connsiteY5" fmla="*/ 407194 h 592931"/>
                <a:gd name="connsiteX6" fmla="*/ 461266 w 597304"/>
                <a:gd name="connsiteY6" fmla="*/ 557212 h 592931"/>
                <a:gd name="connsiteX7" fmla="*/ 461266 w 597304"/>
                <a:gd name="connsiteY7" fmla="*/ 588169 h 592931"/>
                <a:gd name="connsiteX8" fmla="*/ 358872 w 597304"/>
                <a:gd name="connsiteY8" fmla="*/ 588169 h 592931"/>
                <a:gd name="connsiteX9" fmla="*/ 358872 w 597304"/>
                <a:gd name="connsiteY9" fmla="*/ 481012 h 592931"/>
                <a:gd name="connsiteX10" fmla="*/ 492222 w 597304"/>
                <a:gd name="connsiteY10" fmla="*/ 307181 h 592931"/>
                <a:gd name="connsiteX11" fmla="*/ 301722 w 597304"/>
                <a:gd name="connsiteY11" fmla="*/ 119062 h 592931"/>
                <a:gd name="connsiteX12" fmla="*/ 108841 w 597304"/>
                <a:gd name="connsiteY12" fmla="*/ 316706 h 592931"/>
                <a:gd name="connsiteX13" fmla="*/ 223141 w 597304"/>
                <a:gd name="connsiteY13" fmla="*/ 485775 h 592931"/>
                <a:gd name="connsiteX14" fmla="*/ 223141 w 597304"/>
                <a:gd name="connsiteY14" fmla="*/ 592931 h 592931"/>
                <a:gd name="connsiteX15" fmla="*/ 125510 w 597304"/>
                <a:gd name="connsiteY15" fmla="*/ 590550 h 592931"/>
                <a:gd name="connsiteX0" fmla="*/ 125510 w 599510"/>
                <a:gd name="connsiteY0" fmla="*/ 590550 h 592931"/>
                <a:gd name="connsiteX1" fmla="*/ 123129 w 599510"/>
                <a:gd name="connsiteY1" fmla="*/ 531019 h 592931"/>
                <a:gd name="connsiteX2" fmla="*/ 15972 w 599510"/>
                <a:gd name="connsiteY2" fmla="*/ 173831 h 592931"/>
                <a:gd name="connsiteX3" fmla="*/ 299341 w 599510"/>
                <a:gd name="connsiteY3" fmla="*/ 0 h 592931"/>
                <a:gd name="connsiteX4" fmla="*/ 549373 w 599510"/>
                <a:gd name="connsiteY4" fmla="*/ 133349 h 592931"/>
                <a:gd name="connsiteX5" fmla="*/ 580329 w 599510"/>
                <a:gd name="connsiteY5" fmla="*/ 407194 h 592931"/>
                <a:gd name="connsiteX6" fmla="*/ 461266 w 599510"/>
                <a:gd name="connsiteY6" fmla="*/ 557212 h 592931"/>
                <a:gd name="connsiteX7" fmla="*/ 461266 w 599510"/>
                <a:gd name="connsiteY7" fmla="*/ 588169 h 592931"/>
                <a:gd name="connsiteX8" fmla="*/ 358872 w 599510"/>
                <a:gd name="connsiteY8" fmla="*/ 588169 h 592931"/>
                <a:gd name="connsiteX9" fmla="*/ 358872 w 599510"/>
                <a:gd name="connsiteY9" fmla="*/ 481012 h 592931"/>
                <a:gd name="connsiteX10" fmla="*/ 492222 w 599510"/>
                <a:gd name="connsiteY10" fmla="*/ 307181 h 592931"/>
                <a:gd name="connsiteX11" fmla="*/ 301722 w 599510"/>
                <a:gd name="connsiteY11" fmla="*/ 119062 h 592931"/>
                <a:gd name="connsiteX12" fmla="*/ 108841 w 599510"/>
                <a:gd name="connsiteY12" fmla="*/ 316706 h 592931"/>
                <a:gd name="connsiteX13" fmla="*/ 223141 w 599510"/>
                <a:gd name="connsiteY13" fmla="*/ 485775 h 592931"/>
                <a:gd name="connsiteX14" fmla="*/ 223141 w 599510"/>
                <a:gd name="connsiteY14" fmla="*/ 592931 h 592931"/>
                <a:gd name="connsiteX15" fmla="*/ 125510 w 599510"/>
                <a:gd name="connsiteY15" fmla="*/ 590550 h 592931"/>
                <a:gd name="connsiteX0" fmla="*/ 125510 w 599510"/>
                <a:gd name="connsiteY0" fmla="*/ 590550 h 592931"/>
                <a:gd name="connsiteX1" fmla="*/ 123129 w 599510"/>
                <a:gd name="connsiteY1" fmla="*/ 531019 h 592931"/>
                <a:gd name="connsiteX2" fmla="*/ 15972 w 599510"/>
                <a:gd name="connsiteY2" fmla="*/ 173831 h 592931"/>
                <a:gd name="connsiteX3" fmla="*/ 299341 w 599510"/>
                <a:gd name="connsiteY3" fmla="*/ 0 h 592931"/>
                <a:gd name="connsiteX4" fmla="*/ 549373 w 599510"/>
                <a:gd name="connsiteY4" fmla="*/ 133349 h 592931"/>
                <a:gd name="connsiteX5" fmla="*/ 580329 w 599510"/>
                <a:gd name="connsiteY5" fmla="*/ 407194 h 592931"/>
                <a:gd name="connsiteX6" fmla="*/ 461266 w 599510"/>
                <a:gd name="connsiteY6" fmla="*/ 557212 h 592931"/>
                <a:gd name="connsiteX7" fmla="*/ 461266 w 599510"/>
                <a:gd name="connsiteY7" fmla="*/ 588169 h 592931"/>
                <a:gd name="connsiteX8" fmla="*/ 358872 w 599510"/>
                <a:gd name="connsiteY8" fmla="*/ 588169 h 592931"/>
                <a:gd name="connsiteX9" fmla="*/ 358872 w 599510"/>
                <a:gd name="connsiteY9" fmla="*/ 481012 h 592931"/>
                <a:gd name="connsiteX10" fmla="*/ 492222 w 599510"/>
                <a:gd name="connsiteY10" fmla="*/ 307181 h 592931"/>
                <a:gd name="connsiteX11" fmla="*/ 301722 w 599510"/>
                <a:gd name="connsiteY11" fmla="*/ 119062 h 592931"/>
                <a:gd name="connsiteX12" fmla="*/ 108841 w 599510"/>
                <a:gd name="connsiteY12" fmla="*/ 316706 h 592931"/>
                <a:gd name="connsiteX13" fmla="*/ 223141 w 599510"/>
                <a:gd name="connsiteY13" fmla="*/ 485775 h 592931"/>
                <a:gd name="connsiteX14" fmla="*/ 223141 w 599510"/>
                <a:gd name="connsiteY14" fmla="*/ 592931 h 592931"/>
                <a:gd name="connsiteX15" fmla="*/ 125510 w 599510"/>
                <a:gd name="connsiteY15" fmla="*/ 590550 h 592931"/>
                <a:gd name="connsiteX0" fmla="*/ 125510 w 595939"/>
                <a:gd name="connsiteY0" fmla="*/ 590550 h 592931"/>
                <a:gd name="connsiteX1" fmla="*/ 123129 w 595939"/>
                <a:gd name="connsiteY1" fmla="*/ 531019 h 592931"/>
                <a:gd name="connsiteX2" fmla="*/ 15972 w 595939"/>
                <a:gd name="connsiteY2" fmla="*/ 173831 h 592931"/>
                <a:gd name="connsiteX3" fmla="*/ 299341 w 595939"/>
                <a:gd name="connsiteY3" fmla="*/ 0 h 592931"/>
                <a:gd name="connsiteX4" fmla="*/ 549373 w 595939"/>
                <a:gd name="connsiteY4" fmla="*/ 133349 h 592931"/>
                <a:gd name="connsiteX5" fmla="*/ 580329 w 595939"/>
                <a:gd name="connsiteY5" fmla="*/ 407194 h 592931"/>
                <a:gd name="connsiteX6" fmla="*/ 461266 w 595939"/>
                <a:gd name="connsiteY6" fmla="*/ 557212 h 592931"/>
                <a:gd name="connsiteX7" fmla="*/ 461266 w 595939"/>
                <a:gd name="connsiteY7" fmla="*/ 588169 h 592931"/>
                <a:gd name="connsiteX8" fmla="*/ 358872 w 595939"/>
                <a:gd name="connsiteY8" fmla="*/ 588169 h 592931"/>
                <a:gd name="connsiteX9" fmla="*/ 358872 w 595939"/>
                <a:gd name="connsiteY9" fmla="*/ 481012 h 592931"/>
                <a:gd name="connsiteX10" fmla="*/ 492222 w 595939"/>
                <a:gd name="connsiteY10" fmla="*/ 307181 h 592931"/>
                <a:gd name="connsiteX11" fmla="*/ 301722 w 595939"/>
                <a:gd name="connsiteY11" fmla="*/ 119062 h 592931"/>
                <a:gd name="connsiteX12" fmla="*/ 108841 w 595939"/>
                <a:gd name="connsiteY12" fmla="*/ 316706 h 592931"/>
                <a:gd name="connsiteX13" fmla="*/ 223141 w 595939"/>
                <a:gd name="connsiteY13" fmla="*/ 485775 h 592931"/>
                <a:gd name="connsiteX14" fmla="*/ 223141 w 595939"/>
                <a:gd name="connsiteY14" fmla="*/ 592931 h 592931"/>
                <a:gd name="connsiteX15" fmla="*/ 125510 w 595939"/>
                <a:gd name="connsiteY15" fmla="*/ 590550 h 592931"/>
                <a:gd name="connsiteX0" fmla="*/ 125510 w 595939"/>
                <a:gd name="connsiteY0" fmla="*/ 590550 h 592931"/>
                <a:gd name="connsiteX1" fmla="*/ 123129 w 595939"/>
                <a:gd name="connsiteY1" fmla="*/ 531019 h 592931"/>
                <a:gd name="connsiteX2" fmla="*/ 15972 w 595939"/>
                <a:gd name="connsiteY2" fmla="*/ 173831 h 592931"/>
                <a:gd name="connsiteX3" fmla="*/ 299341 w 595939"/>
                <a:gd name="connsiteY3" fmla="*/ 0 h 592931"/>
                <a:gd name="connsiteX4" fmla="*/ 549373 w 595939"/>
                <a:gd name="connsiteY4" fmla="*/ 133349 h 592931"/>
                <a:gd name="connsiteX5" fmla="*/ 580329 w 595939"/>
                <a:gd name="connsiteY5" fmla="*/ 407194 h 592931"/>
                <a:gd name="connsiteX6" fmla="*/ 461266 w 595939"/>
                <a:gd name="connsiteY6" fmla="*/ 557212 h 592931"/>
                <a:gd name="connsiteX7" fmla="*/ 461266 w 595939"/>
                <a:gd name="connsiteY7" fmla="*/ 588169 h 592931"/>
                <a:gd name="connsiteX8" fmla="*/ 358872 w 595939"/>
                <a:gd name="connsiteY8" fmla="*/ 588169 h 592931"/>
                <a:gd name="connsiteX9" fmla="*/ 358872 w 595939"/>
                <a:gd name="connsiteY9" fmla="*/ 481012 h 592931"/>
                <a:gd name="connsiteX10" fmla="*/ 492222 w 595939"/>
                <a:gd name="connsiteY10" fmla="*/ 307181 h 592931"/>
                <a:gd name="connsiteX11" fmla="*/ 301722 w 595939"/>
                <a:gd name="connsiteY11" fmla="*/ 119062 h 592931"/>
                <a:gd name="connsiteX12" fmla="*/ 108841 w 595939"/>
                <a:gd name="connsiteY12" fmla="*/ 316706 h 592931"/>
                <a:gd name="connsiteX13" fmla="*/ 223141 w 595939"/>
                <a:gd name="connsiteY13" fmla="*/ 485775 h 592931"/>
                <a:gd name="connsiteX14" fmla="*/ 223141 w 595939"/>
                <a:gd name="connsiteY14" fmla="*/ 592931 h 592931"/>
                <a:gd name="connsiteX15" fmla="*/ 125510 w 595939"/>
                <a:gd name="connsiteY15" fmla="*/ 590550 h 592931"/>
                <a:gd name="connsiteX0" fmla="*/ 125510 w 553955"/>
                <a:gd name="connsiteY0" fmla="*/ 590550 h 592931"/>
                <a:gd name="connsiteX1" fmla="*/ 123129 w 553955"/>
                <a:gd name="connsiteY1" fmla="*/ 531019 h 592931"/>
                <a:gd name="connsiteX2" fmla="*/ 15972 w 553955"/>
                <a:gd name="connsiteY2" fmla="*/ 173831 h 592931"/>
                <a:gd name="connsiteX3" fmla="*/ 299341 w 553955"/>
                <a:gd name="connsiteY3" fmla="*/ 0 h 592931"/>
                <a:gd name="connsiteX4" fmla="*/ 549373 w 553955"/>
                <a:gd name="connsiteY4" fmla="*/ 133349 h 592931"/>
                <a:gd name="connsiteX5" fmla="*/ 461266 w 553955"/>
                <a:gd name="connsiteY5" fmla="*/ 557212 h 592931"/>
                <a:gd name="connsiteX6" fmla="*/ 461266 w 553955"/>
                <a:gd name="connsiteY6" fmla="*/ 588169 h 592931"/>
                <a:gd name="connsiteX7" fmla="*/ 358872 w 553955"/>
                <a:gd name="connsiteY7" fmla="*/ 588169 h 592931"/>
                <a:gd name="connsiteX8" fmla="*/ 358872 w 553955"/>
                <a:gd name="connsiteY8" fmla="*/ 481012 h 592931"/>
                <a:gd name="connsiteX9" fmla="*/ 492222 w 553955"/>
                <a:gd name="connsiteY9" fmla="*/ 307181 h 592931"/>
                <a:gd name="connsiteX10" fmla="*/ 301722 w 553955"/>
                <a:gd name="connsiteY10" fmla="*/ 119062 h 592931"/>
                <a:gd name="connsiteX11" fmla="*/ 108841 w 553955"/>
                <a:gd name="connsiteY11" fmla="*/ 316706 h 592931"/>
                <a:gd name="connsiteX12" fmla="*/ 223141 w 553955"/>
                <a:gd name="connsiteY12" fmla="*/ 485775 h 592931"/>
                <a:gd name="connsiteX13" fmla="*/ 223141 w 553955"/>
                <a:gd name="connsiteY13" fmla="*/ 592931 h 592931"/>
                <a:gd name="connsiteX14" fmla="*/ 125510 w 553955"/>
                <a:gd name="connsiteY14" fmla="*/ 590550 h 592931"/>
                <a:gd name="connsiteX0" fmla="*/ 125510 w 596292"/>
                <a:gd name="connsiteY0" fmla="*/ 590550 h 592931"/>
                <a:gd name="connsiteX1" fmla="*/ 123129 w 596292"/>
                <a:gd name="connsiteY1" fmla="*/ 531019 h 592931"/>
                <a:gd name="connsiteX2" fmla="*/ 15972 w 596292"/>
                <a:gd name="connsiteY2" fmla="*/ 173831 h 592931"/>
                <a:gd name="connsiteX3" fmla="*/ 299341 w 596292"/>
                <a:gd name="connsiteY3" fmla="*/ 0 h 592931"/>
                <a:gd name="connsiteX4" fmla="*/ 549373 w 596292"/>
                <a:gd name="connsiteY4" fmla="*/ 133349 h 592931"/>
                <a:gd name="connsiteX5" fmla="*/ 461266 w 596292"/>
                <a:gd name="connsiteY5" fmla="*/ 557212 h 592931"/>
                <a:gd name="connsiteX6" fmla="*/ 461266 w 596292"/>
                <a:gd name="connsiteY6" fmla="*/ 588169 h 592931"/>
                <a:gd name="connsiteX7" fmla="*/ 358872 w 596292"/>
                <a:gd name="connsiteY7" fmla="*/ 588169 h 592931"/>
                <a:gd name="connsiteX8" fmla="*/ 358872 w 596292"/>
                <a:gd name="connsiteY8" fmla="*/ 481012 h 592931"/>
                <a:gd name="connsiteX9" fmla="*/ 492222 w 596292"/>
                <a:gd name="connsiteY9" fmla="*/ 307181 h 592931"/>
                <a:gd name="connsiteX10" fmla="*/ 301722 w 596292"/>
                <a:gd name="connsiteY10" fmla="*/ 119062 h 592931"/>
                <a:gd name="connsiteX11" fmla="*/ 108841 w 596292"/>
                <a:gd name="connsiteY11" fmla="*/ 316706 h 592931"/>
                <a:gd name="connsiteX12" fmla="*/ 223141 w 596292"/>
                <a:gd name="connsiteY12" fmla="*/ 485775 h 592931"/>
                <a:gd name="connsiteX13" fmla="*/ 223141 w 596292"/>
                <a:gd name="connsiteY13" fmla="*/ 592931 h 592931"/>
                <a:gd name="connsiteX14" fmla="*/ 125510 w 596292"/>
                <a:gd name="connsiteY14" fmla="*/ 590550 h 592931"/>
                <a:gd name="connsiteX0" fmla="*/ 125510 w 602358"/>
                <a:gd name="connsiteY0" fmla="*/ 590550 h 592931"/>
                <a:gd name="connsiteX1" fmla="*/ 123129 w 602358"/>
                <a:gd name="connsiteY1" fmla="*/ 531019 h 592931"/>
                <a:gd name="connsiteX2" fmla="*/ 15972 w 602358"/>
                <a:gd name="connsiteY2" fmla="*/ 173831 h 592931"/>
                <a:gd name="connsiteX3" fmla="*/ 299341 w 602358"/>
                <a:gd name="connsiteY3" fmla="*/ 0 h 592931"/>
                <a:gd name="connsiteX4" fmla="*/ 549373 w 602358"/>
                <a:gd name="connsiteY4" fmla="*/ 133349 h 592931"/>
                <a:gd name="connsiteX5" fmla="*/ 461266 w 602358"/>
                <a:gd name="connsiteY5" fmla="*/ 557212 h 592931"/>
                <a:gd name="connsiteX6" fmla="*/ 461266 w 602358"/>
                <a:gd name="connsiteY6" fmla="*/ 588169 h 592931"/>
                <a:gd name="connsiteX7" fmla="*/ 358872 w 602358"/>
                <a:gd name="connsiteY7" fmla="*/ 588169 h 592931"/>
                <a:gd name="connsiteX8" fmla="*/ 358872 w 602358"/>
                <a:gd name="connsiteY8" fmla="*/ 481012 h 592931"/>
                <a:gd name="connsiteX9" fmla="*/ 492222 w 602358"/>
                <a:gd name="connsiteY9" fmla="*/ 307181 h 592931"/>
                <a:gd name="connsiteX10" fmla="*/ 301722 w 602358"/>
                <a:gd name="connsiteY10" fmla="*/ 119062 h 592931"/>
                <a:gd name="connsiteX11" fmla="*/ 108841 w 602358"/>
                <a:gd name="connsiteY11" fmla="*/ 316706 h 592931"/>
                <a:gd name="connsiteX12" fmla="*/ 223141 w 602358"/>
                <a:gd name="connsiteY12" fmla="*/ 485775 h 592931"/>
                <a:gd name="connsiteX13" fmla="*/ 223141 w 602358"/>
                <a:gd name="connsiteY13" fmla="*/ 592931 h 592931"/>
                <a:gd name="connsiteX14" fmla="*/ 125510 w 602358"/>
                <a:gd name="connsiteY14" fmla="*/ 590550 h 592931"/>
                <a:gd name="connsiteX0" fmla="*/ 125510 w 602358"/>
                <a:gd name="connsiteY0" fmla="*/ 590550 h 592931"/>
                <a:gd name="connsiteX1" fmla="*/ 123129 w 602358"/>
                <a:gd name="connsiteY1" fmla="*/ 531019 h 592931"/>
                <a:gd name="connsiteX2" fmla="*/ 15972 w 602358"/>
                <a:gd name="connsiteY2" fmla="*/ 173831 h 592931"/>
                <a:gd name="connsiteX3" fmla="*/ 299341 w 602358"/>
                <a:gd name="connsiteY3" fmla="*/ 0 h 592931"/>
                <a:gd name="connsiteX4" fmla="*/ 549373 w 602358"/>
                <a:gd name="connsiteY4" fmla="*/ 133349 h 592931"/>
                <a:gd name="connsiteX5" fmla="*/ 461266 w 602358"/>
                <a:gd name="connsiteY5" fmla="*/ 557212 h 592931"/>
                <a:gd name="connsiteX6" fmla="*/ 461266 w 602358"/>
                <a:gd name="connsiteY6" fmla="*/ 588169 h 592931"/>
                <a:gd name="connsiteX7" fmla="*/ 358872 w 602358"/>
                <a:gd name="connsiteY7" fmla="*/ 588169 h 592931"/>
                <a:gd name="connsiteX8" fmla="*/ 368397 w 602358"/>
                <a:gd name="connsiteY8" fmla="*/ 500062 h 592931"/>
                <a:gd name="connsiteX9" fmla="*/ 492222 w 602358"/>
                <a:gd name="connsiteY9" fmla="*/ 307181 h 592931"/>
                <a:gd name="connsiteX10" fmla="*/ 301722 w 602358"/>
                <a:gd name="connsiteY10" fmla="*/ 119062 h 592931"/>
                <a:gd name="connsiteX11" fmla="*/ 108841 w 602358"/>
                <a:gd name="connsiteY11" fmla="*/ 316706 h 592931"/>
                <a:gd name="connsiteX12" fmla="*/ 223141 w 602358"/>
                <a:gd name="connsiteY12" fmla="*/ 485775 h 592931"/>
                <a:gd name="connsiteX13" fmla="*/ 223141 w 602358"/>
                <a:gd name="connsiteY13" fmla="*/ 592931 h 592931"/>
                <a:gd name="connsiteX14" fmla="*/ 125510 w 602358"/>
                <a:gd name="connsiteY14" fmla="*/ 590550 h 592931"/>
                <a:gd name="connsiteX0" fmla="*/ 125510 w 602358"/>
                <a:gd name="connsiteY0" fmla="*/ 590550 h 592931"/>
                <a:gd name="connsiteX1" fmla="*/ 123129 w 602358"/>
                <a:gd name="connsiteY1" fmla="*/ 531019 h 592931"/>
                <a:gd name="connsiteX2" fmla="*/ 15972 w 602358"/>
                <a:gd name="connsiteY2" fmla="*/ 173831 h 592931"/>
                <a:gd name="connsiteX3" fmla="*/ 299341 w 602358"/>
                <a:gd name="connsiteY3" fmla="*/ 0 h 592931"/>
                <a:gd name="connsiteX4" fmla="*/ 549373 w 602358"/>
                <a:gd name="connsiteY4" fmla="*/ 133349 h 592931"/>
                <a:gd name="connsiteX5" fmla="*/ 461266 w 602358"/>
                <a:gd name="connsiteY5" fmla="*/ 557212 h 592931"/>
                <a:gd name="connsiteX6" fmla="*/ 461266 w 602358"/>
                <a:gd name="connsiteY6" fmla="*/ 588169 h 592931"/>
                <a:gd name="connsiteX7" fmla="*/ 358872 w 602358"/>
                <a:gd name="connsiteY7" fmla="*/ 588169 h 592931"/>
                <a:gd name="connsiteX8" fmla="*/ 368397 w 602358"/>
                <a:gd name="connsiteY8" fmla="*/ 500062 h 592931"/>
                <a:gd name="connsiteX9" fmla="*/ 492222 w 602358"/>
                <a:gd name="connsiteY9" fmla="*/ 307181 h 592931"/>
                <a:gd name="connsiteX10" fmla="*/ 301722 w 602358"/>
                <a:gd name="connsiteY10" fmla="*/ 119062 h 592931"/>
                <a:gd name="connsiteX11" fmla="*/ 108841 w 602358"/>
                <a:gd name="connsiteY11" fmla="*/ 316706 h 592931"/>
                <a:gd name="connsiteX12" fmla="*/ 223141 w 602358"/>
                <a:gd name="connsiteY12" fmla="*/ 485775 h 592931"/>
                <a:gd name="connsiteX13" fmla="*/ 223141 w 602358"/>
                <a:gd name="connsiteY13" fmla="*/ 592931 h 592931"/>
                <a:gd name="connsiteX14" fmla="*/ 125510 w 602358"/>
                <a:gd name="connsiteY14" fmla="*/ 590550 h 592931"/>
                <a:gd name="connsiteX0" fmla="*/ 125510 w 602358"/>
                <a:gd name="connsiteY0" fmla="*/ 590550 h 592931"/>
                <a:gd name="connsiteX1" fmla="*/ 123129 w 602358"/>
                <a:gd name="connsiteY1" fmla="*/ 531019 h 592931"/>
                <a:gd name="connsiteX2" fmla="*/ 15972 w 602358"/>
                <a:gd name="connsiteY2" fmla="*/ 173831 h 592931"/>
                <a:gd name="connsiteX3" fmla="*/ 299341 w 602358"/>
                <a:gd name="connsiteY3" fmla="*/ 0 h 592931"/>
                <a:gd name="connsiteX4" fmla="*/ 549373 w 602358"/>
                <a:gd name="connsiteY4" fmla="*/ 133349 h 592931"/>
                <a:gd name="connsiteX5" fmla="*/ 461266 w 602358"/>
                <a:gd name="connsiteY5" fmla="*/ 557212 h 592931"/>
                <a:gd name="connsiteX6" fmla="*/ 461266 w 602358"/>
                <a:gd name="connsiteY6" fmla="*/ 588169 h 592931"/>
                <a:gd name="connsiteX7" fmla="*/ 358872 w 602358"/>
                <a:gd name="connsiteY7" fmla="*/ 588169 h 592931"/>
                <a:gd name="connsiteX8" fmla="*/ 368397 w 602358"/>
                <a:gd name="connsiteY8" fmla="*/ 500062 h 592931"/>
                <a:gd name="connsiteX9" fmla="*/ 492222 w 602358"/>
                <a:gd name="connsiteY9" fmla="*/ 307181 h 592931"/>
                <a:gd name="connsiteX10" fmla="*/ 301722 w 602358"/>
                <a:gd name="connsiteY10" fmla="*/ 119062 h 592931"/>
                <a:gd name="connsiteX11" fmla="*/ 108841 w 602358"/>
                <a:gd name="connsiteY11" fmla="*/ 316706 h 592931"/>
                <a:gd name="connsiteX12" fmla="*/ 223141 w 602358"/>
                <a:gd name="connsiteY12" fmla="*/ 485775 h 592931"/>
                <a:gd name="connsiteX13" fmla="*/ 223141 w 602358"/>
                <a:gd name="connsiteY13" fmla="*/ 592931 h 592931"/>
                <a:gd name="connsiteX14" fmla="*/ 125510 w 602358"/>
                <a:gd name="connsiteY14" fmla="*/ 590550 h 592931"/>
                <a:gd name="connsiteX0" fmla="*/ 125510 w 602358"/>
                <a:gd name="connsiteY0" fmla="*/ 590550 h 592931"/>
                <a:gd name="connsiteX1" fmla="*/ 123129 w 602358"/>
                <a:gd name="connsiteY1" fmla="*/ 531019 h 592931"/>
                <a:gd name="connsiteX2" fmla="*/ 15972 w 602358"/>
                <a:gd name="connsiteY2" fmla="*/ 173831 h 592931"/>
                <a:gd name="connsiteX3" fmla="*/ 299341 w 602358"/>
                <a:gd name="connsiteY3" fmla="*/ 0 h 592931"/>
                <a:gd name="connsiteX4" fmla="*/ 549373 w 602358"/>
                <a:gd name="connsiteY4" fmla="*/ 133349 h 592931"/>
                <a:gd name="connsiteX5" fmla="*/ 461266 w 602358"/>
                <a:gd name="connsiteY5" fmla="*/ 557212 h 592931"/>
                <a:gd name="connsiteX6" fmla="*/ 461266 w 602358"/>
                <a:gd name="connsiteY6" fmla="*/ 588169 h 592931"/>
                <a:gd name="connsiteX7" fmla="*/ 358872 w 602358"/>
                <a:gd name="connsiteY7" fmla="*/ 588169 h 592931"/>
                <a:gd name="connsiteX8" fmla="*/ 368397 w 602358"/>
                <a:gd name="connsiteY8" fmla="*/ 500062 h 592931"/>
                <a:gd name="connsiteX9" fmla="*/ 492222 w 602358"/>
                <a:gd name="connsiteY9" fmla="*/ 307181 h 592931"/>
                <a:gd name="connsiteX10" fmla="*/ 301722 w 602358"/>
                <a:gd name="connsiteY10" fmla="*/ 119062 h 592931"/>
                <a:gd name="connsiteX11" fmla="*/ 108841 w 602358"/>
                <a:gd name="connsiteY11" fmla="*/ 316706 h 592931"/>
                <a:gd name="connsiteX12" fmla="*/ 223141 w 602358"/>
                <a:gd name="connsiteY12" fmla="*/ 485775 h 592931"/>
                <a:gd name="connsiteX13" fmla="*/ 223141 w 602358"/>
                <a:gd name="connsiteY13" fmla="*/ 592931 h 592931"/>
                <a:gd name="connsiteX14" fmla="*/ 125510 w 602358"/>
                <a:gd name="connsiteY14" fmla="*/ 590550 h 592931"/>
                <a:gd name="connsiteX0" fmla="*/ 125510 w 602358"/>
                <a:gd name="connsiteY0" fmla="*/ 590550 h 592931"/>
                <a:gd name="connsiteX1" fmla="*/ 123129 w 602358"/>
                <a:gd name="connsiteY1" fmla="*/ 531019 h 592931"/>
                <a:gd name="connsiteX2" fmla="*/ 15972 w 602358"/>
                <a:gd name="connsiteY2" fmla="*/ 173831 h 592931"/>
                <a:gd name="connsiteX3" fmla="*/ 299341 w 602358"/>
                <a:gd name="connsiteY3" fmla="*/ 0 h 592931"/>
                <a:gd name="connsiteX4" fmla="*/ 549373 w 602358"/>
                <a:gd name="connsiteY4" fmla="*/ 133349 h 592931"/>
                <a:gd name="connsiteX5" fmla="*/ 461266 w 602358"/>
                <a:gd name="connsiteY5" fmla="*/ 557212 h 592931"/>
                <a:gd name="connsiteX6" fmla="*/ 461266 w 602358"/>
                <a:gd name="connsiteY6" fmla="*/ 588169 h 592931"/>
                <a:gd name="connsiteX7" fmla="*/ 358872 w 602358"/>
                <a:gd name="connsiteY7" fmla="*/ 588169 h 592931"/>
                <a:gd name="connsiteX8" fmla="*/ 368397 w 602358"/>
                <a:gd name="connsiteY8" fmla="*/ 500062 h 592931"/>
                <a:gd name="connsiteX9" fmla="*/ 492222 w 602358"/>
                <a:gd name="connsiteY9" fmla="*/ 307181 h 592931"/>
                <a:gd name="connsiteX10" fmla="*/ 304103 w 602358"/>
                <a:gd name="connsiteY10" fmla="*/ 111918 h 592931"/>
                <a:gd name="connsiteX11" fmla="*/ 108841 w 602358"/>
                <a:gd name="connsiteY11" fmla="*/ 316706 h 592931"/>
                <a:gd name="connsiteX12" fmla="*/ 223141 w 602358"/>
                <a:gd name="connsiteY12" fmla="*/ 485775 h 592931"/>
                <a:gd name="connsiteX13" fmla="*/ 223141 w 602358"/>
                <a:gd name="connsiteY13" fmla="*/ 592931 h 592931"/>
                <a:gd name="connsiteX14" fmla="*/ 125510 w 602358"/>
                <a:gd name="connsiteY14" fmla="*/ 590550 h 592931"/>
                <a:gd name="connsiteX0" fmla="*/ 125510 w 602358"/>
                <a:gd name="connsiteY0" fmla="*/ 590550 h 592931"/>
                <a:gd name="connsiteX1" fmla="*/ 123129 w 602358"/>
                <a:gd name="connsiteY1" fmla="*/ 531019 h 592931"/>
                <a:gd name="connsiteX2" fmla="*/ 15972 w 602358"/>
                <a:gd name="connsiteY2" fmla="*/ 173831 h 592931"/>
                <a:gd name="connsiteX3" fmla="*/ 299341 w 602358"/>
                <a:gd name="connsiteY3" fmla="*/ 0 h 592931"/>
                <a:gd name="connsiteX4" fmla="*/ 549373 w 602358"/>
                <a:gd name="connsiteY4" fmla="*/ 133349 h 592931"/>
                <a:gd name="connsiteX5" fmla="*/ 461266 w 602358"/>
                <a:gd name="connsiteY5" fmla="*/ 557212 h 592931"/>
                <a:gd name="connsiteX6" fmla="*/ 461266 w 602358"/>
                <a:gd name="connsiteY6" fmla="*/ 588169 h 592931"/>
                <a:gd name="connsiteX7" fmla="*/ 358872 w 602358"/>
                <a:gd name="connsiteY7" fmla="*/ 588169 h 592931"/>
                <a:gd name="connsiteX8" fmla="*/ 368397 w 602358"/>
                <a:gd name="connsiteY8" fmla="*/ 500062 h 592931"/>
                <a:gd name="connsiteX9" fmla="*/ 492222 w 602358"/>
                <a:gd name="connsiteY9" fmla="*/ 307181 h 592931"/>
                <a:gd name="connsiteX10" fmla="*/ 304103 w 602358"/>
                <a:gd name="connsiteY10" fmla="*/ 111918 h 592931"/>
                <a:gd name="connsiteX11" fmla="*/ 108841 w 602358"/>
                <a:gd name="connsiteY11" fmla="*/ 316706 h 592931"/>
                <a:gd name="connsiteX12" fmla="*/ 223141 w 602358"/>
                <a:gd name="connsiteY12" fmla="*/ 485775 h 592931"/>
                <a:gd name="connsiteX13" fmla="*/ 223141 w 602358"/>
                <a:gd name="connsiteY13" fmla="*/ 592931 h 592931"/>
                <a:gd name="connsiteX14" fmla="*/ 125510 w 602358"/>
                <a:gd name="connsiteY14" fmla="*/ 590550 h 592931"/>
                <a:gd name="connsiteX0" fmla="*/ 125510 w 602358"/>
                <a:gd name="connsiteY0" fmla="*/ 590550 h 592931"/>
                <a:gd name="connsiteX1" fmla="*/ 123129 w 602358"/>
                <a:gd name="connsiteY1" fmla="*/ 531019 h 592931"/>
                <a:gd name="connsiteX2" fmla="*/ 15972 w 602358"/>
                <a:gd name="connsiteY2" fmla="*/ 173831 h 592931"/>
                <a:gd name="connsiteX3" fmla="*/ 299341 w 602358"/>
                <a:gd name="connsiteY3" fmla="*/ 0 h 592931"/>
                <a:gd name="connsiteX4" fmla="*/ 549373 w 602358"/>
                <a:gd name="connsiteY4" fmla="*/ 133349 h 592931"/>
                <a:gd name="connsiteX5" fmla="*/ 461266 w 602358"/>
                <a:gd name="connsiteY5" fmla="*/ 557212 h 592931"/>
                <a:gd name="connsiteX6" fmla="*/ 461266 w 602358"/>
                <a:gd name="connsiteY6" fmla="*/ 588169 h 592931"/>
                <a:gd name="connsiteX7" fmla="*/ 358872 w 602358"/>
                <a:gd name="connsiteY7" fmla="*/ 588169 h 592931"/>
                <a:gd name="connsiteX8" fmla="*/ 368397 w 602358"/>
                <a:gd name="connsiteY8" fmla="*/ 500062 h 592931"/>
                <a:gd name="connsiteX9" fmla="*/ 492222 w 602358"/>
                <a:gd name="connsiteY9" fmla="*/ 307181 h 592931"/>
                <a:gd name="connsiteX10" fmla="*/ 304103 w 602358"/>
                <a:gd name="connsiteY10" fmla="*/ 111918 h 592931"/>
                <a:gd name="connsiteX11" fmla="*/ 108841 w 602358"/>
                <a:gd name="connsiteY11" fmla="*/ 316706 h 592931"/>
                <a:gd name="connsiteX12" fmla="*/ 223141 w 602358"/>
                <a:gd name="connsiteY12" fmla="*/ 485775 h 592931"/>
                <a:gd name="connsiteX13" fmla="*/ 223141 w 602358"/>
                <a:gd name="connsiteY13" fmla="*/ 592931 h 592931"/>
                <a:gd name="connsiteX14" fmla="*/ 125510 w 602358"/>
                <a:gd name="connsiteY14" fmla="*/ 590550 h 592931"/>
                <a:gd name="connsiteX0" fmla="*/ 125510 w 602358"/>
                <a:gd name="connsiteY0" fmla="*/ 590550 h 592931"/>
                <a:gd name="connsiteX1" fmla="*/ 123129 w 602358"/>
                <a:gd name="connsiteY1" fmla="*/ 531019 h 592931"/>
                <a:gd name="connsiteX2" fmla="*/ 15972 w 602358"/>
                <a:gd name="connsiteY2" fmla="*/ 173831 h 592931"/>
                <a:gd name="connsiteX3" fmla="*/ 299341 w 602358"/>
                <a:gd name="connsiteY3" fmla="*/ 0 h 592931"/>
                <a:gd name="connsiteX4" fmla="*/ 549373 w 602358"/>
                <a:gd name="connsiteY4" fmla="*/ 133349 h 592931"/>
                <a:gd name="connsiteX5" fmla="*/ 461266 w 602358"/>
                <a:gd name="connsiteY5" fmla="*/ 557212 h 592931"/>
                <a:gd name="connsiteX6" fmla="*/ 461266 w 602358"/>
                <a:gd name="connsiteY6" fmla="*/ 588169 h 592931"/>
                <a:gd name="connsiteX7" fmla="*/ 358872 w 602358"/>
                <a:gd name="connsiteY7" fmla="*/ 588169 h 592931"/>
                <a:gd name="connsiteX8" fmla="*/ 368397 w 602358"/>
                <a:gd name="connsiteY8" fmla="*/ 500062 h 592931"/>
                <a:gd name="connsiteX9" fmla="*/ 492222 w 602358"/>
                <a:gd name="connsiteY9" fmla="*/ 307181 h 592931"/>
                <a:gd name="connsiteX10" fmla="*/ 304103 w 602358"/>
                <a:gd name="connsiteY10" fmla="*/ 111918 h 592931"/>
                <a:gd name="connsiteX11" fmla="*/ 108841 w 602358"/>
                <a:gd name="connsiteY11" fmla="*/ 316706 h 592931"/>
                <a:gd name="connsiteX12" fmla="*/ 223141 w 602358"/>
                <a:gd name="connsiteY12" fmla="*/ 485775 h 592931"/>
                <a:gd name="connsiteX13" fmla="*/ 223141 w 602358"/>
                <a:gd name="connsiteY13" fmla="*/ 592931 h 592931"/>
                <a:gd name="connsiteX14" fmla="*/ 125510 w 602358"/>
                <a:gd name="connsiteY14" fmla="*/ 590550 h 592931"/>
                <a:gd name="connsiteX0" fmla="*/ 125510 w 602358"/>
                <a:gd name="connsiteY0" fmla="*/ 590550 h 592931"/>
                <a:gd name="connsiteX1" fmla="*/ 123129 w 602358"/>
                <a:gd name="connsiteY1" fmla="*/ 531019 h 592931"/>
                <a:gd name="connsiteX2" fmla="*/ 15972 w 602358"/>
                <a:gd name="connsiteY2" fmla="*/ 173831 h 592931"/>
                <a:gd name="connsiteX3" fmla="*/ 299341 w 602358"/>
                <a:gd name="connsiteY3" fmla="*/ 0 h 592931"/>
                <a:gd name="connsiteX4" fmla="*/ 549373 w 602358"/>
                <a:gd name="connsiteY4" fmla="*/ 133349 h 592931"/>
                <a:gd name="connsiteX5" fmla="*/ 461266 w 602358"/>
                <a:gd name="connsiteY5" fmla="*/ 557212 h 592931"/>
                <a:gd name="connsiteX6" fmla="*/ 461266 w 602358"/>
                <a:gd name="connsiteY6" fmla="*/ 588169 h 592931"/>
                <a:gd name="connsiteX7" fmla="*/ 358872 w 602358"/>
                <a:gd name="connsiteY7" fmla="*/ 588169 h 592931"/>
                <a:gd name="connsiteX8" fmla="*/ 368397 w 602358"/>
                <a:gd name="connsiteY8" fmla="*/ 500062 h 592931"/>
                <a:gd name="connsiteX9" fmla="*/ 492222 w 602358"/>
                <a:gd name="connsiteY9" fmla="*/ 307181 h 592931"/>
                <a:gd name="connsiteX10" fmla="*/ 304103 w 602358"/>
                <a:gd name="connsiteY10" fmla="*/ 111918 h 592931"/>
                <a:gd name="connsiteX11" fmla="*/ 108841 w 602358"/>
                <a:gd name="connsiteY11" fmla="*/ 316706 h 592931"/>
                <a:gd name="connsiteX12" fmla="*/ 223141 w 602358"/>
                <a:gd name="connsiteY12" fmla="*/ 485775 h 592931"/>
                <a:gd name="connsiteX13" fmla="*/ 223141 w 602358"/>
                <a:gd name="connsiteY13" fmla="*/ 592931 h 592931"/>
                <a:gd name="connsiteX14" fmla="*/ 125510 w 602358"/>
                <a:gd name="connsiteY14" fmla="*/ 590550 h 592931"/>
                <a:gd name="connsiteX0" fmla="*/ 125510 w 602358"/>
                <a:gd name="connsiteY0" fmla="*/ 590550 h 592931"/>
                <a:gd name="connsiteX1" fmla="*/ 123129 w 602358"/>
                <a:gd name="connsiteY1" fmla="*/ 531019 h 592931"/>
                <a:gd name="connsiteX2" fmla="*/ 15972 w 602358"/>
                <a:gd name="connsiteY2" fmla="*/ 173831 h 592931"/>
                <a:gd name="connsiteX3" fmla="*/ 299341 w 602358"/>
                <a:gd name="connsiteY3" fmla="*/ 0 h 592931"/>
                <a:gd name="connsiteX4" fmla="*/ 549373 w 602358"/>
                <a:gd name="connsiteY4" fmla="*/ 133349 h 592931"/>
                <a:gd name="connsiteX5" fmla="*/ 461266 w 602358"/>
                <a:gd name="connsiteY5" fmla="*/ 557212 h 592931"/>
                <a:gd name="connsiteX6" fmla="*/ 461266 w 602358"/>
                <a:gd name="connsiteY6" fmla="*/ 588169 h 592931"/>
                <a:gd name="connsiteX7" fmla="*/ 358872 w 602358"/>
                <a:gd name="connsiteY7" fmla="*/ 588169 h 592931"/>
                <a:gd name="connsiteX8" fmla="*/ 368397 w 602358"/>
                <a:gd name="connsiteY8" fmla="*/ 500062 h 592931"/>
                <a:gd name="connsiteX9" fmla="*/ 492222 w 602358"/>
                <a:gd name="connsiteY9" fmla="*/ 307181 h 592931"/>
                <a:gd name="connsiteX10" fmla="*/ 304103 w 602358"/>
                <a:gd name="connsiteY10" fmla="*/ 111918 h 592931"/>
                <a:gd name="connsiteX11" fmla="*/ 108841 w 602358"/>
                <a:gd name="connsiteY11" fmla="*/ 316706 h 592931"/>
                <a:gd name="connsiteX12" fmla="*/ 223141 w 602358"/>
                <a:gd name="connsiteY12" fmla="*/ 485775 h 592931"/>
                <a:gd name="connsiteX13" fmla="*/ 223141 w 602358"/>
                <a:gd name="connsiteY13" fmla="*/ 592931 h 592931"/>
                <a:gd name="connsiteX14" fmla="*/ 125510 w 602358"/>
                <a:gd name="connsiteY14" fmla="*/ 590550 h 592931"/>
                <a:gd name="connsiteX0" fmla="*/ 125510 w 602358"/>
                <a:gd name="connsiteY0" fmla="*/ 590550 h 592931"/>
                <a:gd name="connsiteX1" fmla="*/ 123129 w 602358"/>
                <a:gd name="connsiteY1" fmla="*/ 531019 h 592931"/>
                <a:gd name="connsiteX2" fmla="*/ 15972 w 602358"/>
                <a:gd name="connsiteY2" fmla="*/ 173831 h 592931"/>
                <a:gd name="connsiteX3" fmla="*/ 299341 w 602358"/>
                <a:gd name="connsiteY3" fmla="*/ 0 h 592931"/>
                <a:gd name="connsiteX4" fmla="*/ 549373 w 602358"/>
                <a:gd name="connsiteY4" fmla="*/ 133349 h 592931"/>
                <a:gd name="connsiteX5" fmla="*/ 461266 w 602358"/>
                <a:gd name="connsiteY5" fmla="*/ 557212 h 592931"/>
                <a:gd name="connsiteX6" fmla="*/ 461266 w 602358"/>
                <a:gd name="connsiteY6" fmla="*/ 588169 h 592931"/>
                <a:gd name="connsiteX7" fmla="*/ 358872 w 602358"/>
                <a:gd name="connsiteY7" fmla="*/ 588169 h 592931"/>
                <a:gd name="connsiteX8" fmla="*/ 368397 w 602358"/>
                <a:gd name="connsiteY8" fmla="*/ 500062 h 592931"/>
                <a:gd name="connsiteX9" fmla="*/ 492222 w 602358"/>
                <a:gd name="connsiteY9" fmla="*/ 307181 h 592931"/>
                <a:gd name="connsiteX10" fmla="*/ 304103 w 602358"/>
                <a:gd name="connsiteY10" fmla="*/ 111918 h 592931"/>
                <a:gd name="connsiteX11" fmla="*/ 108841 w 602358"/>
                <a:gd name="connsiteY11" fmla="*/ 316706 h 592931"/>
                <a:gd name="connsiteX12" fmla="*/ 215997 w 602358"/>
                <a:gd name="connsiteY12" fmla="*/ 495300 h 592931"/>
                <a:gd name="connsiteX13" fmla="*/ 223141 w 602358"/>
                <a:gd name="connsiteY13" fmla="*/ 592931 h 592931"/>
                <a:gd name="connsiteX14" fmla="*/ 125510 w 602358"/>
                <a:gd name="connsiteY14" fmla="*/ 590550 h 592931"/>
                <a:gd name="connsiteX0" fmla="*/ 125510 w 602358"/>
                <a:gd name="connsiteY0" fmla="*/ 590589 h 592970"/>
                <a:gd name="connsiteX1" fmla="*/ 123129 w 602358"/>
                <a:gd name="connsiteY1" fmla="*/ 531058 h 592970"/>
                <a:gd name="connsiteX2" fmla="*/ 15972 w 602358"/>
                <a:gd name="connsiteY2" fmla="*/ 173870 h 592970"/>
                <a:gd name="connsiteX3" fmla="*/ 299341 w 602358"/>
                <a:gd name="connsiteY3" fmla="*/ 39 h 592970"/>
                <a:gd name="connsiteX4" fmla="*/ 549373 w 602358"/>
                <a:gd name="connsiteY4" fmla="*/ 133388 h 592970"/>
                <a:gd name="connsiteX5" fmla="*/ 461266 w 602358"/>
                <a:gd name="connsiteY5" fmla="*/ 557251 h 592970"/>
                <a:gd name="connsiteX6" fmla="*/ 461266 w 602358"/>
                <a:gd name="connsiteY6" fmla="*/ 588208 h 592970"/>
                <a:gd name="connsiteX7" fmla="*/ 358872 w 602358"/>
                <a:gd name="connsiteY7" fmla="*/ 588208 h 592970"/>
                <a:gd name="connsiteX8" fmla="*/ 368397 w 602358"/>
                <a:gd name="connsiteY8" fmla="*/ 500101 h 592970"/>
                <a:gd name="connsiteX9" fmla="*/ 492222 w 602358"/>
                <a:gd name="connsiteY9" fmla="*/ 307220 h 592970"/>
                <a:gd name="connsiteX10" fmla="*/ 304103 w 602358"/>
                <a:gd name="connsiteY10" fmla="*/ 111957 h 592970"/>
                <a:gd name="connsiteX11" fmla="*/ 108841 w 602358"/>
                <a:gd name="connsiteY11" fmla="*/ 316745 h 592970"/>
                <a:gd name="connsiteX12" fmla="*/ 215997 w 602358"/>
                <a:gd name="connsiteY12" fmla="*/ 495339 h 592970"/>
                <a:gd name="connsiteX13" fmla="*/ 223141 w 602358"/>
                <a:gd name="connsiteY13" fmla="*/ 592970 h 592970"/>
                <a:gd name="connsiteX14" fmla="*/ 125510 w 602358"/>
                <a:gd name="connsiteY14" fmla="*/ 590589 h 592970"/>
                <a:gd name="connsiteX0" fmla="*/ 125510 w 602358"/>
                <a:gd name="connsiteY0" fmla="*/ 590589 h 592970"/>
                <a:gd name="connsiteX1" fmla="*/ 123129 w 602358"/>
                <a:gd name="connsiteY1" fmla="*/ 531058 h 592970"/>
                <a:gd name="connsiteX2" fmla="*/ 15972 w 602358"/>
                <a:gd name="connsiteY2" fmla="*/ 173870 h 592970"/>
                <a:gd name="connsiteX3" fmla="*/ 299341 w 602358"/>
                <a:gd name="connsiteY3" fmla="*/ 39 h 592970"/>
                <a:gd name="connsiteX4" fmla="*/ 549373 w 602358"/>
                <a:gd name="connsiteY4" fmla="*/ 133388 h 592970"/>
                <a:gd name="connsiteX5" fmla="*/ 461266 w 602358"/>
                <a:gd name="connsiteY5" fmla="*/ 557251 h 592970"/>
                <a:gd name="connsiteX6" fmla="*/ 461266 w 602358"/>
                <a:gd name="connsiteY6" fmla="*/ 588208 h 592970"/>
                <a:gd name="connsiteX7" fmla="*/ 358872 w 602358"/>
                <a:gd name="connsiteY7" fmla="*/ 588208 h 592970"/>
                <a:gd name="connsiteX8" fmla="*/ 368397 w 602358"/>
                <a:gd name="connsiteY8" fmla="*/ 500101 h 592970"/>
                <a:gd name="connsiteX9" fmla="*/ 492222 w 602358"/>
                <a:gd name="connsiteY9" fmla="*/ 307220 h 592970"/>
                <a:gd name="connsiteX10" fmla="*/ 304103 w 602358"/>
                <a:gd name="connsiteY10" fmla="*/ 102432 h 592970"/>
                <a:gd name="connsiteX11" fmla="*/ 108841 w 602358"/>
                <a:gd name="connsiteY11" fmla="*/ 316745 h 592970"/>
                <a:gd name="connsiteX12" fmla="*/ 215997 w 602358"/>
                <a:gd name="connsiteY12" fmla="*/ 495339 h 592970"/>
                <a:gd name="connsiteX13" fmla="*/ 223141 w 602358"/>
                <a:gd name="connsiteY13" fmla="*/ 592970 h 592970"/>
                <a:gd name="connsiteX14" fmla="*/ 125510 w 602358"/>
                <a:gd name="connsiteY14" fmla="*/ 590589 h 592970"/>
                <a:gd name="connsiteX0" fmla="*/ 125510 w 602358"/>
                <a:gd name="connsiteY0" fmla="*/ 590589 h 592970"/>
                <a:gd name="connsiteX1" fmla="*/ 123129 w 602358"/>
                <a:gd name="connsiteY1" fmla="*/ 531058 h 592970"/>
                <a:gd name="connsiteX2" fmla="*/ 15972 w 602358"/>
                <a:gd name="connsiteY2" fmla="*/ 173870 h 592970"/>
                <a:gd name="connsiteX3" fmla="*/ 299341 w 602358"/>
                <a:gd name="connsiteY3" fmla="*/ 39 h 592970"/>
                <a:gd name="connsiteX4" fmla="*/ 549373 w 602358"/>
                <a:gd name="connsiteY4" fmla="*/ 133388 h 592970"/>
                <a:gd name="connsiteX5" fmla="*/ 461266 w 602358"/>
                <a:gd name="connsiteY5" fmla="*/ 557251 h 592970"/>
                <a:gd name="connsiteX6" fmla="*/ 461266 w 602358"/>
                <a:gd name="connsiteY6" fmla="*/ 588208 h 592970"/>
                <a:gd name="connsiteX7" fmla="*/ 358872 w 602358"/>
                <a:gd name="connsiteY7" fmla="*/ 588208 h 592970"/>
                <a:gd name="connsiteX8" fmla="*/ 368397 w 602358"/>
                <a:gd name="connsiteY8" fmla="*/ 500101 h 592970"/>
                <a:gd name="connsiteX9" fmla="*/ 492222 w 602358"/>
                <a:gd name="connsiteY9" fmla="*/ 307220 h 592970"/>
                <a:gd name="connsiteX10" fmla="*/ 304103 w 602358"/>
                <a:gd name="connsiteY10" fmla="*/ 102432 h 592970"/>
                <a:gd name="connsiteX11" fmla="*/ 108841 w 602358"/>
                <a:gd name="connsiteY11" fmla="*/ 316745 h 592970"/>
                <a:gd name="connsiteX12" fmla="*/ 215997 w 602358"/>
                <a:gd name="connsiteY12" fmla="*/ 495339 h 592970"/>
                <a:gd name="connsiteX13" fmla="*/ 223141 w 602358"/>
                <a:gd name="connsiteY13" fmla="*/ 592970 h 592970"/>
                <a:gd name="connsiteX14" fmla="*/ 125510 w 602358"/>
                <a:gd name="connsiteY14" fmla="*/ 590589 h 592970"/>
                <a:gd name="connsiteX0" fmla="*/ 125510 w 602358"/>
                <a:gd name="connsiteY0" fmla="*/ 590589 h 592970"/>
                <a:gd name="connsiteX1" fmla="*/ 123129 w 602358"/>
                <a:gd name="connsiteY1" fmla="*/ 531058 h 592970"/>
                <a:gd name="connsiteX2" fmla="*/ 15972 w 602358"/>
                <a:gd name="connsiteY2" fmla="*/ 173870 h 592970"/>
                <a:gd name="connsiteX3" fmla="*/ 299341 w 602358"/>
                <a:gd name="connsiteY3" fmla="*/ 39 h 592970"/>
                <a:gd name="connsiteX4" fmla="*/ 549373 w 602358"/>
                <a:gd name="connsiteY4" fmla="*/ 133388 h 592970"/>
                <a:gd name="connsiteX5" fmla="*/ 461266 w 602358"/>
                <a:gd name="connsiteY5" fmla="*/ 557251 h 592970"/>
                <a:gd name="connsiteX6" fmla="*/ 461266 w 602358"/>
                <a:gd name="connsiteY6" fmla="*/ 588208 h 592970"/>
                <a:gd name="connsiteX7" fmla="*/ 358872 w 602358"/>
                <a:gd name="connsiteY7" fmla="*/ 588208 h 592970"/>
                <a:gd name="connsiteX8" fmla="*/ 368397 w 602358"/>
                <a:gd name="connsiteY8" fmla="*/ 500101 h 592970"/>
                <a:gd name="connsiteX9" fmla="*/ 492222 w 602358"/>
                <a:gd name="connsiteY9" fmla="*/ 307220 h 592970"/>
                <a:gd name="connsiteX10" fmla="*/ 304103 w 602358"/>
                <a:gd name="connsiteY10" fmla="*/ 102432 h 592970"/>
                <a:gd name="connsiteX11" fmla="*/ 108841 w 602358"/>
                <a:gd name="connsiteY11" fmla="*/ 316745 h 592970"/>
                <a:gd name="connsiteX12" fmla="*/ 215997 w 602358"/>
                <a:gd name="connsiteY12" fmla="*/ 495339 h 592970"/>
                <a:gd name="connsiteX13" fmla="*/ 223141 w 602358"/>
                <a:gd name="connsiteY13" fmla="*/ 592970 h 592970"/>
                <a:gd name="connsiteX14" fmla="*/ 125510 w 602358"/>
                <a:gd name="connsiteY14" fmla="*/ 590589 h 592970"/>
                <a:gd name="connsiteX0" fmla="*/ 125510 w 602358"/>
                <a:gd name="connsiteY0" fmla="*/ 590550 h 592931"/>
                <a:gd name="connsiteX1" fmla="*/ 123129 w 602358"/>
                <a:gd name="connsiteY1" fmla="*/ 531019 h 592931"/>
                <a:gd name="connsiteX2" fmla="*/ 15972 w 602358"/>
                <a:gd name="connsiteY2" fmla="*/ 173831 h 592931"/>
                <a:gd name="connsiteX3" fmla="*/ 299341 w 602358"/>
                <a:gd name="connsiteY3" fmla="*/ 0 h 592931"/>
                <a:gd name="connsiteX4" fmla="*/ 549373 w 602358"/>
                <a:gd name="connsiteY4" fmla="*/ 133349 h 592931"/>
                <a:gd name="connsiteX5" fmla="*/ 461266 w 602358"/>
                <a:gd name="connsiteY5" fmla="*/ 557212 h 592931"/>
                <a:gd name="connsiteX6" fmla="*/ 461266 w 602358"/>
                <a:gd name="connsiteY6" fmla="*/ 588169 h 592931"/>
                <a:gd name="connsiteX7" fmla="*/ 358872 w 602358"/>
                <a:gd name="connsiteY7" fmla="*/ 588169 h 592931"/>
                <a:gd name="connsiteX8" fmla="*/ 368397 w 602358"/>
                <a:gd name="connsiteY8" fmla="*/ 500062 h 592931"/>
                <a:gd name="connsiteX9" fmla="*/ 492222 w 602358"/>
                <a:gd name="connsiteY9" fmla="*/ 307181 h 592931"/>
                <a:gd name="connsiteX10" fmla="*/ 304103 w 602358"/>
                <a:gd name="connsiteY10" fmla="*/ 102393 h 592931"/>
                <a:gd name="connsiteX11" fmla="*/ 108841 w 602358"/>
                <a:gd name="connsiteY11" fmla="*/ 316706 h 592931"/>
                <a:gd name="connsiteX12" fmla="*/ 215997 w 602358"/>
                <a:gd name="connsiteY12" fmla="*/ 495300 h 592931"/>
                <a:gd name="connsiteX13" fmla="*/ 223141 w 602358"/>
                <a:gd name="connsiteY13" fmla="*/ 592931 h 592931"/>
                <a:gd name="connsiteX14" fmla="*/ 125510 w 602358"/>
                <a:gd name="connsiteY14" fmla="*/ 590550 h 592931"/>
                <a:gd name="connsiteX0" fmla="*/ 125510 w 602358"/>
                <a:gd name="connsiteY0" fmla="*/ 590550 h 592931"/>
                <a:gd name="connsiteX1" fmla="*/ 123129 w 602358"/>
                <a:gd name="connsiteY1" fmla="*/ 531019 h 592931"/>
                <a:gd name="connsiteX2" fmla="*/ 15972 w 602358"/>
                <a:gd name="connsiteY2" fmla="*/ 173831 h 592931"/>
                <a:gd name="connsiteX3" fmla="*/ 299341 w 602358"/>
                <a:gd name="connsiteY3" fmla="*/ 0 h 592931"/>
                <a:gd name="connsiteX4" fmla="*/ 549373 w 602358"/>
                <a:gd name="connsiteY4" fmla="*/ 133349 h 592931"/>
                <a:gd name="connsiteX5" fmla="*/ 461266 w 602358"/>
                <a:gd name="connsiteY5" fmla="*/ 557212 h 592931"/>
                <a:gd name="connsiteX6" fmla="*/ 461266 w 602358"/>
                <a:gd name="connsiteY6" fmla="*/ 588169 h 592931"/>
                <a:gd name="connsiteX7" fmla="*/ 358872 w 602358"/>
                <a:gd name="connsiteY7" fmla="*/ 588169 h 592931"/>
                <a:gd name="connsiteX8" fmla="*/ 368397 w 602358"/>
                <a:gd name="connsiteY8" fmla="*/ 500062 h 592931"/>
                <a:gd name="connsiteX9" fmla="*/ 492222 w 602358"/>
                <a:gd name="connsiteY9" fmla="*/ 307181 h 592931"/>
                <a:gd name="connsiteX10" fmla="*/ 304103 w 602358"/>
                <a:gd name="connsiteY10" fmla="*/ 102393 h 592931"/>
                <a:gd name="connsiteX11" fmla="*/ 108841 w 602358"/>
                <a:gd name="connsiteY11" fmla="*/ 316706 h 592931"/>
                <a:gd name="connsiteX12" fmla="*/ 215997 w 602358"/>
                <a:gd name="connsiteY12" fmla="*/ 495300 h 592931"/>
                <a:gd name="connsiteX13" fmla="*/ 223141 w 602358"/>
                <a:gd name="connsiteY13" fmla="*/ 592931 h 592931"/>
                <a:gd name="connsiteX14" fmla="*/ 125510 w 602358"/>
                <a:gd name="connsiteY14" fmla="*/ 590550 h 592931"/>
                <a:gd name="connsiteX0" fmla="*/ 125510 w 602358"/>
                <a:gd name="connsiteY0" fmla="*/ 590550 h 590550"/>
                <a:gd name="connsiteX1" fmla="*/ 123129 w 602358"/>
                <a:gd name="connsiteY1" fmla="*/ 531019 h 590550"/>
                <a:gd name="connsiteX2" fmla="*/ 15972 w 602358"/>
                <a:gd name="connsiteY2" fmla="*/ 173831 h 590550"/>
                <a:gd name="connsiteX3" fmla="*/ 299341 w 602358"/>
                <a:gd name="connsiteY3" fmla="*/ 0 h 590550"/>
                <a:gd name="connsiteX4" fmla="*/ 549373 w 602358"/>
                <a:gd name="connsiteY4" fmla="*/ 133349 h 590550"/>
                <a:gd name="connsiteX5" fmla="*/ 461266 w 602358"/>
                <a:gd name="connsiteY5" fmla="*/ 557212 h 590550"/>
                <a:gd name="connsiteX6" fmla="*/ 461266 w 602358"/>
                <a:gd name="connsiteY6" fmla="*/ 588169 h 590550"/>
                <a:gd name="connsiteX7" fmla="*/ 358872 w 602358"/>
                <a:gd name="connsiteY7" fmla="*/ 588169 h 590550"/>
                <a:gd name="connsiteX8" fmla="*/ 368397 w 602358"/>
                <a:gd name="connsiteY8" fmla="*/ 500062 h 590550"/>
                <a:gd name="connsiteX9" fmla="*/ 492222 w 602358"/>
                <a:gd name="connsiteY9" fmla="*/ 307181 h 590550"/>
                <a:gd name="connsiteX10" fmla="*/ 304103 w 602358"/>
                <a:gd name="connsiteY10" fmla="*/ 102393 h 590550"/>
                <a:gd name="connsiteX11" fmla="*/ 108841 w 602358"/>
                <a:gd name="connsiteY11" fmla="*/ 316706 h 590550"/>
                <a:gd name="connsiteX12" fmla="*/ 215997 w 602358"/>
                <a:gd name="connsiteY12" fmla="*/ 495300 h 590550"/>
                <a:gd name="connsiteX13" fmla="*/ 223141 w 602358"/>
                <a:gd name="connsiteY13" fmla="*/ 583406 h 590550"/>
                <a:gd name="connsiteX14" fmla="*/ 125510 w 602358"/>
                <a:gd name="connsiteY14" fmla="*/ 590550 h 590550"/>
                <a:gd name="connsiteX0" fmla="*/ 125510 w 602358"/>
                <a:gd name="connsiteY0" fmla="*/ 590550 h 592931"/>
                <a:gd name="connsiteX1" fmla="*/ 123129 w 602358"/>
                <a:gd name="connsiteY1" fmla="*/ 531019 h 592931"/>
                <a:gd name="connsiteX2" fmla="*/ 15972 w 602358"/>
                <a:gd name="connsiteY2" fmla="*/ 173831 h 592931"/>
                <a:gd name="connsiteX3" fmla="*/ 299341 w 602358"/>
                <a:gd name="connsiteY3" fmla="*/ 0 h 592931"/>
                <a:gd name="connsiteX4" fmla="*/ 549373 w 602358"/>
                <a:gd name="connsiteY4" fmla="*/ 133349 h 592931"/>
                <a:gd name="connsiteX5" fmla="*/ 461266 w 602358"/>
                <a:gd name="connsiteY5" fmla="*/ 557212 h 592931"/>
                <a:gd name="connsiteX6" fmla="*/ 461266 w 602358"/>
                <a:gd name="connsiteY6" fmla="*/ 588169 h 592931"/>
                <a:gd name="connsiteX7" fmla="*/ 358872 w 602358"/>
                <a:gd name="connsiteY7" fmla="*/ 588169 h 592931"/>
                <a:gd name="connsiteX8" fmla="*/ 368397 w 602358"/>
                <a:gd name="connsiteY8" fmla="*/ 500062 h 592931"/>
                <a:gd name="connsiteX9" fmla="*/ 492222 w 602358"/>
                <a:gd name="connsiteY9" fmla="*/ 307181 h 592931"/>
                <a:gd name="connsiteX10" fmla="*/ 304103 w 602358"/>
                <a:gd name="connsiteY10" fmla="*/ 102393 h 592931"/>
                <a:gd name="connsiteX11" fmla="*/ 108841 w 602358"/>
                <a:gd name="connsiteY11" fmla="*/ 316706 h 592931"/>
                <a:gd name="connsiteX12" fmla="*/ 215997 w 602358"/>
                <a:gd name="connsiteY12" fmla="*/ 495300 h 592931"/>
                <a:gd name="connsiteX13" fmla="*/ 220760 w 602358"/>
                <a:gd name="connsiteY13" fmla="*/ 592931 h 592931"/>
                <a:gd name="connsiteX14" fmla="*/ 125510 w 602358"/>
                <a:gd name="connsiteY14" fmla="*/ 590550 h 592931"/>
                <a:gd name="connsiteX0" fmla="*/ 125510 w 602358"/>
                <a:gd name="connsiteY0" fmla="*/ 590550 h 590550"/>
                <a:gd name="connsiteX1" fmla="*/ 123129 w 602358"/>
                <a:gd name="connsiteY1" fmla="*/ 531019 h 590550"/>
                <a:gd name="connsiteX2" fmla="*/ 15972 w 602358"/>
                <a:gd name="connsiteY2" fmla="*/ 173831 h 590550"/>
                <a:gd name="connsiteX3" fmla="*/ 299341 w 602358"/>
                <a:gd name="connsiteY3" fmla="*/ 0 h 590550"/>
                <a:gd name="connsiteX4" fmla="*/ 549373 w 602358"/>
                <a:gd name="connsiteY4" fmla="*/ 133349 h 590550"/>
                <a:gd name="connsiteX5" fmla="*/ 461266 w 602358"/>
                <a:gd name="connsiteY5" fmla="*/ 557212 h 590550"/>
                <a:gd name="connsiteX6" fmla="*/ 461266 w 602358"/>
                <a:gd name="connsiteY6" fmla="*/ 588169 h 590550"/>
                <a:gd name="connsiteX7" fmla="*/ 358872 w 602358"/>
                <a:gd name="connsiteY7" fmla="*/ 588169 h 590550"/>
                <a:gd name="connsiteX8" fmla="*/ 368397 w 602358"/>
                <a:gd name="connsiteY8" fmla="*/ 500062 h 590550"/>
                <a:gd name="connsiteX9" fmla="*/ 492222 w 602358"/>
                <a:gd name="connsiteY9" fmla="*/ 307181 h 590550"/>
                <a:gd name="connsiteX10" fmla="*/ 304103 w 602358"/>
                <a:gd name="connsiteY10" fmla="*/ 102393 h 590550"/>
                <a:gd name="connsiteX11" fmla="*/ 108841 w 602358"/>
                <a:gd name="connsiteY11" fmla="*/ 316706 h 590550"/>
                <a:gd name="connsiteX12" fmla="*/ 215997 w 602358"/>
                <a:gd name="connsiteY12" fmla="*/ 495300 h 590550"/>
                <a:gd name="connsiteX13" fmla="*/ 223141 w 602358"/>
                <a:gd name="connsiteY13" fmla="*/ 585787 h 590550"/>
                <a:gd name="connsiteX14" fmla="*/ 125510 w 602358"/>
                <a:gd name="connsiteY14" fmla="*/ 590550 h 590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02358" h="590550">
                  <a:moveTo>
                    <a:pt x="125510" y="590550"/>
                  </a:moveTo>
                  <a:cubicBezTo>
                    <a:pt x="124716" y="570706"/>
                    <a:pt x="123923" y="550863"/>
                    <a:pt x="123129" y="531019"/>
                  </a:cubicBezTo>
                  <a:cubicBezTo>
                    <a:pt x="42166" y="507206"/>
                    <a:pt x="-34034" y="338138"/>
                    <a:pt x="15972" y="173831"/>
                  </a:cubicBezTo>
                  <a:cubicBezTo>
                    <a:pt x="77090" y="44450"/>
                    <a:pt x="178691" y="3174"/>
                    <a:pt x="299341" y="0"/>
                  </a:cubicBezTo>
                  <a:cubicBezTo>
                    <a:pt x="439835" y="7937"/>
                    <a:pt x="499366" y="58737"/>
                    <a:pt x="549373" y="133349"/>
                  </a:cubicBezTo>
                  <a:cubicBezTo>
                    <a:pt x="688279" y="373856"/>
                    <a:pt x="516432" y="512365"/>
                    <a:pt x="461266" y="557212"/>
                  </a:cubicBezTo>
                  <a:lnTo>
                    <a:pt x="461266" y="588169"/>
                  </a:lnTo>
                  <a:lnTo>
                    <a:pt x="358872" y="588169"/>
                  </a:lnTo>
                  <a:lnTo>
                    <a:pt x="368397" y="500062"/>
                  </a:lnTo>
                  <a:cubicBezTo>
                    <a:pt x="440628" y="454818"/>
                    <a:pt x="486666" y="392906"/>
                    <a:pt x="492222" y="307181"/>
                  </a:cubicBezTo>
                  <a:cubicBezTo>
                    <a:pt x="483490" y="175419"/>
                    <a:pt x="384272" y="107949"/>
                    <a:pt x="304103" y="102393"/>
                  </a:cubicBezTo>
                  <a:cubicBezTo>
                    <a:pt x="172341" y="111125"/>
                    <a:pt x="116778" y="186531"/>
                    <a:pt x="108841" y="316706"/>
                  </a:cubicBezTo>
                  <a:cubicBezTo>
                    <a:pt x="113603" y="434975"/>
                    <a:pt x="175515" y="460375"/>
                    <a:pt x="215997" y="495300"/>
                  </a:cubicBezTo>
                  <a:lnTo>
                    <a:pt x="223141" y="585787"/>
                  </a:lnTo>
                  <a:lnTo>
                    <a:pt x="125510" y="590550"/>
                  </a:lnTo>
                  <a:close/>
                </a:path>
              </a:pathLst>
            </a:cu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9" name="Freeform 68"/>
            <p:cNvSpPr/>
            <p:nvPr/>
          </p:nvSpPr>
          <p:spPr>
            <a:xfrm>
              <a:off x="4567238" y="5510213"/>
              <a:ext cx="346491" cy="271461"/>
            </a:xfrm>
            <a:custGeom>
              <a:avLst/>
              <a:gdLst>
                <a:gd name="connsiteX0" fmla="*/ 0 w 345281"/>
                <a:gd name="connsiteY0" fmla="*/ 0 h 273843"/>
                <a:gd name="connsiteX1" fmla="*/ 345281 w 345281"/>
                <a:gd name="connsiteY1" fmla="*/ 0 h 273843"/>
                <a:gd name="connsiteX2" fmla="*/ 321468 w 345281"/>
                <a:gd name="connsiteY2" fmla="*/ 107156 h 273843"/>
                <a:gd name="connsiteX3" fmla="*/ 335756 w 345281"/>
                <a:gd name="connsiteY3" fmla="*/ 204787 h 273843"/>
                <a:gd name="connsiteX4" fmla="*/ 185737 w 345281"/>
                <a:gd name="connsiteY4" fmla="*/ 273843 h 273843"/>
                <a:gd name="connsiteX5" fmla="*/ 11906 w 345281"/>
                <a:gd name="connsiteY5" fmla="*/ 200025 h 273843"/>
                <a:gd name="connsiteX6" fmla="*/ 38100 w 345281"/>
                <a:gd name="connsiteY6" fmla="*/ 95250 h 273843"/>
                <a:gd name="connsiteX7" fmla="*/ 0 w 345281"/>
                <a:gd name="connsiteY7" fmla="*/ 0 h 273843"/>
                <a:gd name="connsiteX0" fmla="*/ 0 w 345281"/>
                <a:gd name="connsiteY0" fmla="*/ 0 h 273843"/>
                <a:gd name="connsiteX1" fmla="*/ 345281 w 345281"/>
                <a:gd name="connsiteY1" fmla="*/ 0 h 273843"/>
                <a:gd name="connsiteX2" fmla="*/ 321468 w 345281"/>
                <a:gd name="connsiteY2" fmla="*/ 107156 h 273843"/>
                <a:gd name="connsiteX3" fmla="*/ 335756 w 345281"/>
                <a:gd name="connsiteY3" fmla="*/ 204787 h 273843"/>
                <a:gd name="connsiteX4" fmla="*/ 185737 w 345281"/>
                <a:gd name="connsiteY4" fmla="*/ 273843 h 273843"/>
                <a:gd name="connsiteX5" fmla="*/ 11906 w 345281"/>
                <a:gd name="connsiteY5" fmla="*/ 200025 h 273843"/>
                <a:gd name="connsiteX6" fmla="*/ 38100 w 345281"/>
                <a:gd name="connsiteY6" fmla="*/ 95250 h 273843"/>
                <a:gd name="connsiteX7" fmla="*/ 0 w 345281"/>
                <a:gd name="connsiteY7" fmla="*/ 0 h 273843"/>
                <a:gd name="connsiteX0" fmla="*/ 0 w 345281"/>
                <a:gd name="connsiteY0" fmla="*/ 0 h 273843"/>
                <a:gd name="connsiteX1" fmla="*/ 345281 w 345281"/>
                <a:gd name="connsiteY1" fmla="*/ 0 h 273843"/>
                <a:gd name="connsiteX2" fmla="*/ 321468 w 345281"/>
                <a:gd name="connsiteY2" fmla="*/ 107156 h 273843"/>
                <a:gd name="connsiteX3" fmla="*/ 335756 w 345281"/>
                <a:gd name="connsiteY3" fmla="*/ 204787 h 273843"/>
                <a:gd name="connsiteX4" fmla="*/ 185737 w 345281"/>
                <a:gd name="connsiteY4" fmla="*/ 273843 h 273843"/>
                <a:gd name="connsiteX5" fmla="*/ 11906 w 345281"/>
                <a:gd name="connsiteY5" fmla="*/ 200025 h 273843"/>
                <a:gd name="connsiteX6" fmla="*/ 38100 w 345281"/>
                <a:gd name="connsiteY6" fmla="*/ 95250 h 273843"/>
                <a:gd name="connsiteX7" fmla="*/ 0 w 345281"/>
                <a:gd name="connsiteY7" fmla="*/ 0 h 273843"/>
                <a:gd name="connsiteX0" fmla="*/ 0 w 345281"/>
                <a:gd name="connsiteY0" fmla="*/ 0 h 273843"/>
                <a:gd name="connsiteX1" fmla="*/ 345281 w 345281"/>
                <a:gd name="connsiteY1" fmla="*/ 0 h 273843"/>
                <a:gd name="connsiteX2" fmla="*/ 321468 w 345281"/>
                <a:gd name="connsiteY2" fmla="*/ 107156 h 273843"/>
                <a:gd name="connsiteX3" fmla="*/ 335756 w 345281"/>
                <a:gd name="connsiteY3" fmla="*/ 204787 h 273843"/>
                <a:gd name="connsiteX4" fmla="*/ 185737 w 345281"/>
                <a:gd name="connsiteY4" fmla="*/ 273843 h 273843"/>
                <a:gd name="connsiteX5" fmla="*/ 11906 w 345281"/>
                <a:gd name="connsiteY5" fmla="*/ 200025 h 273843"/>
                <a:gd name="connsiteX6" fmla="*/ 38100 w 345281"/>
                <a:gd name="connsiteY6" fmla="*/ 95250 h 273843"/>
                <a:gd name="connsiteX7" fmla="*/ 0 w 345281"/>
                <a:gd name="connsiteY7" fmla="*/ 0 h 273843"/>
                <a:gd name="connsiteX0" fmla="*/ 0 w 345281"/>
                <a:gd name="connsiteY0" fmla="*/ 0 h 273843"/>
                <a:gd name="connsiteX1" fmla="*/ 345281 w 345281"/>
                <a:gd name="connsiteY1" fmla="*/ 0 h 273843"/>
                <a:gd name="connsiteX2" fmla="*/ 321468 w 345281"/>
                <a:gd name="connsiteY2" fmla="*/ 107156 h 273843"/>
                <a:gd name="connsiteX3" fmla="*/ 335756 w 345281"/>
                <a:gd name="connsiteY3" fmla="*/ 204787 h 273843"/>
                <a:gd name="connsiteX4" fmla="*/ 185737 w 345281"/>
                <a:gd name="connsiteY4" fmla="*/ 273843 h 273843"/>
                <a:gd name="connsiteX5" fmla="*/ 11906 w 345281"/>
                <a:gd name="connsiteY5" fmla="*/ 200025 h 273843"/>
                <a:gd name="connsiteX6" fmla="*/ 38100 w 345281"/>
                <a:gd name="connsiteY6" fmla="*/ 95250 h 273843"/>
                <a:gd name="connsiteX7" fmla="*/ 0 w 345281"/>
                <a:gd name="connsiteY7" fmla="*/ 0 h 273843"/>
                <a:gd name="connsiteX0" fmla="*/ 0 w 345281"/>
                <a:gd name="connsiteY0" fmla="*/ 0 h 273843"/>
                <a:gd name="connsiteX1" fmla="*/ 345281 w 345281"/>
                <a:gd name="connsiteY1" fmla="*/ 0 h 273843"/>
                <a:gd name="connsiteX2" fmla="*/ 321468 w 345281"/>
                <a:gd name="connsiteY2" fmla="*/ 107156 h 273843"/>
                <a:gd name="connsiteX3" fmla="*/ 335756 w 345281"/>
                <a:gd name="connsiteY3" fmla="*/ 204787 h 273843"/>
                <a:gd name="connsiteX4" fmla="*/ 185737 w 345281"/>
                <a:gd name="connsiteY4" fmla="*/ 273843 h 273843"/>
                <a:gd name="connsiteX5" fmla="*/ 11906 w 345281"/>
                <a:gd name="connsiteY5" fmla="*/ 200025 h 273843"/>
                <a:gd name="connsiteX6" fmla="*/ 38100 w 345281"/>
                <a:gd name="connsiteY6" fmla="*/ 95250 h 273843"/>
                <a:gd name="connsiteX7" fmla="*/ 0 w 345281"/>
                <a:gd name="connsiteY7" fmla="*/ 0 h 273843"/>
                <a:gd name="connsiteX0" fmla="*/ 0 w 345281"/>
                <a:gd name="connsiteY0" fmla="*/ 0 h 252411"/>
                <a:gd name="connsiteX1" fmla="*/ 345281 w 345281"/>
                <a:gd name="connsiteY1" fmla="*/ 0 h 252411"/>
                <a:gd name="connsiteX2" fmla="*/ 321468 w 345281"/>
                <a:gd name="connsiteY2" fmla="*/ 107156 h 252411"/>
                <a:gd name="connsiteX3" fmla="*/ 335756 w 345281"/>
                <a:gd name="connsiteY3" fmla="*/ 204787 h 252411"/>
                <a:gd name="connsiteX4" fmla="*/ 164306 w 345281"/>
                <a:gd name="connsiteY4" fmla="*/ 252411 h 252411"/>
                <a:gd name="connsiteX5" fmla="*/ 11906 w 345281"/>
                <a:gd name="connsiteY5" fmla="*/ 200025 h 252411"/>
                <a:gd name="connsiteX6" fmla="*/ 38100 w 345281"/>
                <a:gd name="connsiteY6" fmla="*/ 95250 h 252411"/>
                <a:gd name="connsiteX7" fmla="*/ 0 w 345281"/>
                <a:gd name="connsiteY7" fmla="*/ 0 h 252411"/>
                <a:gd name="connsiteX0" fmla="*/ 0 w 345281"/>
                <a:gd name="connsiteY0" fmla="*/ 0 h 252595"/>
                <a:gd name="connsiteX1" fmla="*/ 345281 w 345281"/>
                <a:gd name="connsiteY1" fmla="*/ 0 h 252595"/>
                <a:gd name="connsiteX2" fmla="*/ 321468 w 345281"/>
                <a:gd name="connsiteY2" fmla="*/ 107156 h 252595"/>
                <a:gd name="connsiteX3" fmla="*/ 335756 w 345281"/>
                <a:gd name="connsiteY3" fmla="*/ 204787 h 252595"/>
                <a:gd name="connsiteX4" fmla="*/ 164306 w 345281"/>
                <a:gd name="connsiteY4" fmla="*/ 252411 h 252595"/>
                <a:gd name="connsiteX5" fmla="*/ 11906 w 345281"/>
                <a:gd name="connsiteY5" fmla="*/ 200025 h 252595"/>
                <a:gd name="connsiteX6" fmla="*/ 38100 w 345281"/>
                <a:gd name="connsiteY6" fmla="*/ 95250 h 252595"/>
                <a:gd name="connsiteX7" fmla="*/ 0 w 345281"/>
                <a:gd name="connsiteY7" fmla="*/ 0 h 252595"/>
                <a:gd name="connsiteX0" fmla="*/ 0 w 345281"/>
                <a:gd name="connsiteY0" fmla="*/ 0 h 271527"/>
                <a:gd name="connsiteX1" fmla="*/ 345281 w 345281"/>
                <a:gd name="connsiteY1" fmla="*/ 0 h 271527"/>
                <a:gd name="connsiteX2" fmla="*/ 321468 w 345281"/>
                <a:gd name="connsiteY2" fmla="*/ 107156 h 271527"/>
                <a:gd name="connsiteX3" fmla="*/ 335756 w 345281"/>
                <a:gd name="connsiteY3" fmla="*/ 204787 h 271527"/>
                <a:gd name="connsiteX4" fmla="*/ 171449 w 345281"/>
                <a:gd name="connsiteY4" fmla="*/ 271461 h 271527"/>
                <a:gd name="connsiteX5" fmla="*/ 11906 w 345281"/>
                <a:gd name="connsiteY5" fmla="*/ 200025 h 271527"/>
                <a:gd name="connsiteX6" fmla="*/ 38100 w 345281"/>
                <a:gd name="connsiteY6" fmla="*/ 95250 h 271527"/>
                <a:gd name="connsiteX7" fmla="*/ 0 w 345281"/>
                <a:gd name="connsiteY7" fmla="*/ 0 h 271527"/>
                <a:gd name="connsiteX0" fmla="*/ 0 w 345281"/>
                <a:gd name="connsiteY0" fmla="*/ 0 h 271461"/>
                <a:gd name="connsiteX1" fmla="*/ 345281 w 345281"/>
                <a:gd name="connsiteY1" fmla="*/ 0 h 271461"/>
                <a:gd name="connsiteX2" fmla="*/ 321468 w 345281"/>
                <a:gd name="connsiteY2" fmla="*/ 107156 h 271461"/>
                <a:gd name="connsiteX3" fmla="*/ 335756 w 345281"/>
                <a:gd name="connsiteY3" fmla="*/ 204787 h 271461"/>
                <a:gd name="connsiteX4" fmla="*/ 171449 w 345281"/>
                <a:gd name="connsiteY4" fmla="*/ 271461 h 271461"/>
                <a:gd name="connsiteX5" fmla="*/ 11906 w 345281"/>
                <a:gd name="connsiteY5" fmla="*/ 200025 h 271461"/>
                <a:gd name="connsiteX6" fmla="*/ 38100 w 345281"/>
                <a:gd name="connsiteY6" fmla="*/ 95250 h 271461"/>
                <a:gd name="connsiteX7" fmla="*/ 0 w 345281"/>
                <a:gd name="connsiteY7" fmla="*/ 0 h 271461"/>
                <a:gd name="connsiteX0" fmla="*/ 0 w 345281"/>
                <a:gd name="connsiteY0" fmla="*/ 0 h 271461"/>
                <a:gd name="connsiteX1" fmla="*/ 345281 w 345281"/>
                <a:gd name="connsiteY1" fmla="*/ 0 h 271461"/>
                <a:gd name="connsiteX2" fmla="*/ 321468 w 345281"/>
                <a:gd name="connsiteY2" fmla="*/ 107156 h 271461"/>
                <a:gd name="connsiteX3" fmla="*/ 335756 w 345281"/>
                <a:gd name="connsiteY3" fmla="*/ 204787 h 271461"/>
                <a:gd name="connsiteX4" fmla="*/ 171449 w 345281"/>
                <a:gd name="connsiteY4" fmla="*/ 271461 h 271461"/>
                <a:gd name="connsiteX5" fmla="*/ 11906 w 345281"/>
                <a:gd name="connsiteY5" fmla="*/ 200025 h 271461"/>
                <a:gd name="connsiteX6" fmla="*/ 38100 w 345281"/>
                <a:gd name="connsiteY6" fmla="*/ 95250 h 271461"/>
                <a:gd name="connsiteX7" fmla="*/ 0 w 345281"/>
                <a:gd name="connsiteY7" fmla="*/ 0 h 271461"/>
                <a:gd name="connsiteX0" fmla="*/ 0 w 345281"/>
                <a:gd name="connsiteY0" fmla="*/ 0 h 271461"/>
                <a:gd name="connsiteX1" fmla="*/ 345281 w 345281"/>
                <a:gd name="connsiteY1" fmla="*/ 0 h 271461"/>
                <a:gd name="connsiteX2" fmla="*/ 321468 w 345281"/>
                <a:gd name="connsiteY2" fmla="*/ 107156 h 271461"/>
                <a:gd name="connsiteX3" fmla="*/ 335756 w 345281"/>
                <a:gd name="connsiteY3" fmla="*/ 204787 h 271461"/>
                <a:gd name="connsiteX4" fmla="*/ 171449 w 345281"/>
                <a:gd name="connsiteY4" fmla="*/ 271461 h 271461"/>
                <a:gd name="connsiteX5" fmla="*/ 11906 w 345281"/>
                <a:gd name="connsiteY5" fmla="*/ 200025 h 271461"/>
                <a:gd name="connsiteX6" fmla="*/ 38100 w 345281"/>
                <a:gd name="connsiteY6" fmla="*/ 95250 h 271461"/>
                <a:gd name="connsiteX7" fmla="*/ 0 w 345281"/>
                <a:gd name="connsiteY7" fmla="*/ 0 h 271461"/>
                <a:gd name="connsiteX0" fmla="*/ 0 w 345281"/>
                <a:gd name="connsiteY0" fmla="*/ 0 h 271461"/>
                <a:gd name="connsiteX1" fmla="*/ 345281 w 345281"/>
                <a:gd name="connsiteY1" fmla="*/ 0 h 271461"/>
                <a:gd name="connsiteX2" fmla="*/ 321468 w 345281"/>
                <a:gd name="connsiteY2" fmla="*/ 107156 h 271461"/>
                <a:gd name="connsiteX3" fmla="*/ 335756 w 345281"/>
                <a:gd name="connsiteY3" fmla="*/ 204787 h 271461"/>
                <a:gd name="connsiteX4" fmla="*/ 171449 w 345281"/>
                <a:gd name="connsiteY4" fmla="*/ 271461 h 271461"/>
                <a:gd name="connsiteX5" fmla="*/ 11906 w 345281"/>
                <a:gd name="connsiteY5" fmla="*/ 200025 h 271461"/>
                <a:gd name="connsiteX6" fmla="*/ 38100 w 345281"/>
                <a:gd name="connsiteY6" fmla="*/ 95250 h 271461"/>
                <a:gd name="connsiteX7" fmla="*/ 0 w 345281"/>
                <a:gd name="connsiteY7" fmla="*/ 0 h 271461"/>
                <a:gd name="connsiteX0" fmla="*/ 0 w 345281"/>
                <a:gd name="connsiteY0" fmla="*/ 0 h 271461"/>
                <a:gd name="connsiteX1" fmla="*/ 345281 w 345281"/>
                <a:gd name="connsiteY1" fmla="*/ 0 h 271461"/>
                <a:gd name="connsiteX2" fmla="*/ 321468 w 345281"/>
                <a:gd name="connsiteY2" fmla="*/ 107156 h 271461"/>
                <a:gd name="connsiteX3" fmla="*/ 335756 w 345281"/>
                <a:gd name="connsiteY3" fmla="*/ 204787 h 271461"/>
                <a:gd name="connsiteX4" fmla="*/ 171449 w 345281"/>
                <a:gd name="connsiteY4" fmla="*/ 271461 h 271461"/>
                <a:gd name="connsiteX5" fmla="*/ 11906 w 345281"/>
                <a:gd name="connsiteY5" fmla="*/ 200025 h 271461"/>
                <a:gd name="connsiteX6" fmla="*/ 38100 w 345281"/>
                <a:gd name="connsiteY6" fmla="*/ 95250 h 271461"/>
                <a:gd name="connsiteX7" fmla="*/ 0 w 345281"/>
                <a:gd name="connsiteY7" fmla="*/ 0 h 271461"/>
                <a:gd name="connsiteX0" fmla="*/ 0 w 345281"/>
                <a:gd name="connsiteY0" fmla="*/ 0 h 271461"/>
                <a:gd name="connsiteX1" fmla="*/ 345281 w 345281"/>
                <a:gd name="connsiteY1" fmla="*/ 0 h 271461"/>
                <a:gd name="connsiteX2" fmla="*/ 321468 w 345281"/>
                <a:gd name="connsiteY2" fmla="*/ 107156 h 271461"/>
                <a:gd name="connsiteX3" fmla="*/ 335756 w 345281"/>
                <a:gd name="connsiteY3" fmla="*/ 204787 h 271461"/>
                <a:gd name="connsiteX4" fmla="*/ 171449 w 345281"/>
                <a:gd name="connsiteY4" fmla="*/ 271461 h 271461"/>
                <a:gd name="connsiteX5" fmla="*/ 11906 w 345281"/>
                <a:gd name="connsiteY5" fmla="*/ 200025 h 271461"/>
                <a:gd name="connsiteX6" fmla="*/ 38100 w 345281"/>
                <a:gd name="connsiteY6" fmla="*/ 95250 h 271461"/>
                <a:gd name="connsiteX7" fmla="*/ 0 w 345281"/>
                <a:gd name="connsiteY7" fmla="*/ 0 h 271461"/>
                <a:gd name="connsiteX0" fmla="*/ 0 w 345281"/>
                <a:gd name="connsiteY0" fmla="*/ 0 h 271461"/>
                <a:gd name="connsiteX1" fmla="*/ 345281 w 345281"/>
                <a:gd name="connsiteY1" fmla="*/ 0 h 271461"/>
                <a:gd name="connsiteX2" fmla="*/ 321468 w 345281"/>
                <a:gd name="connsiteY2" fmla="*/ 107156 h 271461"/>
                <a:gd name="connsiteX3" fmla="*/ 335756 w 345281"/>
                <a:gd name="connsiteY3" fmla="*/ 204787 h 271461"/>
                <a:gd name="connsiteX4" fmla="*/ 171449 w 345281"/>
                <a:gd name="connsiteY4" fmla="*/ 271461 h 271461"/>
                <a:gd name="connsiteX5" fmla="*/ 11906 w 345281"/>
                <a:gd name="connsiteY5" fmla="*/ 200025 h 271461"/>
                <a:gd name="connsiteX6" fmla="*/ 38100 w 345281"/>
                <a:gd name="connsiteY6" fmla="*/ 95250 h 271461"/>
                <a:gd name="connsiteX7" fmla="*/ 0 w 345281"/>
                <a:gd name="connsiteY7" fmla="*/ 0 h 271461"/>
                <a:gd name="connsiteX0" fmla="*/ 0 w 346941"/>
                <a:gd name="connsiteY0" fmla="*/ 0 h 271461"/>
                <a:gd name="connsiteX1" fmla="*/ 345281 w 346941"/>
                <a:gd name="connsiteY1" fmla="*/ 0 h 271461"/>
                <a:gd name="connsiteX2" fmla="*/ 321468 w 346941"/>
                <a:gd name="connsiteY2" fmla="*/ 107156 h 271461"/>
                <a:gd name="connsiteX3" fmla="*/ 335756 w 346941"/>
                <a:gd name="connsiteY3" fmla="*/ 204787 h 271461"/>
                <a:gd name="connsiteX4" fmla="*/ 171449 w 346941"/>
                <a:gd name="connsiteY4" fmla="*/ 271461 h 271461"/>
                <a:gd name="connsiteX5" fmla="*/ 11906 w 346941"/>
                <a:gd name="connsiteY5" fmla="*/ 200025 h 271461"/>
                <a:gd name="connsiteX6" fmla="*/ 38100 w 346941"/>
                <a:gd name="connsiteY6" fmla="*/ 95250 h 271461"/>
                <a:gd name="connsiteX7" fmla="*/ 0 w 346941"/>
                <a:gd name="connsiteY7" fmla="*/ 0 h 271461"/>
                <a:gd name="connsiteX0" fmla="*/ 0 w 346491"/>
                <a:gd name="connsiteY0" fmla="*/ 0 h 271461"/>
                <a:gd name="connsiteX1" fmla="*/ 345281 w 346491"/>
                <a:gd name="connsiteY1" fmla="*/ 0 h 271461"/>
                <a:gd name="connsiteX2" fmla="*/ 314324 w 346491"/>
                <a:gd name="connsiteY2" fmla="*/ 100012 h 271461"/>
                <a:gd name="connsiteX3" fmla="*/ 335756 w 346491"/>
                <a:gd name="connsiteY3" fmla="*/ 204787 h 271461"/>
                <a:gd name="connsiteX4" fmla="*/ 171449 w 346491"/>
                <a:gd name="connsiteY4" fmla="*/ 271461 h 271461"/>
                <a:gd name="connsiteX5" fmla="*/ 11906 w 346491"/>
                <a:gd name="connsiteY5" fmla="*/ 200025 h 271461"/>
                <a:gd name="connsiteX6" fmla="*/ 38100 w 346491"/>
                <a:gd name="connsiteY6" fmla="*/ 95250 h 271461"/>
                <a:gd name="connsiteX7" fmla="*/ 0 w 346491"/>
                <a:gd name="connsiteY7" fmla="*/ 0 h 271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6491" h="271461">
                  <a:moveTo>
                    <a:pt x="0" y="0"/>
                  </a:moveTo>
                  <a:lnTo>
                    <a:pt x="345281" y="0"/>
                  </a:lnTo>
                  <a:cubicBezTo>
                    <a:pt x="351630" y="45244"/>
                    <a:pt x="331787" y="71436"/>
                    <a:pt x="314324" y="100012"/>
                  </a:cubicBezTo>
                  <a:cubicBezTo>
                    <a:pt x="330993" y="125412"/>
                    <a:pt x="352425" y="167481"/>
                    <a:pt x="335756" y="204787"/>
                  </a:cubicBezTo>
                  <a:cubicBezTo>
                    <a:pt x="283369" y="236537"/>
                    <a:pt x="223837" y="263523"/>
                    <a:pt x="171449" y="271461"/>
                  </a:cubicBezTo>
                  <a:cubicBezTo>
                    <a:pt x="111124" y="265906"/>
                    <a:pt x="69850" y="246062"/>
                    <a:pt x="11906" y="200025"/>
                  </a:cubicBezTo>
                  <a:cubicBezTo>
                    <a:pt x="3968" y="160338"/>
                    <a:pt x="5556" y="130175"/>
                    <a:pt x="38100" y="95250"/>
                  </a:cubicBezTo>
                  <a:cubicBezTo>
                    <a:pt x="20638" y="70644"/>
                    <a:pt x="3175" y="60325"/>
                    <a:pt x="0" y="0"/>
                  </a:cubicBezTo>
                  <a:close/>
                </a:path>
              </a:pathLst>
            </a:cu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0" name="Rounded Rectangle 69"/>
            <p:cNvSpPr/>
            <p:nvPr/>
          </p:nvSpPr>
          <p:spPr>
            <a:xfrm>
              <a:off x="4698201" y="4767262"/>
              <a:ext cx="76200" cy="119061"/>
            </a:xfrm>
            <a:prstGeom prst="roundRect">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1" name="Rounded Rectangle 70"/>
            <p:cNvSpPr/>
            <p:nvPr/>
          </p:nvSpPr>
          <p:spPr>
            <a:xfrm rot="2620869">
              <a:off x="5017892" y="4912519"/>
              <a:ext cx="76200" cy="119061"/>
            </a:xfrm>
            <a:prstGeom prst="roundRect">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2" name="Rounded Rectangle 71"/>
            <p:cNvSpPr/>
            <p:nvPr/>
          </p:nvSpPr>
          <p:spPr>
            <a:xfrm rot="6417779">
              <a:off x="5094491" y="5261143"/>
              <a:ext cx="76200" cy="119061"/>
            </a:xfrm>
            <a:prstGeom prst="roundRect">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3" name="Rounded Rectangle 72"/>
            <p:cNvSpPr/>
            <p:nvPr/>
          </p:nvSpPr>
          <p:spPr>
            <a:xfrm rot="18979131" flipH="1">
              <a:off x="4378730" y="4919661"/>
              <a:ext cx="76200" cy="119061"/>
            </a:xfrm>
            <a:prstGeom prst="roundRect">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4" name="Rounded Rectangle 73"/>
            <p:cNvSpPr/>
            <p:nvPr/>
          </p:nvSpPr>
          <p:spPr>
            <a:xfrm rot="15182221" flipH="1">
              <a:off x="4311439" y="5261143"/>
              <a:ext cx="76200" cy="119061"/>
            </a:xfrm>
            <a:prstGeom prst="roundRect">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75" name="Rectangle 74"/>
          <p:cNvSpPr/>
          <p:nvPr/>
        </p:nvSpPr>
        <p:spPr>
          <a:xfrm>
            <a:off x="3687073" y="989433"/>
            <a:ext cx="2894039" cy="400110"/>
          </a:xfrm>
          <a:prstGeom prst="rect">
            <a:avLst/>
          </a:prstGeom>
        </p:spPr>
        <p:txBody>
          <a:bodyPr wrap="square" anchor="ctr">
            <a:spAutoFit/>
          </a:bodyPr>
          <a:lstStyle/>
          <a:p>
            <a:pPr fontAlgn="auto">
              <a:spcBef>
                <a:spcPts val="0"/>
              </a:spcBef>
              <a:spcAft>
                <a:spcPts val="0"/>
              </a:spcAft>
              <a:defRPr/>
            </a:pPr>
            <a:r>
              <a:rPr lang="en-US" sz="2000" smtClean="0">
                <a:ln w="0"/>
                <a:latin typeface="VNI-Bandit" pitchFamily="2" charset="0"/>
                <a:cs typeface="Arial" pitchFamily="34" charset="0"/>
              </a:rPr>
              <a:t>Toång quan veà ñeà taøi</a:t>
            </a:r>
            <a:endParaRPr lang="en-US" sz="2000" dirty="0">
              <a:ln w="0"/>
              <a:latin typeface="VNI-Bandit" pitchFamily="2" charset="0"/>
              <a:cs typeface="Arial" pitchFamily="34" charset="0"/>
            </a:endParaRPr>
          </a:p>
        </p:txBody>
      </p:sp>
      <p:sp>
        <p:nvSpPr>
          <p:cNvPr id="76" name="Rectangle 75"/>
          <p:cNvSpPr/>
          <p:nvPr/>
        </p:nvSpPr>
        <p:spPr>
          <a:xfrm>
            <a:off x="3650588" y="2184747"/>
            <a:ext cx="2566666" cy="400110"/>
          </a:xfrm>
          <a:prstGeom prst="rect">
            <a:avLst/>
          </a:prstGeom>
        </p:spPr>
        <p:txBody>
          <a:bodyPr wrap="square" anchor="ctr">
            <a:spAutoFit/>
          </a:bodyPr>
          <a:lstStyle/>
          <a:p>
            <a:pPr fontAlgn="auto">
              <a:spcBef>
                <a:spcPts val="0"/>
              </a:spcBef>
              <a:spcAft>
                <a:spcPts val="0"/>
              </a:spcAft>
              <a:defRPr/>
            </a:pPr>
            <a:r>
              <a:rPr lang="en-US" sz="2000" smtClean="0">
                <a:ln w="0"/>
                <a:latin typeface="VNI-Bandit" pitchFamily="2" charset="0"/>
                <a:cs typeface="Arial" pitchFamily="34" charset="0"/>
              </a:rPr>
              <a:t>Noäi dung thöïc hieän</a:t>
            </a:r>
            <a:endParaRPr lang="en-US" sz="2000" dirty="0">
              <a:ln w="0"/>
              <a:latin typeface="VNI-Bandit" pitchFamily="2" charset="0"/>
              <a:cs typeface="Arial" pitchFamily="34" charset="0"/>
            </a:endParaRPr>
          </a:p>
        </p:txBody>
      </p:sp>
      <p:sp>
        <p:nvSpPr>
          <p:cNvPr id="77" name="Rectangle 76"/>
          <p:cNvSpPr/>
          <p:nvPr/>
        </p:nvSpPr>
        <p:spPr>
          <a:xfrm>
            <a:off x="4138075" y="3281535"/>
            <a:ext cx="1847273" cy="400110"/>
          </a:xfrm>
          <a:prstGeom prst="rect">
            <a:avLst/>
          </a:prstGeom>
        </p:spPr>
        <p:txBody>
          <a:bodyPr wrap="square" anchor="ctr">
            <a:spAutoFit/>
          </a:bodyPr>
          <a:lstStyle/>
          <a:p>
            <a:pPr fontAlgn="auto">
              <a:spcBef>
                <a:spcPts val="0"/>
              </a:spcBef>
              <a:spcAft>
                <a:spcPts val="0"/>
              </a:spcAft>
              <a:defRPr/>
            </a:pPr>
            <a:r>
              <a:rPr lang="en-US" sz="2000" smtClean="0">
                <a:ln w="0"/>
                <a:latin typeface="VNI-Bandit" pitchFamily="2" charset="0"/>
                <a:cs typeface="Arial" pitchFamily="34" charset="0"/>
              </a:rPr>
              <a:t>Keát luaän</a:t>
            </a:r>
            <a:endParaRPr lang="en-US" sz="2000" dirty="0">
              <a:ln w="0"/>
              <a:latin typeface="VNI-Bandit" pitchFamily="2" charset="0"/>
              <a:cs typeface="Arial" pitchFamily="34" charset="0"/>
            </a:endParaRPr>
          </a:p>
        </p:txBody>
      </p:sp>
      <p:sp>
        <p:nvSpPr>
          <p:cNvPr id="78" name="Rectangle 77"/>
          <p:cNvSpPr/>
          <p:nvPr/>
        </p:nvSpPr>
        <p:spPr>
          <a:xfrm rot="19126099">
            <a:off x="2559509" y="843925"/>
            <a:ext cx="1473229" cy="339563"/>
          </a:xfrm>
          <a:prstGeom prst="rect">
            <a:avLst/>
          </a:prstGeom>
        </p:spPr>
        <p:txBody>
          <a:bodyPr wrap="square" anchor="ctr">
            <a:spAutoFit/>
          </a:bodyPr>
          <a:lstStyle/>
          <a:p>
            <a:pPr algn="ctr" fontAlgn="auto">
              <a:spcBef>
                <a:spcPts val="0"/>
              </a:spcBef>
              <a:spcAft>
                <a:spcPts val="0"/>
              </a:spcAft>
              <a:defRPr/>
            </a:pPr>
            <a:r>
              <a:rPr lang="en-US" sz="1600" b="1" dirty="0" err="1">
                <a:solidFill>
                  <a:schemeClr val="tx1">
                    <a:lumMod val="50000"/>
                    <a:lumOff val="50000"/>
                  </a:schemeClr>
                </a:solidFill>
                <a:latin typeface="Arial" pitchFamily="34" charset="0"/>
                <a:cs typeface="Arial" pitchFamily="34" charset="0"/>
              </a:rPr>
              <a:t>Chương</a:t>
            </a:r>
            <a:r>
              <a:rPr lang="en-US" sz="1600" b="1" dirty="0">
                <a:solidFill>
                  <a:schemeClr val="tx1">
                    <a:lumMod val="50000"/>
                    <a:lumOff val="50000"/>
                  </a:schemeClr>
                </a:solidFill>
                <a:latin typeface="Arial" pitchFamily="34" charset="0"/>
                <a:cs typeface="Arial" pitchFamily="34" charset="0"/>
              </a:rPr>
              <a:t> 1</a:t>
            </a:r>
          </a:p>
        </p:txBody>
      </p:sp>
      <p:sp>
        <p:nvSpPr>
          <p:cNvPr id="79" name="Rectangle 78"/>
          <p:cNvSpPr/>
          <p:nvPr/>
        </p:nvSpPr>
        <p:spPr>
          <a:xfrm rot="19126099">
            <a:off x="2530567" y="2000469"/>
            <a:ext cx="1473229" cy="339563"/>
          </a:xfrm>
          <a:prstGeom prst="rect">
            <a:avLst/>
          </a:prstGeom>
        </p:spPr>
        <p:txBody>
          <a:bodyPr wrap="square" anchor="ctr">
            <a:spAutoFit/>
          </a:bodyPr>
          <a:lstStyle/>
          <a:p>
            <a:pPr algn="ctr" fontAlgn="auto">
              <a:spcBef>
                <a:spcPts val="0"/>
              </a:spcBef>
              <a:spcAft>
                <a:spcPts val="0"/>
              </a:spcAft>
              <a:defRPr/>
            </a:pPr>
            <a:r>
              <a:rPr lang="en-US" sz="1600" b="1" dirty="0" err="1">
                <a:solidFill>
                  <a:schemeClr val="tx1">
                    <a:lumMod val="50000"/>
                    <a:lumOff val="50000"/>
                  </a:schemeClr>
                </a:solidFill>
                <a:latin typeface="Arial" pitchFamily="34" charset="0"/>
                <a:cs typeface="Arial" pitchFamily="34" charset="0"/>
              </a:rPr>
              <a:t>Chương</a:t>
            </a:r>
            <a:r>
              <a:rPr lang="en-US" sz="1600" b="1" dirty="0">
                <a:solidFill>
                  <a:schemeClr val="tx1">
                    <a:lumMod val="50000"/>
                    <a:lumOff val="50000"/>
                  </a:schemeClr>
                </a:solidFill>
                <a:latin typeface="Arial" pitchFamily="34" charset="0"/>
                <a:cs typeface="Arial" pitchFamily="34" charset="0"/>
              </a:rPr>
              <a:t> 2</a:t>
            </a:r>
          </a:p>
        </p:txBody>
      </p:sp>
      <p:sp>
        <p:nvSpPr>
          <p:cNvPr id="80" name="Rectangle 79"/>
          <p:cNvSpPr/>
          <p:nvPr/>
        </p:nvSpPr>
        <p:spPr>
          <a:xfrm rot="19126099">
            <a:off x="2573202" y="3127999"/>
            <a:ext cx="1424938" cy="338554"/>
          </a:xfrm>
          <a:prstGeom prst="rect">
            <a:avLst/>
          </a:prstGeom>
        </p:spPr>
        <p:txBody>
          <a:bodyPr wrap="square" anchor="ctr">
            <a:spAutoFit/>
          </a:bodyPr>
          <a:lstStyle/>
          <a:p>
            <a:pPr algn="ctr" fontAlgn="auto">
              <a:spcBef>
                <a:spcPts val="0"/>
              </a:spcBef>
              <a:spcAft>
                <a:spcPts val="0"/>
              </a:spcAft>
              <a:defRPr/>
            </a:pPr>
            <a:r>
              <a:rPr lang="en-US" sz="1600" b="1" dirty="0" err="1">
                <a:solidFill>
                  <a:schemeClr val="tx1">
                    <a:lumMod val="50000"/>
                    <a:lumOff val="50000"/>
                  </a:schemeClr>
                </a:solidFill>
                <a:latin typeface="Arial" pitchFamily="34" charset="0"/>
                <a:cs typeface="Arial" pitchFamily="34" charset="0"/>
              </a:rPr>
              <a:t>Chương</a:t>
            </a:r>
            <a:r>
              <a:rPr lang="en-US" sz="1600" b="1" dirty="0">
                <a:solidFill>
                  <a:schemeClr val="tx1">
                    <a:lumMod val="50000"/>
                    <a:lumOff val="50000"/>
                  </a:schemeClr>
                </a:solidFill>
                <a:latin typeface="Arial" pitchFamily="34" charset="0"/>
                <a:cs typeface="Arial" pitchFamily="34" charset="0"/>
              </a:rPr>
              <a:t> 3</a:t>
            </a:r>
          </a:p>
        </p:txBody>
      </p:sp>
      <p:pic>
        <p:nvPicPr>
          <p:cNvPr id="1028" name="Picture 4" descr="Kết quả hình ảnh cho gif sticker facebook"/>
          <p:cNvPicPr>
            <a:picLocks noChangeAspect="1" noChangeArrowheads="1" noCrop="1"/>
          </p:cNvPicPr>
          <p:nvPr/>
        </p:nvPicPr>
        <p:blipFill>
          <a:blip r:embed="rId4">
            <a:extLst>
              <a:ext uri="{28A0092B-C50C-407E-A947-70E740481C1C}">
                <a14:useLocalDpi xmlns:a14="http://schemas.microsoft.com/office/drawing/2010/main" val="0"/>
              </a:ext>
            </a:extLst>
          </a:blip>
          <a:srcRect/>
          <a:stretch>
            <a:fillRect/>
          </a:stretch>
        </p:blipFill>
        <p:spPr bwMode="auto">
          <a:xfrm>
            <a:off x="-16935" y="2485405"/>
            <a:ext cx="1873364" cy="151894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nodeType="after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1000"/>
                                        <p:tgtEl>
                                          <p:spTgt spid="35"/>
                                        </p:tgtEl>
                                      </p:cBhvr>
                                    </p:animEffect>
                                    <p:anim calcmode="lin" valueType="num">
                                      <p:cBhvr>
                                        <p:cTn id="8" dur="1000" fill="hold"/>
                                        <p:tgtEl>
                                          <p:spTgt spid="35"/>
                                        </p:tgtEl>
                                        <p:attrNameLst>
                                          <p:attrName>ppt_x</p:attrName>
                                        </p:attrNameLst>
                                      </p:cBhvr>
                                      <p:tavLst>
                                        <p:tav tm="0">
                                          <p:val>
                                            <p:strVal val="#ppt_x"/>
                                          </p:val>
                                        </p:tav>
                                        <p:tav tm="100000">
                                          <p:val>
                                            <p:strVal val="#ppt_x"/>
                                          </p:val>
                                        </p:tav>
                                      </p:tavLst>
                                    </p:anim>
                                    <p:anim calcmode="lin" valueType="num">
                                      <p:cBhvr>
                                        <p:cTn id="9" dur="900" decel="100000" fill="hold"/>
                                        <p:tgtEl>
                                          <p:spTgt spid="35"/>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35"/>
                                        </p:tgtEl>
                                        <p:attrNameLst>
                                          <p:attrName>ppt_y</p:attrName>
                                        </p:attrNameLst>
                                      </p:cBhvr>
                                      <p:tavLst>
                                        <p:tav tm="0">
                                          <p:val>
                                            <p:strVal val="#ppt_y-.03"/>
                                          </p:val>
                                        </p:tav>
                                        <p:tav tm="100000">
                                          <p:val>
                                            <p:strVal val="#ppt_y"/>
                                          </p:val>
                                        </p:tav>
                                      </p:tavLst>
                                    </p:anim>
                                  </p:childTnLst>
                                </p:cTn>
                              </p:par>
                            </p:childTnLst>
                          </p:cTn>
                        </p:par>
                        <p:par>
                          <p:cTn id="11" fill="hold">
                            <p:stCondLst>
                              <p:cond delay="1000"/>
                            </p:stCondLst>
                            <p:childTnLst>
                              <p:par>
                                <p:cTn id="12" presetID="8" presetClass="entr" presetSubtype="16" fill="hold" nodeType="afterEffect">
                                  <p:stCondLst>
                                    <p:cond delay="0"/>
                                  </p:stCondLst>
                                  <p:childTnLst>
                                    <p:set>
                                      <p:cBhvr>
                                        <p:cTn id="13" dur="1" fill="hold">
                                          <p:stCondLst>
                                            <p:cond delay="0"/>
                                          </p:stCondLst>
                                        </p:cTn>
                                        <p:tgtEl>
                                          <p:spTgt spid="67"/>
                                        </p:tgtEl>
                                        <p:attrNameLst>
                                          <p:attrName>style.visibility</p:attrName>
                                        </p:attrNameLst>
                                      </p:cBhvr>
                                      <p:to>
                                        <p:strVal val="visible"/>
                                      </p:to>
                                    </p:set>
                                    <p:animEffect transition="in" filter="diamond(in)">
                                      <p:cBhvr>
                                        <p:cTn id="14" dur="1100"/>
                                        <p:tgtEl>
                                          <p:spTgt spid="67"/>
                                        </p:tgtEl>
                                      </p:cBhvr>
                                    </p:animEffect>
                                  </p:childTnLst>
                                </p:cTn>
                              </p:par>
                              <p:par>
                                <p:cTn id="15" presetID="8" presetClass="entr" presetSubtype="16" fill="hold" grpId="0" nodeType="withEffect">
                                  <p:stCondLst>
                                    <p:cond delay="0"/>
                                  </p:stCondLst>
                                  <p:childTnLst>
                                    <p:set>
                                      <p:cBhvr>
                                        <p:cTn id="16" dur="1" fill="hold">
                                          <p:stCondLst>
                                            <p:cond delay="0"/>
                                          </p:stCondLst>
                                        </p:cTn>
                                        <p:tgtEl>
                                          <p:spTgt spid="78"/>
                                        </p:tgtEl>
                                        <p:attrNameLst>
                                          <p:attrName>style.visibility</p:attrName>
                                        </p:attrNameLst>
                                      </p:cBhvr>
                                      <p:to>
                                        <p:strVal val="visible"/>
                                      </p:to>
                                    </p:set>
                                    <p:animEffect transition="in" filter="diamond(in)">
                                      <p:cBhvr>
                                        <p:cTn id="17" dur="1000"/>
                                        <p:tgtEl>
                                          <p:spTgt spid="78"/>
                                        </p:tgtEl>
                                      </p:cBhvr>
                                    </p:animEffect>
                                  </p:childTnLst>
                                </p:cTn>
                              </p:par>
                              <p:par>
                                <p:cTn id="18" presetID="8" presetClass="entr" presetSubtype="16" fill="hold" grpId="0" nodeType="withEffect">
                                  <p:stCondLst>
                                    <p:cond delay="0"/>
                                  </p:stCondLst>
                                  <p:childTnLst>
                                    <p:set>
                                      <p:cBhvr>
                                        <p:cTn id="19" dur="1" fill="hold">
                                          <p:stCondLst>
                                            <p:cond delay="0"/>
                                          </p:stCondLst>
                                        </p:cTn>
                                        <p:tgtEl>
                                          <p:spTgt spid="75"/>
                                        </p:tgtEl>
                                        <p:attrNameLst>
                                          <p:attrName>style.visibility</p:attrName>
                                        </p:attrNameLst>
                                      </p:cBhvr>
                                      <p:to>
                                        <p:strVal val="visible"/>
                                      </p:to>
                                    </p:set>
                                    <p:animEffect transition="in" filter="diamond(in)">
                                      <p:cBhvr>
                                        <p:cTn id="20" dur="1000"/>
                                        <p:tgtEl>
                                          <p:spTgt spid="75"/>
                                        </p:tgtEl>
                                      </p:cBhvr>
                                    </p:animEffect>
                                  </p:childTnLst>
                                </p:cTn>
                              </p:par>
                            </p:childTnLst>
                          </p:cTn>
                        </p:par>
                        <p:par>
                          <p:cTn id="21" fill="hold">
                            <p:stCondLst>
                              <p:cond delay="2100"/>
                            </p:stCondLst>
                            <p:childTnLst>
                              <p:par>
                                <p:cTn id="22" presetID="8" presetClass="entr" presetSubtype="16" fill="hold" grpId="0" nodeType="afterEffect">
                                  <p:stCondLst>
                                    <p:cond delay="0"/>
                                  </p:stCondLst>
                                  <p:childTnLst>
                                    <p:set>
                                      <p:cBhvr>
                                        <p:cTn id="23" dur="1" fill="hold">
                                          <p:stCondLst>
                                            <p:cond delay="0"/>
                                          </p:stCondLst>
                                        </p:cTn>
                                        <p:tgtEl>
                                          <p:spTgt spid="63"/>
                                        </p:tgtEl>
                                        <p:attrNameLst>
                                          <p:attrName>style.visibility</p:attrName>
                                        </p:attrNameLst>
                                      </p:cBhvr>
                                      <p:to>
                                        <p:strVal val="visible"/>
                                      </p:to>
                                    </p:set>
                                    <p:animEffect transition="in" filter="diamond(in)">
                                      <p:cBhvr>
                                        <p:cTn id="24" dur="1000"/>
                                        <p:tgtEl>
                                          <p:spTgt spid="63"/>
                                        </p:tgtEl>
                                      </p:cBhvr>
                                    </p:animEffect>
                                  </p:childTnLst>
                                </p:cTn>
                              </p:par>
                              <p:par>
                                <p:cTn id="25" presetID="8" presetClass="entr" presetSubtype="16" fill="hold" grpId="0" nodeType="withEffect">
                                  <p:stCondLst>
                                    <p:cond delay="0"/>
                                  </p:stCondLst>
                                  <p:childTnLst>
                                    <p:set>
                                      <p:cBhvr>
                                        <p:cTn id="26" dur="1" fill="hold">
                                          <p:stCondLst>
                                            <p:cond delay="0"/>
                                          </p:stCondLst>
                                        </p:cTn>
                                        <p:tgtEl>
                                          <p:spTgt spid="76"/>
                                        </p:tgtEl>
                                        <p:attrNameLst>
                                          <p:attrName>style.visibility</p:attrName>
                                        </p:attrNameLst>
                                      </p:cBhvr>
                                      <p:to>
                                        <p:strVal val="visible"/>
                                      </p:to>
                                    </p:set>
                                    <p:animEffect transition="in" filter="diamond(in)">
                                      <p:cBhvr>
                                        <p:cTn id="27" dur="900"/>
                                        <p:tgtEl>
                                          <p:spTgt spid="76"/>
                                        </p:tgtEl>
                                      </p:cBhvr>
                                    </p:animEffect>
                                  </p:childTnLst>
                                </p:cTn>
                              </p:par>
                              <p:par>
                                <p:cTn id="28" presetID="8" presetClass="entr" presetSubtype="16" fill="hold" grpId="0" nodeType="withEffect">
                                  <p:stCondLst>
                                    <p:cond delay="0"/>
                                  </p:stCondLst>
                                  <p:childTnLst>
                                    <p:set>
                                      <p:cBhvr>
                                        <p:cTn id="29" dur="1" fill="hold">
                                          <p:stCondLst>
                                            <p:cond delay="0"/>
                                          </p:stCondLst>
                                        </p:cTn>
                                        <p:tgtEl>
                                          <p:spTgt spid="79"/>
                                        </p:tgtEl>
                                        <p:attrNameLst>
                                          <p:attrName>style.visibility</p:attrName>
                                        </p:attrNameLst>
                                      </p:cBhvr>
                                      <p:to>
                                        <p:strVal val="visible"/>
                                      </p:to>
                                    </p:set>
                                    <p:animEffect transition="in" filter="diamond(in)">
                                      <p:cBhvr>
                                        <p:cTn id="30" dur="1000"/>
                                        <p:tgtEl>
                                          <p:spTgt spid="79"/>
                                        </p:tgtEl>
                                      </p:cBhvr>
                                    </p:animEffect>
                                  </p:childTnLst>
                                </p:cTn>
                              </p:par>
                            </p:childTnLst>
                          </p:cTn>
                        </p:par>
                        <p:par>
                          <p:cTn id="31" fill="hold">
                            <p:stCondLst>
                              <p:cond delay="3100"/>
                            </p:stCondLst>
                            <p:childTnLst>
                              <p:par>
                                <p:cTn id="32" presetID="8" presetClass="entr" presetSubtype="16" fill="hold" nodeType="afterEffect">
                                  <p:stCondLst>
                                    <p:cond delay="0"/>
                                  </p:stCondLst>
                                  <p:childTnLst>
                                    <p:set>
                                      <p:cBhvr>
                                        <p:cTn id="33" dur="1" fill="hold">
                                          <p:stCondLst>
                                            <p:cond delay="0"/>
                                          </p:stCondLst>
                                        </p:cTn>
                                        <p:tgtEl>
                                          <p:spTgt spid="64"/>
                                        </p:tgtEl>
                                        <p:attrNameLst>
                                          <p:attrName>style.visibility</p:attrName>
                                        </p:attrNameLst>
                                      </p:cBhvr>
                                      <p:to>
                                        <p:strVal val="visible"/>
                                      </p:to>
                                    </p:set>
                                    <p:animEffect transition="in" filter="diamond(in)">
                                      <p:cBhvr>
                                        <p:cTn id="34" dur="900"/>
                                        <p:tgtEl>
                                          <p:spTgt spid="64"/>
                                        </p:tgtEl>
                                      </p:cBhvr>
                                    </p:animEffect>
                                  </p:childTnLst>
                                </p:cTn>
                              </p:par>
                              <p:par>
                                <p:cTn id="35" presetID="8" presetClass="entr" presetSubtype="16" fill="hold" grpId="0" nodeType="withEffect">
                                  <p:stCondLst>
                                    <p:cond delay="0"/>
                                  </p:stCondLst>
                                  <p:childTnLst>
                                    <p:set>
                                      <p:cBhvr>
                                        <p:cTn id="36" dur="1" fill="hold">
                                          <p:stCondLst>
                                            <p:cond delay="0"/>
                                          </p:stCondLst>
                                        </p:cTn>
                                        <p:tgtEl>
                                          <p:spTgt spid="77"/>
                                        </p:tgtEl>
                                        <p:attrNameLst>
                                          <p:attrName>style.visibility</p:attrName>
                                        </p:attrNameLst>
                                      </p:cBhvr>
                                      <p:to>
                                        <p:strVal val="visible"/>
                                      </p:to>
                                    </p:set>
                                    <p:animEffect transition="in" filter="diamond(in)">
                                      <p:cBhvr>
                                        <p:cTn id="37" dur="900"/>
                                        <p:tgtEl>
                                          <p:spTgt spid="77"/>
                                        </p:tgtEl>
                                      </p:cBhvr>
                                    </p:animEffect>
                                  </p:childTnLst>
                                </p:cTn>
                              </p:par>
                              <p:par>
                                <p:cTn id="38" presetID="8" presetClass="entr" presetSubtype="16" fill="hold" grpId="0" nodeType="withEffect">
                                  <p:stCondLst>
                                    <p:cond delay="0"/>
                                  </p:stCondLst>
                                  <p:childTnLst>
                                    <p:set>
                                      <p:cBhvr>
                                        <p:cTn id="39" dur="1" fill="hold">
                                          <p:stCondLst>
                                            <p:cond delay="0"/>
                                          </p:stCondLst>
                                        </p:cTn>
                                        <p:tgtEl>
                                          <p:spTgt spid="80"/>
                                        </p:tgtEl>
                                        <p:attrNameLst>
                                          <p:attrName>style.visibility</p:attrName>
                                        </p:attrNameLst>
                                      </p:cBhvr>
                                      <p:to>
                                        <p:strVal val="visible"/>
                                      </p:to>
                                    </p:set>
                                    <p:animEffect transition="in" filter="diamond(in)">
                                      <p:cBhvr>
                                        <p:cTn id="40" dur="1100"/>
                                        <p:tgtEl>
                                          <p:spTgt spid="80"/>
                                        </p:tgtEl>
                                      </p:cBhvr>
                                    </p:animEffect>
                                  </p:childTnLst>
                                </p:cTn>
                              </p:par>
                            </p:childTnLst>
                          </p:cTn>
                        </p:par>
                        <p:par>
                          <p:cTn id="41" fill="hold">
                            <p:stCondLst>
                              <p:cond delay="4200"/>
                            </p:stCondLst>
                            <p:childTnLst>
                              <p:par>
                                <p:cTn id="42" presetID="26" presetClass="emph" presetSubtype="0" fill="hold" nodeType="afterEffect">
                                  <p:stCondLst>
                                    <p:cond delay="0"/>
                                  </p:stCondLst>
                                  <p:childTnLst>
                                    <p:animEffect transition="out" filter="fade">
                                      <p:cBhvr>
                                        <p:cTn id="43" dur="500" tmFilter="0, 0; .2, .5; .8, .5; 1, 0"/>
                                        <p:tgtEl>
                                          <p:spTgt spid="1028"/>
                                        </p:tgtEl>
                                      </p:cBhvr>
                                    </p:animEffect>
                                    <p:animScale>
                                      <p:cBhvr>
                                        <p:cTn id="44" dur="250" autoRev="1" fill="hold"/>
                                        <p:tgtEl>
                                          <p:spTgt spid="1028"/>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animBg="1"/>
      <p:bldP spid="75" grpId="0"/>
      <p:bldP spid="76" grpId="0"/>
      <p:bldP spid="77" grpId="0"/>
      <p:bldP spid="78" grpId="0"/>
      <p:bldP spid="79" grpId="0"/>
      <p:bldP spid="80"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24"/>
        <p:cNvGrpSpPr/>
        <p:nvPr/>
      </p:nvGrpSpPr>
      <p:grpSpPr>
        <a:xfrm>
          <a:off x="0" y="0"/>
          <a:ext cx="0" cy="0"/>
          <a:chOff x="0" y="0"/>
          <a:chExt cx="0" cy="0"/>
        </a:xfrm>
      </p:grpSpPr>
      <p:sp>
        <p:nvSpPr>
          <p:cNvPr id="425" name="Google Shape;425;p36"/>
          <p:cNvSpPr/>
          <p:nvPr/>
        </p:nvSpPr>
        <p:spPr>
          <a:xfrm>
            <a:off x="2222325" y="250226"/>
            <a:ext cx="4699257" cy="3658425"/>
          </a:xfrm>
          <a:custGeom>
            <a:avLst/>
            <a:gdLst/>
            <a:ahLst/>
            <a:cxnLst/>
            <a:rect l="l" t="t" r="r" b="b"/>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FFFFFF"/>
          </a:solidFill>
          <a:ln w="9525" cap="flat" cmpd="sng">
            <a:solidFill>
              <a:srgbClr val="A1BE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6"/>
          <p:cNvSpPr/>
          <p:nvPr/>
        </p:nvSpPr>
        <p:spPr>
          <a:xfrm>
            <a:off x="2418946" y="442756"/>
            <a:ext cx="4305900" cy="2749500"/>
          </a:xfrm>
          <a:prstGeom prst="rect">
            <a:avLst/>
          </a:prstGeom>
          <a:solidFill>
            <a:srgbClr val="F3F3F3"/>
          </a:solidFill>
          <a:ln w="9525"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999999"/>
                </a:solidFill>
                <a:latin typeface="Varela Round"/>
                <a:ea typeface="Varela Round"/>
                <a:cs typeface="Varela Round"/>
                <a:sym typeface="Varela Round"/>
              </a:rPr>
              <a:t>Place your screenshot here</a:t>
            </a:r>
            <a:endParaRPr sz="1000">
              <a:solidFill>
                <a:srgbClr val="999999"/>
              </a:solidFill>
              <a:latin typeface="Varela Round"/>
              <a:ea typeface="Varela Round"/>
              <a:cs typeface="Varela Round"/>
              <a:sym typeface="Varela Round"/>
            </a:endParaRPr>
          </a:p>
        </p:txBody>
      </p:sp>
      <p:sp>
        <p:nvSpPr>
          <p:cNvPr id="427" name="Google Shape;427;p36"/>
          <p:cNvSpPr txBox="1">
            <a:spLocks noGrp="1"/>
          </p:cNvSpPr>
          <p:nvPr>
            <p:ph type="body" idx="4294967295"/>
          </p:nvPr>
        </p:nvSpPr>
        <p:spPr>
          <a:xfrm>
            <a:off x="2085975" y="3843000"/>
            <a:ext cx="4972200" cy="12243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 sz="1800">
                <a:latin typeface="Nixie One"/>
                <a:ea typeface="Nixie One"/>
                <a:cs typeface="Nixie One"/>
                <a:sym typeface="Nixie One"/>
              </a:rPr>
              <a:t>Desktop project</a:t>
            </a:r>
            <a:endParaRPr sz="1800">
              <a:latin typeface="Nixie One"/>
              <a:ea typeface="Nixie One"/>
              <a:cs typeface="Nixie One"/>
              <a:sym typeface="Nixie One"/>
            </a:endParaRPr>
          </a:p>
          <a:p>
            <a:pPr marL="0" lvl="0" indent="0" algn="ctr" rtl="0">
              <a:spcBef>
                <a:spcPts val="600"/>
              </a:spcBef>
              <a:spcAft>
                <a:spcPts val="0"/>
              </a:spcAft>
              <a:buNone/>
            </a:pPr>
            <a:r>
              <a:rPr lang="en" sz="1400"/>
              <a:t>Show and explain your web, app or software projects using these gadget templates.</a:t>
            </a:r>
            <a:endParaRPr sz="1400"/>
          </a:p>
        </p:txBody>
      </p:sp>
      <p:sp>
        <p:nvSpPr>
          <p:cNvPr id="428" name="Google Shape;428;p36"/>
          <p:cNvSpPr txBox="1">
            <a:spLocks noGrp="1"/>
          </p:cNvSpPr>
          <p:nvPr>
            <p:ph type="sldNum" idx="12"/>
          </p:nvPr>
        </p:nvSpPr>
        <p:spPr>
          <a:xfrm>
            <a:off x="4337100" y="4751625"/>
            <a:ext cx="469800" cy="391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20</a:t>
            </a:fld>
            <a:endParaRPr/>
          </a:p>
        </p:txBody>
      </p:sp>
    </p:spTree>
    <p:extLst>
      <p:ext uri="{BB962C8B-B14F-4D97-AF65-F5344CB8AC3E}">
        <p14:creationId xmlns:p14="http://schemas.microsoft.com/office/powerpoint/2010/main" val="397938283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79"/>
        <p:cNvGrpSpPr/>
        <p:nvPr/>
      </p:nvGrpSpPr>
      <p:grpSpPr>
        <a:xfrm>
          <a:off x="0" y="0"/>
          <a:ext cx="0" cy="0"/>
          <a:chOff x="0" y="0"/>
          <a:chExt cx="0" cy="0"/>
        </a:xfrm>
      </p:grpSpPr>
      <p:sp>
        <p:nvSpPr>
          <p:cNvPr id="280" name="Google Shape;280;p23"/>
          <p:cNvSpPr txBox="1">
            <a:spLocks noGrp="1"/>
          </p:cNvSpPr>
          <p:nvPr>
            <p:ph type="title" idx="4294967295"/>
          </p:nvPr>
        </p:nvSpPr>
        <p:spPr>
          <a:xfrm>
            <a:off x="723900" y="247650"/>
            <a:ext cx="7696200" cy="790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solidFill>
                  <a:srgbClr val="617A86"/>
                </a:solidFill>
              </a:rPr>
              <a:t>Want big impact?</a:t>
            </a:r>
            <a:endParaRPr>
              <a:solidFill>
                <a:srgbClr val="617A86"/>
              </a:solidFill>
            </a:endParaRPr>
          </a:p>
          <a:p>
            <a:pPr marL="0" lvl="0" indent="0" algn="ctr" rtl="0">
              <a:spcBef>
                <a:spcPts val="0"/>
              </a:spcBef>
              <a:spcAft>
                <a:spcPts val="0"/>
              </a:spcAft>
              <a:buNone/>
            </a:pPr>
            <a:r>
              <a:rPr lang="en">
                <a:solidFill>
                  <a:srgbClr val="617A86"/>
                </a:solidFill>
              </a:rPr>
              <a:t>Use big image.</a:t>
            </a:r>
            <a:endParaRPr>
              <a:solidFill>
                <a:srgbClr val="617A86"/>
              </a:solidFill>
            </a:endParaRPr>
          </a:p>
        </p:txBody>
      </p:sp>
      <p:sp>
        <p:nvSpPr>
          <p:cNvPr id="281" name="Google Shape;281;p23"/>
          <p:cNvSpPr txBox="1">
            <a:spLocks noGrp="1"/>
          </p:cNvSpPr>
          <p:nvPr>
            <p:ph type="sldNum" idx="12"/>
          </p:nvPr>
        </p:nvSpPr>
        <p:spPr>
          <a:xfrm>
            <a:off x="4337100" y="4751625"/>
            <a:ext cx="469800" cy="391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21</a:t>
            </a:fld>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24"/>
          <p:cNvSpPr/>
          <p:nvPr/>
        </p:nvSpPr>
        <p:spPr>
          <a:xfrm>
            <a:off x="1722113" y="1507650"/>
            <a:ext cx="2128200" cy="2128200"/>
          </a:xfrm>
          <a:prstGeom prst="ellipse">
            <a:avLst/>
          </a:prstGeom>
          <a:solidFill>
            <a:srgbClr val="F8BB00">
              <a:alpha val="86670"/>
            </a:srgbClr>
          </a:solidFill>
          <a:ln w="9525" cap="flat" cmpd="sng">
            <a:solidFill>
              <a:srgbClr val="617A86"/>
            </a:solidFill>
            <a:prstDash val="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FFFFFF"/>
                </a:solidFill>
                <a:latin typeface="Varela Round"/>
                <a:ea typeface="Varela Round"/>
                <a:cs typeface="Varela Round"/>
                <a:sym typeface="Varela Round"/>
              </a:rPr>
              <a:t>White</a:t>
            </a:r>
            <a:endParaRPr b="1">
              <a:solidFill>
                <a:srgbClr val="FFFFFF"/>
              </a:solidFill>
              <a:latin typeface="Varela Round"/>
              <a:ea typeface="Varela Round"/>
              <a:cs typeface="Varela Round"/>
              <a:sym typeface="Varela Round"/>
            </a:endParaRPr>
          </a:p>
        </p:txBody>
      </p:sp>
      <p:sp>
        <p:nvSpPr>
          <p:cNvPr id="287" name="Google Shape;287;p24"/>
          <p:cNvSpPr/>
          <p:nvPr/>
        </p:nvSpPr>
        <p:spPr>
          <a:xfrm>
            <a:off x="5293686" y="1507650"/>
            <a:ext cx="2128200" cy="2128200"/>
          </a:xfrm>
          <a:prstGeom prst="ellipse">
            <a:avLst/>
          </a:prstGeom>
          <a:solidFill>
            <a:srgbClr val="E8004C">
              <a:alpha val="86670"/>
            </a:srgbClr>
          </a:solidFill>
          <a:ln w="9525" cap="flat" cmpd="sng">
            <a:solidFill>
              <a:srgbClr val="617A86"/>
            </a:solidFill>
            <a:prstDash val="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FFFFFF"/>
                </a:solidFill>
                <a:latin typeface="Varela Round"/>
                <a:ea typeface="Varela Round"/>
                <a:cs typeface="Varela Round"/>
                <a:sym typeface="Varela Round"/>
              </a:rPr>
              <a:t>Black</a:t>
            </a:r>
            <a:endParaRPr b="1">
              <a:solidFill>
                <a:srgbClr val="FFFFFF"/>
              </a:solidFill>
              <a:latin typeface="Varela Round"/>
              <a:ea typeface="Varela Round"/>
              <a:cs typeface="Varela Round"/>
              <a:sym typeface="Varela Round"/>
            </a:endParaRPr>
          </a:p>
        </p:txBody>
      </p:sp>
      <p:sp>
        <p:nvSpPr>
          <p:cNvPr id="288" name="Google Shape;288;p24"/>
          <p:cNvSpPr txBox="1">
            <a:spLocks noGrp="1"/>
          </p:cNvSpPr>
          <p:nvPr>
            <p:ph type="title" idx="4294967295"/>
          </p:nvPr>
        </p:nvSpPr>
        <p:spPr>
          <a:xfrm>
            <a:off x="1934250" y="154550"/>
            <a:ext cx="5275500" cy="641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Use charts to explain your ideas</a:t>
            </a:r>
            <a:endParaRPr/>
          </a:p>
        </p:txBody>
      </p:sp>
      <p:sp>
        <p:nvSpPr>
          <p:cNvPr id="289" name="Google Shape;289;p24"/>
          <p:cNvSpPr/>
          <p:nvPr/>
        </p:nvSpPr>
        <p:spPr>
          <a:xfrm>
            <a:off x="3507899" y="1507650"/>
            <a:ext cx="2128200" cy="2128200"/>
          </a:xfrm>
          <a:prstGeom prst="ellipse">
            <a:avLst/>
          </a:prstGeom>
          <a:solidFill>
            <a:srgbClr val="ED4A00">
              <a:alpha val="86670"/>
            </a:srgbClr>
          </a:solidFill>
          <a:ln w="9525" cap="flat" cmpd="sng">
            <a:solidFill>
              <a:srgbClr val="617A86"/>
            </a:solidFill>
            <a:prstDash val="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FFFFFF"/>
                </a:solidFill>
                <a:latin typeface="Varela Round"/>
                <a:ea typeface="Varela Round"/>
                <a:cs typeface="Varela Round"/>
                <a:sym typeface="Varela Round"/>
              </a:rPr>
              <a:t>Gray</a:t>
            </a:r>
            <a:endParaRPr b="1">
              <a:solidFill>
                <a:srgbClr val="FFFFFF"/>
              </a:solidFill>
              <a:latin typeface="Varela Round"/>
              <a:ea typeface="Varela Round"/>
              <a:cs typeface="Varela Round"/>
              <a:sym typeface="Varela Round"/>
            </a:endParaRPr>
          </a:p>
        </p:txBody>
      </p:sp>
      <p:sp>
        <p:nvSpPr>
          <p:cNvPr id="290" name="Google Shape;290;p24"/>
          <p:cNvSpPr txBox="1">
            <a:spLocks noGrp="1"/>
          </p:cNvSpPr>
          <p:nvPr>
            <p:ph type="sldNum" idx="12"/>
          </p:nvPr>
        </p:nvSpPr>
        <p:spPr>
          <a:xfrm>
            <a:off x="4337100" y="4751625"/>
            <a:ext cx="469800" cy="391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22</a:t>
            </a:fld>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25"/>
          <p:cNvSpPr txBox="1">
            <a:spLocks noGrp="1"/>
          </p:cNvSpPr>
          <p:nvPr>
            <p:ph type="title"/>
          </p:nvPr>
        </p:nvSpPr>
        <p:spPr>
          <a:xfrm>
            <a:off x="2502525" y="243900"/>
            <a:ext cx="5275500" cy="641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Clr>
                <a:schemeClr val="dk1"/>
              </a:buClr>
              <a:buSzPts val="1100"/>
              <a:buFont typeface="Arial"/>
              <a:buNone/>
            </a:pPr>
            <a:r>
              <a:rPr lang="en"/>
              <a:t>Use Diagrams to break down your message</a:t>
            </a:r>
            <a:endParaRPr/>
          </a:p>
        </p:txBody>
      </p:sp>
      <p:sp>
        <p:nvSpPr>
          <p:cNvPr id="296" name="Google Shape;296;p25"/>
          <p:cNvSpPr txBox="1"/>
          <p:nvPr/>
        </p:nvSpPr>
        <p:spPr>
          <a:xfrm>
            <a:off x="5903700" y="4684500"/>
            <a:ext cx="2859300" cy="459000"/>
          </a:xfrm>
          <a:prstGeom prst="rect">
            <a:avLst/>
          </a:prstGeom>
          <a:noFill/>
          <a:ln>
            <a:noFill/>
          </a:ln>
        </p:spPr>
        <p:txBody>
          <a:bodyPr spcFirstLastPara="1" wrap="square" lIns="91425" tIns="91425" rIns="91425" bIns="91425" anchor="t" anchorCtr="0">
            <a:noAutofit/>
          </a:bodyPr>
          <a:lstStyle/>
          <a:p>
            <a:pPr marL="0" lvl="0" indent="0" algn="l" rtl="0">
              <a:spcBef>
                <a:spcPts val="600"/>
              </a:spcBef>
              <a:spcAft>
                <a:spcPts val="0"/>
              </a:spcAft>
              <a:buNone/>
            </a:pPr>
            <a:r>
              <a:rPr lang="en" sz="1000" b="1">
                <a:solidFill>
                  <a:srgbClr val="197B8C"/>
                </a:solidFill>
                <a:latin typeface="Varela Round"/>
                <a:ea typeface="Varela Round"/>
                <a:cs typeface="Varela Round"/>
                <a:sym typeface="Varela Round"/>
              </a:rPr>
              <a:t>Diagram featured by </a:t>
            </a:r>
            <a:r>
              <a:rPr lang="en" sz="1000" b="1" u="sng">
                <a:solidFill>
                  <a:srgbClr val="197B8C"/>
                </a:solidFill>
                <a:latin typeface="Varela Round"/>
                <a:ea typeface="Varela Round"/>
                <a:cs typeface="Varela Round"/>
                <a:sym typeface="Varela Round"/>
                <a:hlinkClick r:id="rId3"/>
              </a:rPr>
              <a:t>http://slidemodel.com</a:t>
            </a:r>
            <a:endParaRPr sz="1000">
              <a:solidFill>
                <a:srgbClr val="197B8C"/>
              </a:solidFill>
              <a:latin typeface="Varela Round"/>
              <a:ea typeface="Varela Round"/>
              <a:cs typeface="Varela Round"/>
              <a:sym typeface="Varela Round"/>
            </a:endParaRPr>
          </a:p>
        </p:txBody>
      </p:sp>
      <p:grpSp>
        <p:nvGrpSpPr>
          <p:cNvPr id="297" name="Google Shape;297;p25"/>
          <p:cNvGrpSpPr/>
          <p:nvPr/>
        </p:nvGrpSpPr>
        <p:grpSpPr>
          <a:xfrm>
            <a:off x="3538042" y="908482"/>
            <a:ext cx="4506314" cy="4318581"/>
            <a:chOff x="3473491" y="908480"/>
            <a:chExt cx="4400268" cy="4216953"/>
          </a:xfrm>
        </p:grpSpPr>
        <p:pic>
          <p:nvPicPr>
            <p:cNvPr id="298" name="Google Shape;298;p25"/>
            <p:cNvPicPr preferRelativeResize="0"/>
            <p:nvPr/>
          </p:nvPicPr>
          <p:blipFill>
            <a:blip r:embed="rId4">
              <a:alphaModFix/>
            </a:blip>
            <a:stretch>
              <a:fillRect/>
            </a:stretch>
          </p:blipFill>
          <p:spPr>
            <a:xfrm rot="193424">
              <a:off x="3501925" y="3870729"/>
              <a:ext cx="4343400" cy="1133475"/>
            </a:xfrm>
            <a:prstGeom prst="rect">
              <a:avLst/>
            </a:prstGeom>
            <a:noFill/>
            <a:ln>
              <a:noFill/>
            </a:ln>
          </p:spPr>
        </p:pic>
        <p:grpSp>
          <p:nvGrpSpPr>
            <p:cNvPr id="299" name="Google Shape;299;p25"/>
            <p:cNvGrpSpPr/>
            <p:nvPr/>
          </p:nvGrpSpPr>
          <p:grpSpPr>
            <a:xfrm>
              <a:off x="3491049" y="908480"/>
              <a:ext cx="4244249" cy="3840573"/>
              <a:chOff x="832502" y="1450779"/>
              <a:chExt cx="5137694" cy="4649042"/>
            </a:xfrm>
          </p:grpSpPr>
          <p:sp>
            <p:nvSpPr>
              <p:cNvPr id="300" name="Google Shape;300;p25"/>
              <p:cNvSpPr/>
              <p:nvPr/>
            </p:nvSpPr>
            <p:spPr>
              <a:xfrm>
                <a:off x="1301214" y="3484499"/>
                <a:ext cx="3843744" cy="1543617"/>
              </a:xfrm>
              <a:custGeom>
                <a:avLst/>
                <a:gdLst/>
                <a:ahLst/>
                <a:cxnLst/>
                <a:rect l="l" t="t" r="r" b="b"/>
                <a:pathLst>
                  <a:path w="2678567" h="1075691" extrusionOk="0">
                    <a:moveTo>
                      <a:pt x="0" y="267280"/>
                    </a:moveTo>
                    <a:lnTo>
                      <a:pt x="213477" y="1075691"/>
                    </a:lnTo>
                    <a:lnTo>
                      <a:pt x="2678567" y="643046"/>
                    </a:lnTo>
                    <a:lnTo>
                      <a:pt x="862548" y="0"/>
                    </a:lnTo>
                    <a:lnTo>
                      <a:pt x="0" y="267280"/>
                    </a:lnTo>
                    <a:close/>
                  </a:path>
                </a:pathLst>
              </a:custGeom>
              <a:gradFill>
                <a:gsLst>
                  <a:gs pos="0">
                    <a:srgbClr val="6F0000"/>
                  </a:gs>
                  <a:gs pos="50000">
                    <a:srgbClr val="A10002"/>
                  </a:gs>
                  <a:gs pos="100000">
                    <a:srgbClr val="C10003"/>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100" b="0" i="0" u="none" strike="noStrike" cap="none">
                  <a:solidFill>
                    <a:srgbClr val="FFFFFF"/>
                  </a:solidFill>
                  <a:latin typeface="Calibri"/>
                  <a:ea typeface="Calibri"/>
                  <a:cs typeface="Calibri"/>
                  <a:sym typeface="Calibri"/>
                </a:endParaRPr>
              </a:p>
            </p:txBody>
          </p:sp>
          <p:sp>
            <p:nvSpPr>
              <p:cNvPr id="301" name="Google Shape;301;p25"/>
              <p:cNvSpPr/>
              <p:nvPr/>
            </p:nvSpPr>
            <p:spPr>
              <a:xfrm>
                <a:off x="832502" y="3836338"/>
                <a:ext cx="784879" cy="2263483"/>
              </a:xfrm>
              <a:custGeom>
                <a:avLst/>
                <a:gdLst/>
                <a:ahLst/>
                <a:cxnLst/>
                <a:rect l="l" t="t" r="r" b="b"/>
                <a:pathLst>
                  <a:path w="546954" h="1577340" extrusionOk="0">
                    <a:moveTo>
                      <a:pt x="346373" y="0"/>
                    </a:moveTo>
                    <a:lnTo>
                      <a:pt x="546954" y="790165"/>
                    </a:lnTo>
                    <a:lnTo>
                      <a:pt x="541863" y="789979"/>
                    </a:lnTo>
                    <a:lnTo>
                      <a:pt x="215744" y="1577340"/>
                    </a:lnTo>
                    <a:lnTo>
                      <a:pt x="0" y="522350"/>
                    </a:lnTo>
                    <a:lnTo>
                      <a:pt x="346373" y="0"/>
                    </a:lnTo>
                    <a:close/>
                  </a:path>
                </a:pathLst>
              </a:custGeom>
              <a:gradFill>
                <a:gsLst>
                  <a:gs pos="0">
                    <a:srgbClr val="8C1531"/>
                  </a:gs>
                  <a:gs pos="50000">
                    <a:srgbClr val="BF1C42"/>
                  </a:gs>
                  <a:gs pos="100000">
                    <a:srgbClr val="F32454"/>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100" b="0" i="0" u="none" strike="noStrike" cap="none">
                  <a:solidFill>
                    <a:srgbClr val="FFFFFF"/>
                  </a:solidFill>
                  <a:latin typeface="Calibri"/>
                  <a:ea typeface="Calibri"/>
                  <a:cs typeface="Calibri"/>
                  <a:sym typeface="Calibri"/>
                </a:endParaRPr>
              </a:p>
            </p:txBody>
          </p:sp>
          <p:sp>
            <p:nvSpPr>
              <p:cNvPr id="302" name="Google Shape;302;p25"/>
              <p:cNvSpPr/>
              <p:nvPr/>
            </p:nvSpPr>
            <p:spPr>
              <a:xfrm>
                <a:off x="1137388" y="4390371"/>
                <a:ext cx="4832807" cy="1700037"/>
              </a:xfrm>
              <a:custGeom>
                <a:avLst/>
                <a:gdLst/>
                <a:ahLst/>
                <a:cxnLst/>
                <a:rect l="l" t="t" r="r" b="b"/>
                <a:pathLst>
                  <a:path w="3367810" h="1184695" extrusionOk="0">
                    <a:moveTo>
                      <a:pt x="0" y="1184695"/>
                    </a:moveTo>
                    <a:lnTo>
                      <a:pt x="3367810" y="822992"/>
                    </a:lnTo>
                    <a:lnTo>
                      <a:pt x="2778260" y="0"/>
                    </a:lnTo>
                    <a:lnTo>
                      <a:pt x="329993" y="398308"/>
                    </a:lnTo>
                    <a:lnTo>
                      <a:pt x="0" y="1184695"/>
                    </a:lnTo>
                    <a:close/>
                  </a:path>
                </a:pathLst>
              </a:custGeom>
              <a:gradFill>
                <a:gsLst>
                  <a:gs pos="0">
                    <a:srgbClr val="8C1531"/>
                  </a:gs>
                  <a:gs pos="50000">
                    <a:srgbClr val="BF1C42"/>
                  </a:gs>
                  <a:gs pos="100000">
                    <a:srgbClr val="F32454"/>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100" b="0" i="0" u="none" strike="noStrike" cap="none">
                  <a:solidFill>
                    <a:srgbClr val="FFFFFF"/>
                  </a:solidFill>
                  <a:latin typeface="Arial"/>
                  <a:ea typeface="Arial"/>
                  <a:cs typeface="Arial"/>
                  <a:sym typeface="Arial"/>
                </a:endParaRPr>
              </a:p>
            </p:txBody>
          </p:sp>
          <p:sp>
            <p:nvSpPr>
              <p:cNvPr id="303" name="Google Shape;303;p25"/>
              <p:cNvSpPr/>
              <p:nvPr/>
            </p:nvSpPr>
            <p:spPr>
              <a:xfrm rot="-545807">
                <a:off x="1609085" y="4351947"/>
                <a:ext cx="1823693" cy="900583"/>
              </a:xfrm>
              <a:custGeom>
                <a:avLst/>
                <a:gdLst/>
                <a:ahLst/>
                <a:cxnLst/>
                <a:rect l="l" t="t" r="r" b="b"/>
                <a:pathLst>
                  <a:path w="1048475" h="517762" extrusionOk="0">
                    <a:moveTo>
                      <a:pt x="23521" y="0"/>
                    </a:moveTo>
                    <a:lnTo>
                      <a:pt x="0" y="517762"/>
                    </a:lnTo>
                    <a:lnTo>
                      <a:pt x="1048475" y="248242"/>
                    </a:lnTo>
                    <a:lnTo>
                      <a:pt x="23521" y="0"/>
                    </a:lnTo>
                    <a:close/>
                  </a:path>
                </a:pathLst>
              </a:custGeom>
              <a:solidFill>
                <a:srgbClr val="0C0C0C">
                  <a:alpha val="63919"/>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100" b="0" i="0" u="none" strike="noStrike" cap="none">
                  <a:solidFill>
                    <a:srgbClr val="FFFFFF"/>
                  </a:solidFill>
                  <a:latin typeface="Calibri"/>
                  <a:ea typeface="Calibri"/>
                  <a:cs typeface="Calibri"/>
                  <a:sym typeface="Calibri"/>
                </a:endParaRPr>
              </a:p>
            </p:txBody>
          </p:sp>
          <p:sp>
            <p:nvSpPr>
              <p:cNvPr id="304" name="Google Shape;304;p25"/>
              <p:cNvSpPr/>
              <p:nvPr/>
            </p:nvSpPr>
            <p:spPr>
              <a:xfrm>
                <a:off x="1623309" y="3108363"/>
                <a:ext cx="2998678" cy="913376"/>
              </a:xfrm>
              <a:custGeom>
                <a:avLst/>
                <a:gdLst/>
                <a:ahLst/>
                <a:cxnLst/>
                <a:rect l="l" t="t" r="r" b="b"/>
                <a:pathLst>
                  <a:path w="3783821" h="1152525" extrusionOk="0">
                    <a:moveTo>
                      <a:pt x="0" y="213297"/>
                    </a:moveTo>
                    <a:lnTo>
                      <a:pt x="2183621" y="0"/>
                    </a:lnTo>
                    <a:lnTo>
                      <a:pt x="3783821" y="695325"/>
                    </a:lnTo>
                    <a:lnTo>
                      <a:pt x="659621" y="1152525"/>
                    </a:lnTo>
                    <a:lnTo>
                      <a:pt x="0" y="213297"/>
                    </a:lnTo>
                    <a:close/>
                  </a:path>
                </a:pathLst>
              </a:custGeom>
              <a:gradFill>
                <a:gsLst>
                  <a:gs pos="0">
                    <a:srgbClr val="BF8F15"/>
                  </a:gs>
                  <a:gs pos="50000">
                    <a:srgbClr val="D9A217"/>
                  </a:gs>
                  <a:gs pos="100000">
                    <a:srgbClr val="F8B91B"/>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100" b="0" i="0" u="none" strike="noStrike" cap="none">
                  <a:solidFill>
                    <a:srgbClr val="FFFFFF"/>
                  </a:solidFill>
                  <a:latin typeface="Calibri"/>
                  <a:ea typeface="Calibri"/>
                  <a:cs typeface="Calibri"/>
                  <a:sym typeface="Calibri"/>
                </a:endParaRPr>
              </a:p>
            </p:txBody>
          </p:sp>
          <p:sp>
            <p:nvSpPr>
              <p:cNvPr id="305" name="Google Shape;305;p25"/>
              <p:cNvSpPr/>
              <p:nvPr/>
            </p:nvSpPr>
            <p:spPr>
              <a:xfrm>
                <a:off x="1243017" y="3783232"/>
                <a:ext cx="268261" cy="484729"/>
              </a:xfrm>
              <a:custGeom>
                <a:avLst/>
                <a:gdLst/>
                <a:ahLst/>
                <a:cxnLst/>
                <a:rect l="l" t="t" r="r" b="b"/>
                <a:pathLst>
                  <a:path w="160395" h="243277" extrusionOk="0">
                    <a:moveTo>
                      <a:pt x="0" y="124097"/>
                    </a:moveTo>
                    <a:lnTo>
                      <a:pt x="65314" y="0"/>
                    </a:lnTo>
                    <a:lnTo>
                      <a:pt x="160395" y="243277"/>
                    </a:lnTo>
                    <a:lnTo>
                      <a:pt x="0" y="124097"/>
                    </a:lnTo>
                    <a:close/>
                  </a:path>
                </a:pathLst>
              </a:custGeom>
              <a:solidFill>
                <a:srgbClr val="0C0C0C">
                  <a:alpha val="2392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100" b="0" i="0" u="none" strike="noStrike" cap="none">
                  <a:solidFill>
                    <a:srgbClr val="FFFFFF"/>
                  </a:solidFill>
                  <a:latin typeface="Calibri"/>
                  <a:ea typeface="Calibri"/>
                  <a:cs typeface="Calibri"/>
                  <a:sym typeface="Calibri"/>
                </a:endParaRPr>
              </a:p>
            </p:txBody>
          </p:sp>
          <p:sp>
            <p:nvSpPr>
              <p:cNvPr id="306" name="Google Shape;306;p25"/>
              <p:cNvSpPr/>
              <p:nvPr/>
            </p:nvSpPr>
            <p:spPr>
              <a:xfrm>
                <a:off x="1270851" y="3274233"/>
                <a:ext cx="892470" cy="1887141"/>
              </a:xfrm>
              <a:custGeom>
                <a:avLst/>
                <a:gdLst/>
                <a:ahLst/>
                <a:cxnLst/>
                <a:rect l="l" t="t" r="r" b="b"/>
                <a:pathLst>
                  <a:path w="1126145" h="2381250" extrusionOk="0">
                    <a:moveTo>
                      <a:pt x="447675" y="0"/>
                    </a:moveTo>
                    <a:lnTo>
                      <a:pt x="1126145" y="935772"/>
                    </a:lnTo>
                    <a:lnTo>
                      <a:pt x="623887" y="2381250"/>
                    </a:lnTo>
                    <a:lnTo>
                      <a:pt x="0" y="571500"/>
                    </a:lnTo>
                    <a:lnTo>
                      <a:pt x="447675" y="0"/>
                    </a:lnTo>
                    <a:close/>
                  </a:path>
                </a:pathLst>
              </a:custGeom>
              <a:gradFill>
                <a:gsLst>
                  <a:gs pos="0">
                    <a:srgbClr val="BF8F15"/>
                  </a:gs>
                  <a:gs pos="50000">
                    <a:srgbClr val="D9A217"/>
                  </a:gs>
                  <a:gs pos="100000">
                    <a:srgbClr val="F8B91B"/>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100" b="0" i="0" u="none" strike="noStrike" cap="none">
                  <a:solidFill>
                    <a:srgbClr val="FFFFFF"/>
                  </a:solidFill>
                  <a:latin typeface="Calibri"/>
                  <a:ea typeface="Calibri"/>
                  <a:cs typeface="Calibri"/>
                  <a:sym typeface="Calibri"/>
                </a:endParaRPr>
              </a:p>
            </p:txBody>
          </p:sp>
          <p:sp>
            <p:nvSpPr>
              <p:cNvPr id="307" name="Google Shape;307;p25"/>
              <p:cNvSpPr/>
              <p:nvPr/>
            </p:nvSpPr>
            <p:spPr>
              <a:xfrm>
                <a:off x="1760918" y="3658746"/>
                <a:ext cx="3381756" cy="1502164"/>
              </a:xfrm>
              <a:custGeom>
                <a:avLst/>
                <a:gdLst/>
                <a:ahLst/>
                <a:cxnLst/>
                <a:rect l="l" t="t" r="r" b="b"/>
                <a:pathLst>
                  <a:path w="4267200" h="1895475" extrusionOk="0">
                    <a:moveTo>
                      <a:pt x="0" y="1895475"/>
                    </a:moveTo>
                    <a:lnTo>
                      <a:pt x="504825" y="438150"/>
                    </a:lnTo>
                    <a:lnTo>
                      <a:pt x="3609975" y="0"/>
                    </a:lnTo>
                    <a:lnTo>
                      <a:pt x="4267200" y="923925"/>
                    </a:lnTo>
                    <a:lnTo>
                      <a:pt x="0" y="1895475"/>
                    </a:lnTo>
                    <a:close/>
                  </a:path>
                </a:pathLst>
              </a:custGeom>
              <a:gradFill>
                <a:gsLst>
                  <a:gs pos="0">
                    <a:srgbClr val="BF8F15"/>
                  </a:gs>
                  <a:gs pos="50000">
                    <a:srgbClr val="D9A217"/>
                  </a:gs>
                  <a:gs pos="100000">
                    <a:srgbClr val="F8B91B"/>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100" b="0" i="0" u="none" strike="noStrike" cap="none">
                  <a:solidFill>
                    <a:srgbClr val="FFFFFF"/>
                  </a:solidFill>
                  <a:latin typeface="Arial"/>
                  <a:ea typeface="Arial"/>
                  <a:cs typeface="Arial"/>
                  <a:sym typeface="Arial"/>
                </a:endParaRPr>
              </a:p>
            </p:txBody>
          </p:sp>
          <p:sp>
            <p:nvSpPr>
              <p:cNvPr id="308" name="Google Shape;308;p25"/>
              <p:cNvSpPr/>
              <p:nvPr/>
            </p:nvSpPr>
            <p:spPr>
              <a:xfrm>
                <a:off x="2081181" y="2512890"/>
                <a:ext cx="1990353" cy="505838"/>
              </a:xfrm>
              <a:custGeom>
                <a:avLst/>
                <a:gdLst/>
                <a:ahLst/>
                <a:cxnLst/>
                <a:rect l="l" t="t" r="r" b="b"/>
                <a:pathLst>
                  <a:path w="2511486" h="638281" extrusionOk="0">
                    <a:moveTo>
                      <a:pt x="0" y="267280"/>
                    </a:moveTo>
                    <a:lnTo>
                      <a:pt x="376433" y="638281"/>
                    </a:lnTo>
                    <a:lnTo>
                      <a:pt x="2511486" y="540841"/>
                    </a:lnTo>
                    <a:lnTo>
                      <a:pt x="862548" y="0"/>
                    </a:lnTo>
                    <a:lnTo>
                      <a:pt x="0" y="267280"/>
                    </a:lnTo>
                    <a:close/>
                  </a:path>
                </a:pathLst>
              </a:custGeom>
              <a:gradFill>
                <a:gsLst>
                  <a:gs pos="0">
                    <a:srgbClr val="547D28"/>
                  </a:gs>
                  <a:gs pos="50000">
                    <a:srgbClr val="7AB73A"/>
                  </a:gs>
                  <a:gs pos="100000">
                    <a:srgbClr val="92DA46"/>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100" b="0" i="0" u="none" strike="noStrike" cap="none">
                  <a:solidFill>
                    <a:srgbClr val="FFFFFF"/>
                  </a:solidFill>
                  <a:latin typeface="Calibri"/>
                  <a:ea typeface="Calibri"/>
                  <a:cs typeface="Calibri"/>
                  <a:sym typeface="Calibri"/>
                </a:endParaRPr>
              </a:p>
            </p:txBody>
          </p:sp>
          <p:sp>
            <p:nvSpPr>
              <p:cNvPr id="309" name="Google Shape;309;p25"/>
              <p:cNvSpPr/>
              <p:nvPr/>
            </p:nvSpPr>
            <p:spPr>
              <a:xfrm>
                <a:off x="3510399" y="3674020"/>
                <a:ext cx="1086993" cy="143423"/>
              </a:xfrm>
              <a:custGeom>
                <a:avLst/>
                <a:gdLst/>
                <a:ahLst/>
                <a:cxnLst/>
                <a:rect l="l" t="t" r="r" b="b"/>
                <a:pathLst>
                  <a:path w="1371600" h="180975" extrusionOk="0">
                    <a:moveTo>
                      <a:pt x="0" y="142875"/>
                    </a:moveTo>
                    <a:lnTo>
                      <a:pt x="1371600" y="180975"/>
                    </a:lnTo>
                    <a:lnTo>
                      <a:pt x="1295400" y="0"/>
                    </a:lnTo>
                    <a:lnTo>
                      <a:pt x="0" y="142875"/>
                    </a:lnTo>
                    <a:close/>
                  </a:path>
                </a:pathLst>
              </a:custGeom>
              <a:solidFill>
                <a:srgbClr val="0C0C0C">
                  <a:alpha val="4392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100" b="0" i="0" u="none" strike="noStrike" cap="none">
                  <a:solidFill>
                    <a:srgbClr val="FFFFFF"/>
                  </a:solidFill>
                  <a:latin typeface="Calibri"/>
                  <a:ea typeface="Calibri"/>
                  <a:cs typeface="Calibri"/>
                  <a:sym typeface="Calibri"/>
                </a:endParaRPr>
              </a:p>
            </p:txBody>
          </p:sp>
          <p:sp>
            <p:nvSpPr>
              <p:cNvPr id="310" name="Google Shape;310;p25"/>
              <p:cNvSpPr/>
              <p:nvPr/>
            </p:nvSpPr>
            <p:spPr>
              <a:xfrm>
                <a:off x="1835305" y="3530764"/>
                <a:ext cx="286845" cy="618982"/>
              </a:xfrm>
              <a:custGeom>
                <a:avLst/>
                <a:gdLst/>
                <a:ahLst/>
                <a:cxnLst/>
                <a:rect l="l" t="t" r="r" b="b"/>
                <a:pathLst>
                  <a:path w="361950" h="781050" extrusionOk="0">
                    <a:moveTo>
                      <a:pt x="361950" y="495300"/>
                    </a:moveTo>
                    <a:lnTo>
                      <a:pt x="171450" y="781050"/>
                    </a:lnTo>
                    <a:lnTo>
                      <a:pt x="0" y="0"/>
                    </a:lnTo>
                    <a:lnTo>
                      <a:pt x="361950" y="495300"/>
                    </a:lnTo>
                    <a:close/>
                  </a:path>
                </a:pathLst>
              </a:custGeom>
              <a:solidFill>
                <a:srgbClr val="0C0C0C">
                  <a:alpha val="4392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100" b="0" i="0" u="none" strike="noStrike" cap="none">
                  <a:solidFill>
                    <a:srgbClr val="FFFFFF"/>
                  </a:solidFill>
                  <a:latin typeface="Calibri"/>
                  <a:ea typeface="Calibri"/>
                  <a:cs typeface="Calibri"/>
                  <a:sym typeface="Calibri"/>
                </a:endParaRPr>
              </a:p>
            </p:txBody>
          </p:sp>
          <p:sp>
            <p:nvSpPr>
              <p:cNvPr id="311" name="Google Shape;311;p25"/>
              <p:cNvSpPr/>
              <p:nvPr/>
            </p:nvSpPr>
            <p:spPr>
              <a:xfrm>
                <a:off x="1727127" y="2706986"/>
                <a:ext cx="665137" cy="1250042"/>
              </a:xfrm>
              <a:custGeom>
                <a:avLst/>
                <a:gdLst/>
                <a:ahLst/>
                <a:cxnLst/>
                <a:rect l="l" t="t" r="r" b="b"/>
                <a:pathLst>
                  <a:path w="839289" h="1577340" extrusionOk="0">
                    <a:moveTo>
                      <a:pt x="466998" y="0"/>
                    </a:moveTo>
                    <a:lnTo>
                      <a:pt x="839289" y="378823"/>
                    </a:lnTo>
                    <a:lnTo>
                      <a:pt x="831547" y="399623"/>
                    </a:lnTo>
                    <a:lnTo>
                      <a:pt x="336369" y="1577340"/>
                    </a:lnTo>
                    <a:lnTo>
                      <a:pt x="0" y="653143"/>
                    </a:lnTo>
                    <a:lnTo>
                      <a:pt x="466998" y="0"/>
                    </a:lnTo>
                    <a:close/>
                  </a:path>
                </a:pathLst>
              </a:custGeom>
              <a:gradFill>
                <a:gsLst>
                  <a:gs pos="0">
                    <a:srgbClr val="7E8C12"/>
                  </a:gs>
                  <a:gs pos="50000">
                    <a:srgbClr val="ACBF18"/>
                  </a:gs>
                  <a:gs pos="100000">
                    <a:srgbClr val="DAF31F"/>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100" b="0" i="0" u="none" strike="noStrike" cap="none">
                  <a:solidFill>
                    <a:srgbClr val="FFFFFF"/>
                  </a:solidFill>
                  <a:latin typeface="Calibri"/>
                  <a:ea typeface="Calibri"/>
                  <a:cs typeface="Calibri"/>
                  <a:sym typeface="Calibri"/>
                </a:endParaRPr>
              </a:p>
            </p:txBody>
          </p:sp>
          <p:sp>
            <p:nvSpPr>
              <p:cNvPr id="312" name="Google Shape;312;p25"/>
              <p:cNvSpPr/>
              <p:nvPr/>
            </p:nvSpPr>
            <p:spPr>
              <a:xfrm>
                <a:off x="1990804" y="2939643"/>
                <a:ext cx="2601019" cy="1011939"/>
              </a:xfrm>
              <a:custGeom>
                <a:avLst/>
                <a:gdLst/>
                <a:ahLst/>
                <a:cxnLst/>
                <a:rect l="l" t="t" r="r" b="b"/>
                <a:pathLst>
                  <a:path w="3282043" h="1276894" extrusionOk="0">
                    <a:moveTo>
                      <a:pt x="0" y="1276894"/>
                    </a:moveTo>
                    <a:lnTo>
                      <a:pt x="3282043" y="966651"/>
                    </a:lnTo>
                    <a:lnTo>
                      <a:pt x="2625635" y="0"/>
                    </a:lnTo>
                    <a:lnTo>
                      <a:pt x="499655" y="84909"/>
                    </a:lnTo>
                    <a:lnTo>
                      <a:pt x="0" y="1276894"/>
                    </a:lnTo>
                    <a:close/>
                  </a:path>
                </a:pathLst>
              </a:custGeom>
              <a:gradFill>
                <a:gsLst>
                  <a:gs pos="0">
                    <a:srgbClr val="7E8C12"/>
                  </a:gs>
                  <a:gs pos="50000">
                    <a:srgbClr val="ACBF18"/>
                  </a:gs>
                  <a:gs pos="100000">
                    <a:srgbClr val="DAF31F"/>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100" b="0" i="0" u="none" strike="noStrike" cap="none">
                  <a:solidFill>
                    <a:srgbClr val="FFFFFF"/>
                  </a:solidFill>
                  <a:latin typeface="Arial"/>
                  <a:ea typeface="Arial"/>
                  <a:cs typeface="Arial"/>
                  <a:sym typeface="Arial"/>
                </a:endParaRPr>
              </a:p>
            </p:txBody>
          </p:sp>
          <p:grpSp>
            <p:nvGrpSpPr>
              <p:cNvPr id="313" name="Google Shape;313;p25"/>
              <p:cNvGrpSpPr/>
              <p:nvPr/>
            </p:nvGrpSpPr>
            <p:grpSpPr>
              <a:xfrm>
                <a:off x="2053959" y="1450779"/>
                <a:ext cx="2007594" cy="1676211"/>
                <a:chOff x="5445997" y="2184629"/>
                <a:chExt cx="1754890" cy="1465219"/>
              </a:xfrm>
            </p:grpSpPr>
            <p:sp>
              <p:nvSpPr>
                <p:cNvPr id="314" name="Google Shape;314;p25"/>
                <p:cNvSpPr/>
                <p:nvPr/>
              </p:nvSpPr>
              <p:spPr>
                <a:xfrm>
                  <a:off x="5804127" y="3492862"/>
                  <a:ext cx="798281" cy="156986"/>
                </a:xfrm>
                <a:custGeom>
                  <a:avLst/>
                  <a:gdLst/>
                  <a:ahLst/>
                  <a:cxnLst/>
                  <a:rect l="l" t="t" r="r" b="b"/>
                  <a:pathLst>
                    <a:path w="1152752" h="226695" extrusionOk="0">
                      <a:moveTo>
                        <a:pt x="0" y="20955"/>
                      </a:moveTo>
                      <a:lnTo>
                        <a:pt x="78377" y="226695"/>
                      </a:lnTo>
                      <a:lnTo>
                        <a:pt x="1152752" y="0"/>
                      </a:lnTo>
                      <a:lnTo>
                        <a:pt x="0" y="20955"/>
                      </a:lnTo>
                      <a:close/>
                    </a:path>
                  </a:pathLst>
                </a:custGeom>
                <a:solidFill>
                  <a:srgbClr val="0C0C0C">
                    <a:alpha val="63919"/>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100" b="0" i="0" u="none" strike="noStrike" cap="none">
                    <a:solidFill>
                      <a:srgbClr val="FFFFFF"/>
                    </a:solidFill>
                    <a:latin typeface="Calibri"/>
                    <a:ea typeface="Calibri"/>
                    <a:cs typeface="Calibri"/>
                    <a:sym typeface="Calibri"/>
                  </a:endParaRPr>
                </a:p>
              </p:txBody>
            </p:sp>
            <p:sp>
              <p:nvSpPr>
                <p:cNvPr id="315" name="Google Shape;315;p25"/>
                <p:cNvSpPr/>
                <p:nvPr/>
              </p:nvSpPr>
              <p:spPr>
                <a:xfrm>
                  <a:off x="5445997" y="3284407"/>
                  <a:ext cx="205797" cy="126644"/>
                </a:xfrm>
                <a:custGeom>
                  <a:avLst/>
                  <a:gdLst/>
                  <a:ahLst/>
                  <a:cxnLst/>
                  <a:rect l="l" t="t" r="r" b="b"/>
                  <a:pathLst>
                    <a:path w="297180" h="182880" extrusionOk="0">
                      <a:moveTo>
                        <a:pt x="0" y="124097"/>
                      </a:moveTo>
                      <a:lnTo>
                        <a:pt x="65314" y="0"/>
                      </a:lnTo>
                      <a:lnTo>
                        <a:pt x="297180" y="182880"/>
                      </a:lnTo>
                      <a:lnTo>
                        <a:pt x="0" y="124097"/>
                      </a:lnTo>
                      <a:close/>
                    </a:path>
                  </a:pathLst>
                </a:custGeom>
                <a:solidFill>
                  <a:srgbClr val="0C0C0C">
                    <a:alpha val="63919"/>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100" b="0" i="0" u="none" strike="noStrike" cap="none">
                    <a:solidFill>
                      <a:srgbClr val="FFFFFF"/>
                    </a:solidFill>
                    <a:latin typeface="Calibri"/>
                    <a:ea typeface="Calibri"/>
                    <a:cs typeface="Calibri"/>
                    <a:sym typeface="Calibri"/>
                  </a:endParaRPr>
                </a:p>
              </p:txBody>
            </p:sp>
            <p:sp>
              <p:nvSpPr>
                <p:cNvPr id="316" name="Google Shape;316;p25"/>
                <p:cNvSpPr/>
                <p:nvPr/>
              </p:nvSpPr>
              <p:spPr>
                <a:xfrm>
                  <a:off x="5844738" y="2184629"/>
                  <a:ext cx="1356149" cy="1353515"/>
                </a:xfrm>
                <a:custGeom>
                  <a:avLst/>
                  <a:gdLst/>
                  <a:ahLst/>
                  <a:cxnLst/>
                  <a:rect l="l" t="t" r="r" b="b"/>
                  <a:pathLst>
                    <a:path w="1958338" h="1954534" extrusionOk="0">
                      <a:moveTo>
                        <a:pt x="0" y="1954534"/>
                      </a:moveTo>
                      <a:lnTo>
                        <a:pt x="658822" y="0"/>
                      </a:lnTo>
                      <a:lnTo>
                        <a:pt x="1958338" y="1843822"/>
                      </a:lnTo>
                      <a:lnTo>
                        <a:pt x="0" y="1954534"/>
                      </a:lnTo>
                      <a:close/>
                    </a:path>
                  </a:pathLst>
                </a:custGeom>
                <a:gradFill>
                  <a:gsLst>
                    <a:gs pos="0">
                      <a:srgbClr val="197B8C"/>
                    </a:gs>
                    <a:gs pos="50000">
                      <a:srgbClr val="22A8BF"/>
                    </a:gs>
                    <a:gs pos="100000">
                      <a:srgbClr val="2BD5F3"/>
                    </a:gs>
                  </a:gsLst>
                  <a:lin ang="0" scaled="0"/>
                </a:gradFill>
                <a:ln>
                  <a:noFill/>
                </a:ln>
              </p:spPr>
              <p:txBody>
                <a:bodyPr spcFirstLastPara="1" wrap="square" lIns="91425" tIns="45700" rIns="91425" bIns="228600" anchor="b" anchorCtr="1">
                  <a:noAutofit/>
                </a:bodyPr>
                <a:lstStyle/>
                <a:p>
                  <a:pPr marL="0" marR="0" lvl="0" indent="0" algn="ctr" rtl="0">
                    <a:spcBef>
                      <a:spcPts val="0"/>
                    </a:spcBef>
                    <a:spcAft>
                      <a:spcPts val="0"/>
                    </a:spcAft>
                    <a:buNone/>
                  </a:pPr>
                  <a:endParaRPr sz="1100" b="0" i="0" u="none" strike="noStrike" cap="none">
                    <a:solidFill>
                      <a:srgbClr val="FFFFFF"/>
                    </a:solidFill>
                    <a:latin typeface="Arial"/>
                    <a:ea typeface="Arial"/>
                    <a:cs typeface="Arial"/>
                    <a:sym typeface="Arial"/>
                  </a:endParaRPr>
                </a:p>
              </p:txBody>
            </p:sp>
          </p:grpSp>
          <p:sp>
            <p:nvSpPr>
              <p:cNvPr id="317" name="Google Shape;317;p25"/>
              <p:cNvSpPr/>
              <p:nvPr/>
            </p:nvSpPr>
            <p:spPr>
              <a:xfrm>
                <a:off x="2050261" y="1451896"/>
                <a:ext cx="988998" cy="1552074"/>
              </a:xfrm>
              <a:custGeom>
                <a:avLst/>
                <a:gdLst/>
                <a:ahLst/>
                <a:cxnLst/>
                <a:rect l="l" t="t" r="r" b="b"/>
                <a:pathLst>
                  <a:path w="1247947" h="1958453" extrusionOk="0">
                    <a:moveTo>
                      <a:pt x="588532" y="1958453"/>
                    </a:moveTo>
                    <a:lnTo>
                      <a:pt x="0" y="1598612"/>
                    </a:lnTo>
                    <a:lnTo>
                      <a:pt x="1247947" y="0"/>
                    </a:lnTo>
                    <a:lnTo>
                      <a:pt x="588532" y="1958453"/>
                    </a:lnTo>
                    <a:close/>
                  </a:path>
                </a:pathLst>
              </a:custGeom>
              <a:gradFill>
                <a:gsLst>
                  <a:gs pos="0">
                    <a:srgbClr val="197B8C"/>
                  </a:gs>
                  <a:gs pos="50000">
                    <a:srgbClr val="22A8BF"/>
                  </a:gs>
                  <a:gs pos="100000">
                    <a:srgbClr val="2BD5F3"/>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100" b="0" i="0" u="none" strike="noStrike" cap="none">
                  <a:solidFill>
                    <a:srgbClr val="FFFFFF"/>
                  </a:solidFill>
                  <a:latin typeface="Calibri"/>
                  <a:ea typeface="Calibri"/>
                  <a:cs typeface="Calibri"/>
                  <a:sym typeface="Calibri"/>
                </a:endParaRPr>
              </a:p>
            </p:txBody>
          </p:sp>
          <p:sp>
            <p:nvSpPr>
              <p:cNvPr id="318" name="Google Shape;318;p25"/>
              <p:cNvSpPr txBox="1"/>
              <p:nvPr/>
            </p:nvSpPr>
            <p:spPr>
              <a:xfrm rot="-314756">
                <a:off x="2861738" y="5018436"/>
                <a:ext cx="1450275" cy="369332"/>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 sz="1100" b="0" i="0" u="none" strike="noStrike" cap="none">
                    <a:solidFill>
                      <a:srgbClr val="FFFFFF"/>
                    </a:solidFill>
                    <a:latin typeface="Varela Round"/>
                    <a:ea typeface="Varela Round"/>
                    <a:cs typeface="Varela Round"/>
                    <a:sym typeface="Varela Round"/>
                  </a:rPr>
                  <a:t>Sample Text</a:t>
                </a:r>
                <a:endParaRPr sz="1100" b="0" i="0" u="none" strike="noStrike" cap="none">
                  <a:solidFill>
                    <a:srgbClr val="FFFFFF"/>
                  </a:solidFill>
                  <a:latin typeface="Varela Round"/>
                  <a:ea typeface="Varela Round"/>
                  <a:cs typeface="Varela Round"/>
                  <a:sym typeface="Varela Round"/>
                </a:endParaRPr>
              </a:p>
            </p:txBody>
          </p:sp>
          <p:sp>
            <p:nvSpPr>
              <p:cNvPr id="319" name="Google Shape;319;p25"/>
              <p:cNvSpPr txBox="1"/>
              <p:nvPr/>
            </p:nvSpPr>
            <p:spPr>
              <a:xfrm rot="-667019">
                <a:off x="2664813" y="4089996"/>
                <a:ext cx="1450111" cy="3693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 sz="1100" b="0" i="0" u="none" strike="noStrike" cap="none">
                    <a:solidFill>
                      <a:srgbClr val="FFFFFF"/>
                    </a:solidFill>
                    <a:latin typeface="Varela Round"/>
                    <a:ea typeface="Varela Round"/>
                    <a:cs typeface="Varela Round"/>
                    <a:sym typeface="Varela Round"/>
                  </a:rPr>
                  <a:t>Sample Text</a:t>
                </a:r>
                <a:endParaRPr sz="1100" b="0" i="0" u="none" strike="noStrike" cap="none">
                  <a:solidFill>
                    <a:srgbClr val="FFFFFF"/>
                  </a:solidFill>
                  <a:latin typeface="Varela Round"/>
                  <a:ea typeface="Varela Round"/>
                  <a:cs typeface="Varela Round"/>
                  <a:sym typeface="Varela Round"/>
                </a:endParaRPr>
              </a:p>
            </p:txBody>
          </p:sp>
          <p:sp>
            <p:nvSpPr>
              <p:cNvPr id="320" name="Google Shape;320;p25"/>
              <p:cNvSpPr txBox="1"/>
              <p:nvPr/>
            </p:nvSpPr>
            <p:spPr>
              <a:xfrm rot="-314756">
                <a:off x="2524112" y="3189636"/>
                <a:ext cx="1450275" cy="369332"/>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 sz="1100" b="0" i="0" u="none" strike="noStrike" cap="none">
                    <a:solidFill>
                      <a:srgbClr val="FFFFFF"/>
                    </a:solidFill>
                    <a:latin typeface="Varela Round"/>
                    <a:ea typeface="Varela Round"/>
                    <a:cs typeface="Varela Round"/>
                    <a:sym typeface="Varela Round"/>
                  </a:rPr>
                  <a:t>Sample Text</a:t>
                </a:r>
                <a:endParaRPr sz="1100" b="0" i="0" u="none" strike="noStrike" cap="none">
                  <a:solidFill>
                    <a:srgbClr val="FFFFFF"/>
                  </a:solidFill>
                  <a:latin typeface="Varela Round"/>
                  <a:ea typeface="Varela Round"/>
                  <a:cs typeface="Varela Round"/>
                  <a:sym typeface="Varela Round"/>
                </a:endParaRPr>
              </a:p>
            </p:txBody>
          </p:sp>
          <p:sp>
            <p:nvSpPr>
              <p:cNvPr id="321" name="Google Shape;321;p25"/>
              <p:cNvSpPr txBox="1"/>
              <p:nvPr/>
            </p:nvSpPr>
            <p:spPr>
              <a:xfrm rot="-203867">
                <a:off x="2737706" y="2249326"/>
                <a:ext cx="966800" cy="646442"/>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 sz="1100" b="0" i="0" u="none" strike="noStrike" cap="none">
                    <a:solidFill>
                      <a:srgbClr val="FFFFFF"/>
                    </a:solidFill>
                    <a:latin typeface="Varela Round"/>
                    <a:ea typeface="Varela Round"/>
                    <a:cs typeface="Varela Round"/>
                    <a:sym typeface="Varela Round"/>
                  </a:rPr>
                  <a:t>Sample</a:t>
                </a:r>
                <a:endParaRPr sz="1100">
                  <a:latin typeface="Varela Round"/>
                  <a:ea typeface="Varela Round"/>
                  <a:cs typeface="Varela Round"/>
                  <a:sym typeface="Varela Round"/>
                </a:endParaRPr>
              </a:p>
              <a:p>
                <a:pPr marL="0" marR="0" lvl="0" indent="0" algn="ctr" rtl="0">
                  <a:spcBef>
                    <a:spcPts val="0"/>
                  </a:spcBef>
                  <a:spcAft>
                    <a:spcPts val="0"/>
                  </a:spcAft>
                  <a:buNone/>
                </a:pPr>
                <a:r>
                  <a:rPr lang="en" sz="1100" b="0" i="0" u="none" strike="noStrike" cap="none">
                    <a:solidFill>
                      <a:srgbClr val="FFFFFF"/>
                    </a:solidFill>
                    <a:latin typeface="Varela Round"/>
                    <a:ea typeface="Varela Round"/>
                    <a:cs typeface="Varela Round"/>
                    <a:sym typeface="Varela Round"/>
                  </a:rPr>
                  <a:t>Text</a:t>
                </a:r>
                <a:endParaRPr sz="1100" b="0" i="0" u="none" strike="noStrike" cap="none">
                  <a:solidFill>
                    <a:srgbClr val="FFFFFF"/>
                  </a:solidFill>
                  <a:latin typeface="Varela Round"/>
                  <a:ea typeface="Varela Round"/>
                  <a:cs typeface="Varela Round"/>
                  <a:sym typeface="Varela Round"/>
                </a:endParaRPr>
              </a:p>
            </p:txBody>
          </p:sp>
        </p:grpSp>
      </p:grpSp>
      <p:sp>
        <p:nvSpPr>
          <p:cNvPr id="322" name="Google Shape;322;p25"/>
          <p:cNvSpPr txBox="1">
            <a:spLocks noGrp="1"/>
          </p:cNvSpPr>
          <p:nvPr>
            <p:ph type="sldNum" idx="12"/>
          </p:nvPr>
        </p:nvSpPr>
        <p:spPr>
          <a:xfrm>
            <a:off x="8635625" y="4751625"/>
            <a:ext cx="469800" cy="391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23</a:t>
            </a:fld>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p26"/>
          <p:cNvSpPr txBox="1">
            <a:spLocks noGrp="1"/>
          </p:cNvSpPr>
          <p:nvPr>
            <p:ph type="title"/>
          </p:nvPr>
        </p:nvSpPr>
        <p:spPr>
          <a:xfrm>
            <a:off x="2935875" y="909050"/>
            <a:ext cx="5275500" cy="641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And tables to compare data</a:t>
            </a:r>
            <a:endParaRPr/>
          </a:p>
        </p:txBody>
      </p:sp>
      <p:graphicFrame>
        <p:nvGraphicFramePr>
          <p:cNvPr id="328" name="Google Shape;328;p26"/>
          <p:cNvGraphicFramePr/>
          <p:nvPr/>
        </p:nvGraphicFramePr>
        <p:xfrm>
          <a:off x="3024200" y="1678781"/>
          <a:ext cx="5167300" cy="2742300"/>
        </p:xfrm>
        <a:graphic>
          <a:graphicData uri="http://schemas.openxmlformats.org/drawingml/2006/table">
            <a:tbl>
              <a:tblPr>
                <a:noFill/>
                <a:tableStyleId>{3AB67F9E-6F69-4E4A-A83F-D1FB82C0E178}</a:tableStyleId>
              </a:tblPr>
              <a:tblGrid>
                <a:gridCol w="1291825">
                  <a:extLst>
                    <a:ext uri="{9D8B030D-6E8A-4147-A177-3AD203B41FA5}">
                      <a16:colId xmlns:a16="http://schemas.microsoft.com/office/drawing/2014/main" val="20000"/>
                    </a:ext>
                  </a:extLst>
                </a:gridCol>
                <a:gridCol w="1291825">
                  <a:extLst>
                    <a:ext uri="{9D8B030D-6E8A-4147-A177-3AD203B41FA5}">
                      <a16:colId xmlns:a16="http://schemas.microsoft.com/office/drawing/2014/main" val="20001"/>
                    </a:ext>
                  </a:extLst>
                </a:gridCol>
                <a:gridCol w="1291825">
                  <a:extLst>
                    <a:ext uri="{9D8B030D-6E8A-4147-A177-3AD203B41FA5}">
                      <a16:colId xmlns:a16="http://schemas.microsoft.com/office/drawing/2014/main" val="20002"/>
                    </a:ext>
                  </a:extLst>
                </a:gridCol>
                <a:gridCol w="1291825">
                  <a:extLst>
                    <a:ext uri="{9D8B030D-6E8A-4147-A177-3AD203B41FA5}">
                      <a16:colId xmlns:a16="http://schemas.microsoft.com/office/drawing/2014/main" val="20003"/>
                    </a:ext>
                  </a:extLst>
                </a:gridCol>
              </a:tblGrid>
              <a:tr h="685575">
                <a:tc>
                  <a:txBody>
                    <a:bodyPr/>
                    <a:lstStyle/>
                    <a:p>
                      <a:pPr marL="0" lvl="0" indent="0" algn="l" rtl="0">
                        <a:spcBef>
                          <a:spcPts val="0"/>
                        </a:spcBef>
                        <a:spcAft>
                          <a:spcPts val="0"/>
                        </a:spcAft>
                        <a:buNone/>
                      </a:pPr>
                      <a:endParaRPr>
                        <a:solidFill>
                          <a:srgbClr val="617A86"/>
                        </a:solidFill>
                        <a:latin typeface="Varela Round"/>
                        <a:ea typeface="Varela Round"/>
                        <a:cs typeface="Varela Round"/>
                        <a:sym typeface="Varela Round"/>
                      </a:endParaRPr>
                    </a:p>
                  </a:txBody>
                  <a:tcPr marL="91425" marR="91425" marT="68575" marB="68575" anchor="ctr">
                    <a:lnL w="9525" cap="flat" cmpd="sng">
                      <a:solidFill>
                        <a:srgbClr val="A1BECC"/>
                      </a:solidFill>
                      <a:prstDash val="solid"/>
                      <a:round/>
                      <a:headEnd type="none" w="sm" len="sm"/>
                      <a:tailEnd type="none" w="sm" len="sm"/>
                    </a:lnL>
                    <a:lnR w="9525" cap="flat" cmpd="sng">
                      <a:solidFill>
                        <a:srgbClr val="A1BECC"/>
                      </a:solidFill>
                      <a:prstDash val="solid"/>
                      <a:round/>
                      <a:headEnd type="none" w="sm" len="sm"/>
                      <a:tailEnd type="none" w="sm" len="sm"/>
                    </a:lnR>
                    <a:lnT w="9525" cap="flat" cmpd="sng">
                      <a:solidFill>
                        <a:srgbClr val="A1BECC"/>
                      </a:solidFill>
                      <a:prstDash val="solid"/>
                      <a:round/>
                      <a:headEnd type="none" w="sm" len="sm"/>
                      <a:tailEnd type="none" w="sm" len="sm"/>
                    </a:lnT>
                    <a:lnB w="9525" cap="flat" cmpd="sng">
                      <a:solidFill>
                        <a:srgbClr val="A1BECC"/>
                      </a:solidFill>
                      <a:prstDash val="solid"/>
                      <a:round/>
                      <a:headEnd type="none" w="sm" len="sm"/>
                      <a:tailEnd type="none" w="sm" len="sm"/>
                    </a:lnB>
                  </a:tcPr>
                </a:tc>
                <a:tc>
                  <a:txBody>
                    <a:bodyPr/>
                    <a:lstStyle/>
                    <a:p>
                      <a:pPr marL="0" lvl="0" indent="0" algn="ctr" rtl="0">
                        <a:spcBef>
                          <a:spcPts val="0"/>
                        </a:spcBef>
                        <a:spcAft>
                          <a:spcPts val="0"/>
                        </a:spcAft>
                        <a:buNone/>
                      </a:pPr>
                      <a:r>
                        <a:rPr lang="en" sz="1100" b="1">
                          <a:solidFill>
                            <a:srgbClr val="617A86"/>
                          </a:solidFill>
                          <a:latin typeface="Varela Round"/>
                          <a:ea typeface="Varela Round"/>
                          <a:cs typeface="Varela Round"/>
                          <a:sym typeface="Varela Round"/>
                        </a:rPr>
                        <a:t>A</a:t>
                      </a:r>
                      <a:endParaRPr sz="1100" b="1">
                        <a:solidFill>
                          <a:srgbClr val="617A86"/>
                        </a:solidFill>
                        <a:latin typeface="Varela Round"/>
                        <a:ea typeface="Varela Round"/>
                        <a:cs typeface="Varela Round"/>
                        <a:sym typeface="Varela Round"/>
                      </a:endParaRPr>
                    </a:p>
                  </a:txBody>
                  <a:tcPr marL="91425" marR="91425" marT="68575" marB="68575" anchor="ctr">
                    <a:lnL w="9525" cap="flat" cmpd="sng">
                      <a:solidFill>
                        <a:srgbClr val="A1BECC"/>
                      </a:solidFill>
                      <a:prstDash val="solid"/>
                      <a:round/>
                      <a:headEnd type="none" w="sm" len="sm"/>
                      <a:tailEnd type="none" w="sm" len="sm"/>
                    </a:lnL>
                    <a:lnR w="9525" cap="flat" cmpd="sng">
                      <a:solidFill>
                        <a:srgbClr val="A1BECC"/>
                      </a:solidFill>
                      <a:prstDash val="solid"/>
                      <a:round/>
                      <a:headEnd type="none" w="sm" len="sm"/>
                      <a:tailEnd type="none" w="sm" len="sm"/>
                    </a:lnR>
                    <a:lnT w="9525" cap="flat" cmpd="sng">
                      <a:solidFill>
                        <a:srgbClr val="A1BECC"/>
                      </a:solidFill>
                      <a:prstDash val="solid"/>
                      <a:round/>
                      <a:headEnd type="none" w="sm" len="sm"/>
                      <a:tailEnd type="none" w="sm" len="sm"/>
                    </a:lnT>
                    <a:lnB w="9525" cap="flat" cmpd="sng">
                      <a:solidFill>
                        <a:srgbClr val="A1BECC"/>
                      </a:solidFill>
                      <a:prstDash val="solid"/>
                      <a:round/>
                      <a:headEnd type="none" w="sm" len="sm"/>
                      <a:tailEnd type="none" w="sm" len="sm"/>
                    </a:lnB>
                  </a:tcPr>
                </a:tc>
                <a:tc>
                  <a:txBody>
                    <a:bodyPr/>
                    <a:lstStyle/>
                    <a:p>
                      <a:pPr marL="0" lvl="0" indent="0" algn="ctr" rtl="0">
                        <a:spcBef>
                          <a:spcPts val="0"/>
                        </a:spcBef>
                        <a:spcAft>
                          <a:spcPts val="0"/>
                        </a:spcAft>
                        <a:buNone/>
                      </a:pPr>
                      <a:r>
                        <a:rPr lang="en" sz="1100" b="1">
                          <a:solidFill>
                            <a:srgbClr val="617A86"/>
                          </a:solidFill>
                          <a:latin typeface="Varela Round"/>
                          <a:ea typeface="Varela Round"/>
                          <a:cs typeface="Varela Round"/>
                          <a:sym typeface="Varela Round"/>
                        </a:rPr>
                        <a:t>B</a:t>
                      </a:r>
                      <a:endParaRPr sz="1100" b="1">
                        <a:solidFill>
                          <a:srgbClr val="617A86"/>
                        </a:solidFill>
                        <a:latin typeface="Varela Round"/>
                        <a:ea typeface="Varela Round"/>
                        <a:cs typeface="Varela Round"/>
                        <a:sym typeface="Varela Round"/>
                      </a:endParaRPr>
                    </a:p>
                  </a:txBody>
                  <a:tcPr marL="91425" marR="91425" marT="68575" marB="68575" anchor="ctr">
                    <a:lnL w="9525" cap="flat" cmpd="sng">
                      <a:solidFill>
                        <a:srgbClr val="A1BECC"/>
                      </a:solidFill>
                      <a:prstDash val="solid"/>
                      <a:round/>
                      <a:headEnd type="none" w="sm" len="sm"/>
                      <a:tailEnd type="none" w="sm" len="sm"/>
                    </a:lnL>
                    <a:lnR w="9525" cap="flat" cmpd="sng">
                      <a:solidFill>
                        <a:srgbClr val="A1BECC"/>
                      </a:solidFill>
                      <a:prstDash val="solid"/>
                      <a:round/>
                      <a:headEnd type="none" w="sm" len="sm"/>
                      <a:tailEnd type="none" w="sm" len="sm"/>
                    </a:lnR>
                    <a:lnT w="9525" cap="flat" cmpd="sng">
                      <a:solidFill>
                        <a:srgbClr val="A1BECC"/>
                      </a:solidFill>
                      <a:prstDash val="solid"/>
                      <a:round/>
                      <a:headEnd type="none" w="sm" len="sm"/>
                      <a:tailEnd type="none" w="sm" len="sm"/>
                    </a:lnT>
                    <a:lnB w="9525" cap="flat" cmpd="sng">
                      <a:solidFill>
                        <a:srgbClr val="A1BECC"/>
                      </a:solidFill>
                      <a:prstDash val="solid"/>
                      <a:round/>
                      <a:headEnd type="none" w="sm" len="sm"/>
                      <a:tailEnd type="none" w="sm" len="sm"/>
                    </a:lnB>
                  </a:tcPr>
                </a:tc>
                <a:tc>
                  <a:txBody>
                    <a:bodyPr/>
                    <a:lstStyle/>
                    <a:p>
                      <a:pPr marL="0" lvl="0" indent="0" algn="ctr" rtl="0">
                        <a:spcBef>
                          <a:spcPts val="0"/>
                        </a:spcBef>
                        <a:spcAft>
                          <a:spcPts val="0"/>
                        </a:spcAft>
                        <a:buNone/>
                      </a:pPr>
                      <a:r>
                        <a:rPr lang="en" sz="1100" b="1">
                          <a:solidFill>
                            <a:srgbClr val="617A86"/>
                          </a:solidFill>
                          <a:latin typeface="Varela Round"/>
                          <a:ea typeface="Varela Round"/>
                          <a:cs typeface="Varela Round"/>
                          <a:sym typeface="Varela Round"/>
                        </a:rPr>
                        <a:t>C</a:t>
                      </a:r>
                      <a:endParaRPr sz="1100" b="1">
                        <a:solidFill>
                          <a:srgbClr val="617A86"/>
                        </a:solidFill>
                        <a:latin typeface="Varela Round"/>
                        <a:ea typeface="Varela Round"/>
                        <a:cs typeface="Varela Round"/>
                        <a:sym typeface="Varela Round"/>
                      </a:endParaRPr>
                    </a:p>
                  </a:txBody>
                  <a:tcPr marL="91425" marR="91425" marT="68575" marB="68575" anchor="ctr">
                    <a:lnL w="9525" cap="flat" cmpd="sng">
                      <a:solidFill>
                        <a:srgbClr val="A1BECC"/>
                      </a:solidFill>
                      <a:prstDash val="solid"/>
                      <a:round/>
                      <a:headEnd type="none" w="sm" len="sm"/>
                      <a:tailEnd type="none" w="sm" len="sm"/>
                    </a:lnL>
                    <a:lnR w="9525" cap="flat" cmpd="sng">
                      <a:solidFill>
                        <a:srgbClr val="A1BECC"/>
                      </a:solidFill>
                      <a:prstDash val="solid"/>
                      <a:round/>
                      <a:headEnd type="none" w="sm" len="sm"/>
                      <a:tailEnd type="none" w="sm" len="sm"/>
                    </a:lnR>
                    <a:lnT w="9525" cap="flat" cmpd="sng">
                      <a:solidFill>
                        <a:srgbClr val="A1BECC"/>
                      </a:solidFill>
                      <a:prstDash val="solid"/>
                      <a:round/>
                      <a:headEnd type="none" w="sm" len="sm"/>
                      <a:tailEnd type="none" w="sm" len="sm"/>
                    </a:lnT>
                    <a:lnB w="9525" cap="flat" cmpd="sng">
                      <a:solidFill>
                        <a:srgbClr val="A1BECC"/>
                      </a:solidFill>
                      <a:prstDash val="solid"/>
                      <a:round/>
                      <a:headEnd type="none" w="sm" len="sm"/>
                      <a:tailEnd type="none" w="sm" len="sm"/>
                    </a:lnB>
                  </a:tcPr>
                </a:tc>
                <a:extLst>
                  <a:ext uri="{0D108BD9-81ED-4DB2-BD59-A6C34878D82A}">
                    <a16:rowId xmlns:a16="http://schemas.microsoft.com/office/drawing/2014/main" val="10000"/>
                  </a:ext>
                </a:extLst>
              </a:tr>
              <a:tr h="685575">
                <a:tc>
                  <a:txBody>
                    <a:bodyPr/>
                    <a:lstStyle/>
                    <a:p>
                      <a:pPr marL="0" lvl="0" indent="0" algn="r" rtl="0">
                        <a:spcBef>
                          <a:spcPts val="0"/>
                        </a:spcBef>
                        <a:spcAft>
                          <a:spcPts val="0"/>
                        </a:spcAft>
                        <a:buNone/>
                      </a:pPr>
                      <a:r>
                        <a:rPr lang="en" sz="1100">
                          <a:solidFill>
                            <a:srgbClr val="617A86"/>
                          </a:solidFill>
                          <a:latin typeface="Varela Round"/>
                          <a:ea typeface="Varela Round"/>
                          <a:cs typeface="Varela Round"/>
                          <a:sym typeface="Varela Round"/>
                        </a:rPr>
                        <a:t>Yellow</a:t>
                      </a:r>
                      <a:endParaRPr sz="1100">
                        <a:solidFill>
                          <a:srgbClr val="617A86"/>
                        </a:solidFill>
                        <a:latin typeface="Varela Round"/>
                        <a:ea typeface="Varela Round"/>
                        <a:cs typeface="Varela Round"/>
                        <a:sym typeface="Varela Round"/>
                      </a:endParaRPr>
                    </a:p>
                  </a:txBody>
                  <a:tcPr marL="91425" marR="91425" marT="68575" marB="68575" anchor="ctr">
                    <a:lnL w="9525" cap="flat" cmpd="sng">
                      <a:solidFill>
                        <a:srgbClr val="A1BECC"/>
                      </a:solidFill>
                      <a:prstDash val="solid"/>
                      <a:round/>
                      <a:headEnd type="none" w="sm" len="sm"/>
                      <a:tailEnd type="none" w="sm" len="sm"/>
                    </a:lnL>
                    <a:lnR w="9525" cap="flat" cmpd="sng">
                      <a:solidFill>
                        <a:srgbClr val="A1BECC"/>
                      </a:solidFill>
                      <a:prstDash val="solid"/>
                      <a:round/>
                      <a:headEnd type="none" w="sm" len="sm"/>
                      <a:tailEnd type="none" w="sm" len="sm"/>
                    </a:lnR>
                    <a:lnT w="9525" cap="flat" cmpd="sng">
                      <a:solidFill>
                        <a:srgbClr val="A1BECC"/>
                      </a:solidFill>
                      <a:prstDash val="solid"/>
                      <a:round/>
                      <a:headEnd type="none" w="sm" len="sm"/>
                      <a:tailEnd type="none" w="sm" len="sm"/>
                    </a:lnT>
                    <a:lnB w="9525" cap="flat" cmpd="sng">
                      <a:solidFill>
                        <a:srgbClr val="A1BECC">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1800">
                          <a:solidFill>
                            <a:srgbClr val="617A86"/>
                          </a:solidFill>
                          <a:latin typeface="Varela Round"/>
                          <a:ea typeface="Varela Round"/>
                          <a:cs typeface="Varela Round"/>
                          <a:sym typeface="Varela Round"/>
                        </a:rPr>
                        <a:t>10</a:t>
                      </a:r>
                      <a:endParaRPr sz="1800">
                        <a:solidFill>
                          <a:srgbClr val="617A86"/>
                        </a:solidFill>
                        <a:latin typeface="Varela Round"/>
                        <a:ea typeface="Varela Round"/>
                        <a:cs typeface="Varela Round"/>
                        <a:sym typeface="Varela Round"/>
                      </a:endParaRPr>
                    </a:p>
                  </a:txBody>
                  <a:tcPr marL="91425" marR="91425" marT="68575" marB="68575" anchor="ctr">
                    <a:lnL w="9525" cap="flat" cmpd="sng">
                      <a:solidFill>
                        <a:srgbClr val="A1BECC"/>
                      </a:solidFill>
                      <a:prstDash val="solid"/>
                      <a:round/>
                      <a:headEnd type="none" w="sm" len="sm"/>
                      <a:tailEnd type="none" w="sm" len="sm"/>
                    </a:lnL>
                    <a:lnR w="9525" cap="flat" cmpd="sng">
                      <a:solidFill>
                        <a:srgbClr val="A1BECC"/>
                      </a:solidFill>
                      <a:prstDash val="solid"/>
                      <a:round/>
                      <a:headEnd type="none" w="sm" len="sm"/>
                      <a:tailEnd type="none" w="sm" len="sm"/>
                    </a:lnR>
                    <a:lnT w="9525" cap="flat" cmpd="sng">
                      <a:solidFill>
                        <a:srgbClr val="A1BECC"/>
                      </a:solidFill>
                      <a:prstDash val="solid"/>
                      <a:round/>
                      <a:headEnd type="none" w="sm" len="sm"/>
                      <a:tailEnd type="none" w="sm" len="sm"/>
                    </a:lnT>
                    <a:lnB w="9525" cap="flat" cmpd="sng">
                      <a:solidFill>
                        <a:srgbClr val="A1BECC">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1800">
                          <a:solidFill>
                            <a:srgbClr val="617A86"/>
                          </a:solidFill>
                          <a:latin typeface="Varela Round"/>
                          <a:ea typeface="Varela Round"/>
                          <a:cs typeface="Varela Round"/>
                          <a:sym typeface="Varela Round"/>
                        </a:rPr>
                        <a:t>20</a:t>
                      </a:r>
                      <a:endParaRPr sz="1800">
                        <a:solidFill>
                          <a:srgbClr val="617A86"/>
                        </a:solidFill>
                        <a:latin typeface="Varela Round"/>
                        <a:ea typeface="Varela Round"/>
                        <a:cs typeface="Varela Round"/>
                        <a:sym typeface="Varela Round"/>
                      </a:endParaRPr>
                    </a:p>
                  </a:txBody>
                  <a:tcPr marL="91425" marR="91425" marT="68575" marB="68575" anchor="ctr">
                    <a:lnL w="9525" cap="flat" cmpd="sng">
                      <a:solidFill>
                        <a:srgbClr val="A1BECC"/>
                      </a:solidFill>
                      <a:prstDash val="solid"/>
                      <a:round/>
                      <a:headEnd type="none" w="sm" len="sm"/>
                      <a:tailEnd type="none" w="sm" len="sm"/>
                    </a:lnL>
                    <a:lnR w="9525" cap="flat" cmpd="sng">
                      <a:solidFill>
                        <a:srgbClr val="A1BECC"/>
                      </a:solidFill>
                      <a:prstDash val="solid"/>
                      <a:round/>
                      <a:headEnd type="none" w="sm" len="sm"/>
                      <a:tailEnd type="none" w="sm" len="sm"/>
                    </a:lnR>
                    <a:lnT w="9525" cap="flat" cmpd="sng">
                      <a:solidFill>
                        <a:srgbClr val="A1BECC"/>
                      </a:solidFill>
                      <a:prstDash val="solid"/>
                      <a:round/>
                      <a:headEnd type="none" w="sm" len="sm"/>
                      <a:tailEnd type="none" w="sm" len="sm"/>
                    </a:lnT>
                    <a:lnB w="9525" cap="flat" cmpd="sng">
                      <a:solidFill>
                        <a:srgbClr val="A1BECC">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1800">
                          <a:solidFill>
                            <a:srgbClr val="617A86"/>
                          </a:solidFill>
                          <a:latin typeface="Varela Round"/>
                          <a:ea typeface="Varela Round"/>
                          <a:cs typeface="Varela Round"/>
                          <a:sym typeface="Varela Round"/>
                        </a:rPr>
                        <a:t>7</a:t>
                      </a:r>
                      <a:endParaRPr sz="1800">
                        <a:solidFill>
                          <a:srgbClr val="617A86"/>
                        </a:solidFill>
                        <a:latin typeface="Varela Round"/>
                        <a:ea typeface="Varela Round"/>
                        <a:cs typeface="Varela Round"/>
                        <a:sym typeface="Varela Round"/>
                      </a:endParaRPr>
                    </a:p>
                  </a:txBody>
                  <a:tcPr marL="91425" marR="91425" marT="68575" marB="68575" anchor="ctr">
                    <a:lnL w="9525" cap="flat" cmpd="sng">
                      <a:solidFill>
                        <a:srgbClr val="A1BECC"/>
                      </a:solidFill>
                      <a:prstDash val="solid"/>
                      <a:round/>
                      <a:headEnd type="none" w="sm" len="sm"/>
                      <a:tailEnd type="none" w="sm" len="sm"/>
                    </a:lnL>
                    <a:lnR w="9525" cap="flat" cmpd="sng">
                      <a:solidFill>
                        <a:srgbClr val="A1BECC"/>
                      </a:solidFill>
                      <a:prstDash val="solid"/>
                      <a:round/>
                      <a:headEnd type="none" w="sm" len="sm"/>
                      <a:tailEnd type="none" w="sm" len="sm"/>
                    </a:lnR>
                    <a:lnT w="9525" cap="flat" cmpd="sng">
                      <a:solidFill>
                        <a:srgbClr val="A1BECC"/>
                      </a:solidFill>
                      <a:prstDash val="solid"/>
                      <a:round/>
                      <a:headEnd type="none" w="sm" len="sm"/>
                      <a:tailEnd type="none" w="sm" len="sm"/>
                    </a:lnT>
                    <a:lnB w="9525" cap="flat" cmpd="sng">
                      <a:solidFill>
                        <a:srgbClr val="A1BECC">
                          <a:alpha val="0"/>
                        </a:srgbClr>
                      </a:solidFill>
                      <a:prstDash val="solid"/>
                      <a:round/>
                      <a:headEnd type="none" w="sm" len="sm"/>
                      <a:tailEnd type="none" w="sm" len="sm"/>
                    </a:lnB>
                  </a:tcPr>
                </a:tc>
                <a:extLst>
                  <a:ext uri="{0D108BD9-81ED-4DB2-BD59-A6C34878D82A}">
                    <a16:rowId xmlns:a16="http://schemas.microsoft.com/office/drawing/2014/main" val="10001"/>
                  </a:ext>
                </a:extLst>
              </a:tr>
              <a:tr h="685575">
                <a:tc>
                  <a:txBody>
                    <a:bodyPr/>
                    <a:lstStyle/>
                    <a:p>
                      <a:pPr marL="0" lvl="0" indent="0" algn="r" rtl="0">
                        <a:spcBef>
                          <a:spcPts val="0"/>
                        </a:spcBef>
                        <a:spcAft>
                          <a:spcPts val="0"/>
                        </a:spcAft>
                        <a:buNone/>
                      </a:pPr>
                      <a:r>
                        <a:rPr lang="en" sz="1100">
                          <a:solidFill>
                            <a:srgbClr val="617A86"/>
                          </a:solidFill>
                          <a:latin typeface="Varela Round"/>
                          <a:ea typeface="Varela Round"/>
                          <a:cs typeface="Varela Round"/>
                          <a:sym typeface="Varela Round"/>
                        </a:rPr>
                        <a:t>Blue</a:t>
                      </a:r>
                      <a:endParaRPr sz="1100">
                        <a:solidFill>
                          <a:srgbClr val="617A86"/>
                        </a:solidFill>
                        <a:latin typeface="Varela Round"/>
                        <a:ea typeface="Varela Round"/>
                        <a:cs typeface="Varela Round"/>
                        <a:sym typeface="Varela Round"/>
                      </a:endParaRPr>
                    </a:p>
                  </a:txBody>
                  <a:tcPr marL="91425" marR="91425" marT="68575" marB="68575" anchor="ctr">
                    <a:lnL w="9525" cap="flat" cmpd="sng">
                      <a:solidFill>
                        <a:srgbClr val="A1BECC"/>
                      </a:solidFill>
                      <a:prstDash val="solid"/>
                      <a:round/>
                      <a:headEnd type="none" w="sm" len="sm"/>
                      <a:tailEnd type="none" w="sm" len="sm"/>
                    </a:lnL>
                    <a:lnR w="9525" cap="flat" cmpd="sng">
                      <a:solidFill>
                        <a:srgbClr val="A1BECC"/>
                      </a:solidFill>
                      <a:prstDash val="solid"/>
                      <a:round/>
                      <a:headEnd type="none" w="sm" len="sm"/>
                      <a:tailEnd type="none" w="sm" len="sm"/>
                    </a:lnR>
                    <a:lnT w="9525" cap="flat" cmpd="sng">
                      <a:solidFill>
                        <a:srgbClr val="A1BECC">
                          <a:alpha val="0"/>
                        </a:srgbClr>
                      </a:solidFill>
                      <a:prstDash val="solid"/>
                      <a:round/>
                      <a:headEnd type="none" w="sm" len="sm"/>
                      <a:tailEnd type="none" w="sm" len="sm"/>
                    </a:lnT>
                    <a:lnB w="9525" cap="flat" cmpd="sng">
                      <a:solidFill>
                        <a:srgbClr val="A1BECC">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1800">
                          <a:solidFill>
                            <a:srgbClr val="617A86"/>
                          </a:solidFill>
                          <a:latin typeface="Varela Round"/>
                          <a:ea typeface="Varela Round"/>
                          <a:cs typeface="Varela Round"/>
                          <a:sym typeface="Varela Round"/>
                        </a:rPr>
                        <a:t>30</a:t>
                      </a:r>
                      <a:endParaRPr sz="1800">
                        <a:solidFill>
                          <a:srgbClr val="617A86"/>
                        </a:solidFill>
                        <a:latin typeface="Varela Round"/>
                        <a:ea typeface="Varela Round"/>
                        <a:cs typeface="Varela Round"/>
                        <a:sym typeface="Varela Round"/>
                      </a:endParaRPr>
                    </a:p>
                  </a:txBody>
                  <a:tcPr marL="91425" marR="91425" marT="68575" marB="68575" anchor="ctr">
                    <a:lnL w="9525" cap="flat" cmpd="sng">
                      <a:solidFill>
                        <a:srgbClr val="A1BECC"/>
                      </a:solidFill>
                      <a:prstDash val="solid"/>
                      <a:round/>
                      <a:headEnd type="none" w="sm" len="sm"/>
                      <a:tailEnd type="none" w="sm" len="sm"/>
                    </a:lnL>
                    <a:lnR w="9525" cap="flat" cmpd="sng">
                      <a:solidFill>
                        <a:srgbClr val="A1BECC"/>
                      </a:solidFill>
                      <a:prstDash val="solid"/>
                      <a:round/>
                      <a:headEnd type="none" w="sm" len="sm"/>
                      <a:tailEnd type="none" w="sm" len="sm"/>
                    </a:lnR>
                    <a:lnT w="9525" cap="flat" cmpd="sng">
                      <a:solidFill>
                        <a:srgbClr val="A1BECC">
                          <a:alpha val="0"/>
                        </a:srgbClr>
                      </a:solidFill>
                      <a:prstDash val="solid"/>
                      <a:round/>
                      <a:headEnd type="none" w="sm" len="sm"/>
                      <a:tailEnd type="none" w="sm" len="sm"/>
                    </a:lnT>
                    <a:lnB w="9525" cap="flat" cmpd="sng">
                      <a:solidFill>
                        <a:srgbClr val="A1BECC">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1800">
                          <a:solidFill>
                            <a:srgbClr val="617A86"/>
                          </a:solidFill>
                          <a:latin typeface="Varela Round"/>
                          <a:ea typeface="Varela Round"/>
                          <a:cs typeface="Varela Round"/>
                          <a:sym typeface="Varela Round"/>
                        </a:rPr>
                        <a:t>15</a:t>
                      </a:r>
                      <a:endParaRPr sz="1800">
                        <a:solidFill>
                          <a:srgbClr val="617A86"/>
                        </a:solidFill>
                        <a:latin typeface="Varela Round"/>
                        <a:ea typeface="Varela Round"/>
                        <a:cs typeface="Varela Round"/>
                        <a:sym typeface="Varela Round"/>
                      </a:endParaRPr>
                    </a:p>
                  </a:txBody>
                  <a:tcPr marL="91425" marR="91425" marT="68575" marB="68575" anchor="ctr">
                    <a:lnL w="9525" cap="flat" cmpd="sng">
                      <a:solidFill>
                        <a:srgbClr val="A1BECC"/>
                      </a:solidFill>
                      <a:prstDash val="solid"/>
                      <a:round/>
                      <a:headEnd type="none" w="sm" len="sm"/>
                      <a:tailEnd type="none" w="sm" len="sm"/>
                    </a:lnL>
                    <a:lnR w="9525" cap="flat" cmpd="sng">
                      <a:solidFill>
                        <a:srgbClr val="A1BECC"/>
                      </a:solidFill>
                      <a:prstDash val="solid"/>
                      <a:round/>
                      <a:headEnd type="none" w="sm" len="sm"/>
                      <a:tailEnd type="none" w="sm" len="sm"/>
                    </a:lnR>
                    <a:lnT w="9525" cap="flat" cmpd="sng">
                      <a:solidFill>
                        <a:srgbClr val="A1BECC">
                          <a:alpha val="0"/>
                        </a:srgbClr>
                      </a:solidFill>
                      <a:prstDash val="solid"/>
                      <a:round/>
                      <a:headEnd type="none" w="sm" len="sm"/>
                      <a:tailEnd type="none" w="sm" len="sm"/>
                    </a:lnT>
                    <a:lnB w="9525" cap="flat" cmpd="sng">
                      <a:solidFill>
                        <a:srgbClr val="A1BECC">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1800">
                          <a:solidFill>
                            <a:srgbClr val="617A86"/>
                          </a:solidFill>
                          <a:latin typeface="Varela Round"/>
                          <a:ea typeface="Varela Round"/>
                          <a:cs typeface="Varela Round"/>
                          <a:sym typeface="Varela Round"/>
                        </a:rPr>
                        <a:t>10</a:t>
                      </a:r>
                      <a:endParaRPr sz="1800">
                        <a:solidFill>
                          <a:srgbClr val="617A86"/>
                        </a:solidFill>
                        <a:latin typeface="Varela Round"/>
                        <a:ea typeface="Varela Round"/>
                        <a:cs typeface="Varela Round"/>
                        <a:sym typeface="Varela Round"/>
                      </a:endParaRPr>
                    </a:p>
                  </a:txBody>
                  <a:tcPr marL="91425" marR="91425" marT="68575" marB="68575" anchor="ctr">
                    <a:lnL w="9525" cap="flat" cmpd="sng">
                      <a:solidFill>
                        <a:srgbClr val="A1BECC"/>
                      </a:solidFill>
                      <a:prstDash val="solid"/>
                      <a:round/>
                      <a:headEnd type="none" w="sm" len="sm"/>
                      <a:tailEnd type="none" w="sm" len="sm"/>
                    </a:lnL>
                    <a:lnR w="9525" cap="flat" cmpd="sng">
                      <a:solidFill>
                        <a:srgbClr val="A1BECC"/>
                      </a:solidFill>
                      <a:prstDash val="solid"/>
                      <a:round/>
                      <a:headEnd type="none" w="sm" len="sm"/>
                      <a:tailEnd type="none" w="sm" len="sm"/>
                    </a:lnR>
                    <a:lnT w="9525" cap="flat" cmpd="sng">
                      <a:solidFill>
                        <a:srgbClr val="A1BECC">
                          <a:alpha val="0"/>
                        </a:srgbClr>
                      </a:solidFill>
                      <a:prstDash val="solid"/>
                      <a:round/>
                      <a:headEnd type="none" w="sm" len="sm"/>
                      <a:tailEnd type="none" w="sm" len="sm"/>
                    </a:lnT>
                    <a:lnB w="9525" cap="flat" cmpd="sng">
                      <a:solidFill>
                        <a:srgbClr val="A1BECC">
                          <a:alpha val="0"/>
                        </a:srgbClr>
                      </a:solidFill>
                      <a:prstDash val="solid"/>
                      <a:round/>
                      <a:headEnd type="none" w="sm" len="sm"/>
                      <a:tailEnd type="none" w="sm" len="sm"/>
                    </a:lnB>
                  </a:tcPr>
                </a:tc>
                <a:extLst>
                  <a:ext uri="{0D108BD9-81ED-4DB2-BD59-A6C34878D82A}">
                    <a16:rowId xmlns:a16="http://schemas.microsoft.com/office/drawing/2014/main" val="10002"/>
                  </a:ext>
                </a:extLst>
              </a:tr>
              <a:tr h="685575">
                <a:tc>
                  <a:txBody>
                    <a:bodyPr/>
                    <a:lstStyle/>
                    <a:p>
                      <a:pPr marL="0" lvl="0" indent="0" algn="r" rtl="0">
                        <a:spcBef>
                          <a:spcPts val="0"/>
                        </a:spcBef>
                        <a:spcAft>
                          <a:spcPts val="0"/>
                        </a:spcAft>
                        <a:buNone/>
                      </a:pPr>
                      <a:r>
                        <a:rPr lang="en" sz="1100">
                          <a:solidFill>
                            <a:srgbClr val="617A86"/>
                          </a:solidFill>
                          <a:latin typeface="Varela Round"/>
                          <a:ea typeface="Varela Round"/>
                          <a:cs typeface="Varela Round"/>
                          <a:sym typeface="Varela Round"/>
                        </a:rPr>
                        <a:t>Orange</a:t>
                      </a:r>
                      <a:endParaRPr sz="1100">
                        <a:solidFill>
                          <a:srgbClr val="617A86"/>
                        </a:solidFill>
                        <a:latin typeface="Varela Round"/>
                        <a:ea typeface="Varela Round"/>
                        <a:cs typeface="Varela Round"/>
                        <a:sym typeface="Varela Round"/>
                      </a:endParaRPr>
                    </a:p>
                  </a:txBody>
                  <a:tcPr marL="91425" marR="91425" marT="68575" marB="68575" anchor="ctr">
                    <a:lnL w="9525" cap="flat" cmpd="sng">
                      <a:solidFill>
                        <a:srgbClr val="A1BECC"/>
                      </a:solidFill>
                      <a:prstDash val="solid"/>
                      <a:round/>
                      <a:headEnd type="none" w="sm" len="sm"/>
                      <a:tailEnd type="none" w="sm" len="sm"/>
                    </a:lnL>
                    <a:lnR w="9525" cap="flat" cmpd="sng">
                      <a:solidFill>
                        <a:srgbClr val="A1BECC"/>
                      </a:solidFill>
                      <a:prstDash val="solid"/>
                      <a:round/>
                      <a:headEnd type="none" w="sm" len="sm"/>
                      <a:tailEnd type="none" w="sm" len="sm"/>
                    </a:lnR>
                    <a:lnT w="9525" cap="flat" cmpd="sng">
                      <a:solidFill>
                        <a:srgbClr val="A1BECC">
                          <a:alpha val="0"/>
                        </a:srgbClr>
                      </a:solidFill>
                      <a:prstDash val="solid"/>
                      <a:round/>
                      <a:headEnd type="none" w="sm" len="sm"/>
                      <a:tailEnd type="none" w="sm" len="sm"/>
                    </a:lnT>
                    <a:lnB w="9525" cap="flat" cmpd="sng">
                      <a:solidFill>
                        <a:srgbClr val="A1BECC"/>
                      </a:solidFill>
                      <a:prstDash val="solid"/>
                      <a:round/>
                      <a:headEnd type="none" w="sm" len="sm"/>
                      <a:tailEnd type="none" w="sm" len="sm"/>
                    </a:lnB>
                  </a:tcPr>
                </a:tc>
                <a:tc>
                  <a:txBody>
                    <a:bodyPr/>
                    <a:lstStyle/>
                    <a:p>
                      <a:pPr marL="0" lvl="0" indent="0" algn="ctr" rtl="0">
                        <a:spcBef>
                          <a:spcPts val="0"/>
                        </a:spcBef>
                        <a:spcAft>
                          <a:spcPts val="0"/>
                        </a:spcAft>
                        <a:buNone/>
                      </a:pPr>
                      <a:r>
                        <a:rPr lang="en" sz="1800">
                          <a:solidFill>
                            <a:srgbClr val="617A86"/>
                          </a:solidFill>
                          <a:latin typeface="Varela Round"/>
                          <a:ea typeface="Varela Round"/>
                          <a:cs typeface="Varela Round"/>
                          <a:sym typeface="Varela Round"/>
                        </a:rPr>
                        <a:t>5</a:t>
                      </a:r>
                      <a:endParaRPr sz="1800">
                        <a:solidFill>
                          <a:srgbClr val="617A86"/>
                        </a:solidFill>
                        <a:latin typeface="Varela Round"/>
                        <a:ea typeface="Varela Round"/>
                        <a:cs typeface="Varela Round"/>
                        <a:sym typeface="Varela Round"/>
                      </a:endParaRPr>
                    </a:p>
                  </a:txBody>
                  <a:tcPr marL="91425" marR="91425" marT="68575" marB="68575" anchor="ctr">
                    <a:lnL w="9525" cap="flat" cmpd="sng">
                      <a:solidFill>
                        <a:srgbClr val="A1BECC"/>
                      </a:solidFill>
                      <a:prstDash val="solid"/>
                      <a:round/>
                      <a:headEnd type="none" w="sm" len="sm"/>
                      <a:tailEnd type="none" w="sm" len="sm"/>
                    </a:lnL>
                    <a:lnR w="9525" cap="flat" cmpd="sng">
                      <a:solidFill>
                        <a:srgbClr val="A1BECC"/>
                      </a:solidFill>
                      <a:prstDash val="solid"/>
                      <a:round/>
                      <a:headEnd type="none" w="sm" len="sm"/>
                      <a:tailEnd type="none" w="sm" len="sm"/>
                    </a:lnR>
                    <a:lnT w="9525" cap="flat" cmpd="sng">
                      <a:solidFill>
                        <a:srgbClr val="A1BECC">
                          <a:alpha val="0"/>
                        </a:srgbClr>
                      </a:solidFill>
                      <a:prstDash val="solid"/>
                      <a:round/>
                      <a:headEnd type="none" w="sm" len="sm"/>
                      <a:tailEnd type="none" w="sm" len="sm"/>
                    </a:lnT>
                    <a:lnB w="9525" cap="flat" cmpd="sng">
                      <a:solidFill>
                        <a:srgbClr val="A1BECC"/>
                      </a:solidFill>
                      <a:prstDash val="solid"/>
                      <a:round/>
                      <a:headEnd type="none" w="sm" len="sm"/>
                      <a:tailEnd type="none" w="sm" len="sm"/>
                    </a:lnB>
                  </a:tcPr>
                </a:tc>
                <a:tc>
                  <a:txBody>
                    <a:bodyPr/>
                    <a:lstStyle/>
                    <a:p>
                      <a:pPr marL="0" lvl="0" indent="0" algn="ctr" rtl="0">
                        <a:spcBef>
                          <a:spcPts val="0"/>
                        </a:spcBef>
                        <a:spcAft>
                          <a:spcPts val="0"/>
                        </a:spcAft>
                        <a:buNone/>
                      </a:pPr>
                      <a:r>
                        <a:rPr lang="en" sz="1800">
                          <a:solidFill>
                            <a:srgbClr val="617A86"/>
                          </a:solidFill>
                          <a:latin typeface="Varela Round"/>
                          <a:ea typeface="Varela Round"/>
                          <a:cs typeface="Varela Round"/>
                          <a:sym typeface="Varela Round"/>
                        </a:rPr>
                        <a:t>24</a:t>
                      </a:r>
                      <a:endParaRPr sz="1800">
                        <a:solidFill>
                          <a:srgbClr val="617A86"/>
                        </a:solidFill>
                        <a:latin typeface="Varela Round"/>
                        <a:ea typeface="Varela Round"/>
                        <a:cs typeface="Varela Round"/>
                        <a:sym typeface="Varela Round"/>
                      </a:endParaRPr>
                    </a:p>
                  </a:txBody>
                  <a:tcPr marL="91425" marR="91425" marT="68575" marB="68575" anchor="ctr">
                    <a:lnL w="9525" cap="flat" cmpd="sng">
                      <a:solidFill>
                        <a:srgbClr val="A1BECC"/>
                      </a:solidFill>
                      <a:prstDash val="solid"/>
                      <a:round/>
                      <a:headEnd type="none" w="sm" len="sm"/>
                      <a:tailEnd type="none" w="sm" len="sm"/>
                    </a:lnL>
                    <a:lnR w="9525" cap="flat" cmpd="sng">
                      <a:solidFill>
                        <a:srgbClr val="A1BECC"/>
                      </a:solidFill>
                      <a:prstDash val="solid"/>
                      <a:round/>
                      <a:headEnd type="none" w="sm" len="sm"/>
                      <a:tailEnd type="none" w="sm" len="sm"/>
                    </a:lnR>
                    <a:lnT w="9525" cap="flat" cmpd="sng">
                      <a:solidFill>
                        <a:srgbClr val="A1BECC">
                          <a:alpha val="0"/>
                        </a:srgbClr>
                      </a:solidFill>
                      <a:prstDash val="solid"/>
                      <a:round/>
                      <a:headEnd type="none" w="sm" len="sm"/>
                      <a:tailEnd type="none" w="sm" len="sm"/>
                    </a:lnT>
                    <a:lnB w="9525" cap="flat" cmpd="sng">
                      <a:solidFill>
                        <a:srgbClr val="A1BECC"/>
                      </a:solidFill>
                      <a:prstDash val="solid"/>
                      <a:round/>
                      <a:headEnd type="none" w="sm" len="sm"/>
                      <a:tailEnd type="none" w="sm" len="sm"/>
                    </a:lnB>
                  </a:tcPr>
                </a:tc>
                <a:tc>
                  <a:txBody>
                    <a:bodyPr/>
                    <a:lstStyle/>
                    <a:p>
                      <a:pPr marL="0" lvl="0" indent="0" algn="ctr" rtl="0">
                        <a:spcBef>
                          <a:spcPts val="0"/>
                        </a:spcBef>
                        <a:spcAft>
                          <a:spcPts val="0"/>
                        </a:spcAft>
                        <a:buNone/>
                      </a:pPr>
                      <a:r>
                        <a:rPr lang="en" sz="1800">
                          <a:solidFill>
                            <a:srgbClr val="617A86"/>
                          </a:solidFill>
                          <a:latin typeface="Varela Round"/>
                          <a:ea typeface="Varela Round"/>
                          <a:cs typeface="Varela Round"/>
                          <a:sym typeface="Varela Round"/>
                        </a:rPr>
                        <a:t>16</a:t>
                      </a:r>
                      <a:endParaRPr sz="1800">
                        <a:solidFill>
                          <a:srgbClr val="617A86"/>
                        </a:solidFill>
                        <a:latin typeface="Varela Round"/>
                        <a:ea typeface="Varela Round"/>
                        <a:cs typeface="Varela Round"/>
                        <a:sym typeface="Varela Round"/>
                      </a:endParaRPr>
                    </a:p>
                  </a:txBody>
                  <a:tcPr marL="91425" marR="91425" marT="68575" marB="68575" anchor="ctr">
                    <a:lnL w="9525" cap="flat" cmpd="sng">
                      <a:solidFill>
                        <a:srgbClr val="A1BECC"/>
                      </a:solidFill>
                      <a:prstDash val="solid"/>
                      <a:round/>
                      <a:headEnd type="none" w="sm" len="sm"/>
                      <a:tailEnd type="none" w="sm" len="sm"/>
                    </a:lnL>
                    <a:lnR w="9525" cap="flat" cmpd="sng">
                      <a:solidFill>
                        <a:srgbClr val="A1BECC"/>
                      </a:solidFill>
                      <a:prstDash val="solid"/>
                      <a:round/>
                      <a:headEnd type="none" w="sm" len="sm"/>
                      <a:tailEnd type="none" w="sm" len="sm"/>
                    </a:lnR>
                    <a:lnT w="9525" cap="flat" cmpd="sng">
                      <a:solidFill>
                        <a:srgbClr val="A1BECC">
                          <a:alpha val="0"/>
                        </a:srgbClr>
                      </a:solidFill>
                      <a:prstDash val="solid"/>
                      <a:round/>
                      <a:headEnd type="none" w="sm" len="sm"/>
                      <a:tailEnd type="none" w="sm" len="sm"/>
                    </a:lnT>
                    <a:lnB w="9525" cap="flat" cmpd="sng">
                      <a:solidFill>
                        <a:srgbClr val="A1BECC"/>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
        <p:nvSpPr>
          <p:cNvPr id="329" name="Google Shape;329;p26"/>
          <p:cNvSpPr txBox="1">
            <a:spLocks noGrp="1"/>
          </p:cNvSpPr>
          <p:nvPr>
            <p:ph type="sldNum" idx="12"/>
          </p:nvPr>
        </p:nvSpPr>
        <p:spPr>
          <a:xfrm>
            <a:off x="8635625" y="4751625"/>
            <a:ext cx="469800" cy="391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24</a:t>
            </a:fld>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cxnSp>
        <p:nvCxnSpPr>
          <p:cNvPr id="366" name="Google Shape;366;p30"/>
          <p:cNvCxnSpPr/>
          <p:nvPr/>
        </p:nvCxnSpPr>
        <p:spPr>
          <a:xfrm>
            <a:off x="-4800" y="2571750"/>
            <a:ext cx="9153600" cy="0"/>
          </a:xfrm>
          <a:prstGeom prst="straightConnector1">
            <a:avLst/>
          </a:prstGeom>
          <a:noFill/>
          <a:ln w="9525" cap="flat" cmpd="sng">
            <a:solidFill>
              <a:srgbClr val="617A86"/>
            </a:solidFill>
            <a:prstDash val="dash"/>
            <a:round/>
            <a:headEnd type="none" w="med" len="med"/>
            <a:tailEnd type="none" w="med" len="med"/>
          </a:ln>
        </p:spPr>
      </p:cxnSp>
      <p:sp>
        <p:nvSpPr>
          <p:cNvPr id="367" name="Google Shape;367;p30"/>
          <p:cNvSpPr txBox="1">
            <a:spLocks noGrp="1"/>
          </p:cNvSpPr>
          <p:nvPr>
            <p:ph type="title" idx="4294967295"/>
          </p:nvPr>
        </p:nvSpPr>
        <p:spPr>
          <a:xfrm>
            <a:off x="1934250" y="154550"/>
            <a:ext cx="5275500" cy="641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Our process is easy</a:t>
            </a:r>
            <a:endParaRPr/>
          </a:p>
        </p:txBody>
      </p:sp>
      <p:sp>
        <p:nvSpPr>
          <p:cNvPr id="368" name="Google Shape;368;p30"/>
          <p:cNvSpPr/>
          <p:nvPr/>
        </p:nvSpPr>
        <p:spPr>
          <a:xfrm>
            <a:off x="1895325" y="2362050"/>
            <a:ext cx="419100" cy="419400"/>
          </a:xfrm>
          <a:prstGeom prst="donut">
            <a:avLst>
              <a:gd name="adj" fmla="val 24108"/>
            </a:avLst>
          </a:prstGeom>
          <a:solidFill>
            <a:srgbClr val="F8BB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69" name="Google Shape;369;p30"/>
          <p:cNvCxnSpPr/>
          <p:nvPr/>
        </p:nvCxnSpPr>
        <p:spPr>
          <a:xfrm rot="10800000">
            <a:off x="2105025" y="1733550"/>
            <a:ext cx="0" cy="876300"/>
          </a:xfrm>
          <a:prstGeom prst="straightConnector1">
            <a:avLst/>
          </a:prstGeom>
          <a:noFill/>
          <a:ln w="19050" cap="flat" cmpd="sng">
            <a:solidFill>
              <a:srgbClr val="617A86"/>
            </a:solidFill>
            <a:prstDash val="solid"/>
            <a:round/>
            <a:headEnd type="oval" w="med" len="med"/>
            <a:tailEnd type="oval" w="med" len="med"/>
          </a:ln>
        </p:spPr>
      </p:cxnSp>
      <p:sp>
        <p:nvSpPr>
          <p:cNvPr id="370" name="Google Shape;370;p30"/>
          <p:cNvSpPr/>
          <p:nvPr/>
        </p:nvSpPr>
        <p:spPr>
          <a:xfrm>
            <a:off x="4362450" y="2362050"/>
            <a:ext cx="419100" cy="419400"/>
          </a:xfrm>
          <a:prstGeom prst="donut">
            <a:avLst>
              <a:gd name="adj" fmla="val 24108"/>
            </a:avLst>
          </a:prstGeom>
          <a:solidFill>
            <a:srgbClr val="BBCD00">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0"/>
          <p:cNvSpPr/>
          <p:nvPr/>
        </p:nvSpPr>
        <p:spPr>
          <a:xfrm>
            <a:off x="6829275" y="2362050"/>
            <a:ext cx="419100" cy="419400"/>
          </a:xfrm>
          <a:prstGeom prst="donut">
            <a:avLst>
              <a:gd name="adj" fmla="val 24108"/>
            </a:avLst>
          </a:prstGeom>
          <a:solidFill>
            <a:srgbClr val="65BB48">
              <a:alpha val="8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72" name="Google Shape;372;p30"/>
          <p:cNvCxnSpPr/>
          <p:nvPr/>
        </p:nvCxnSpPr>
        <p:spPr>
          <a:xfrm>
            <a:off x="4572000" y="2524125"/>
            <a:ext cx="0" cy="876300"/>
          </a:xfrm>
          <a:prstGeom prst="straightConnector1">
            <a:avLst/>
          </a:prstGeom>
          <a:noFill/>
          <a:ln w="19050" cap="flat" cmpd="sng">
            <a:solidFill>
              <a:srgbClr val="617A86"/>
            </a:solidFill>
            <a:prstDash val="solid"/>
            <a:round/>
            <a:headEnd type="oval" w="med" len="med"/>
            <a:tailEnd type="oval" w="med" len="med"/>
          </a:ln>
        </p:spPr>
      </p:cxnSp>
      <p:cxnSp>
        <p:nvCxnSpPr>
          <p:cNvPr id="373" name="Google Shape;373;p30"/>
          <p:cNvCxnSpPr/>
          <p:nvPr/>
        </p:nvCxnSpPr>
        <p:spPr>
          <a:xfrm rot="10800000">
            <a:off x="7038975" y="1733550"/>
            <a:ext cx="0" cy="876300"/>
          </a:xfrm>
          <a:prstGeom prst="straightConnector1">
            <a:avLst/>
          </a:prstGeom>
          <a:noFill/>
          <a:ln w="19050" cap="flat" cmpd="sng">
            <a:solidFill>
              <a:srgbClr val="617A86"/>
            </a:solidFill>
            <a:prstDash val="solid"/>
            <a:round/>
            <a:headEnd type="oval" w="med" len="med"/>
            <a:tailEnd type="oval" w="med" len="med"/>
          </a:ln>
        </p:spPr>
      </p:cxnSp>
      <p:sp>
        <p:nvSpPr>
          <p:cNvPr id="374" name="Google Shape;374;p30"/>
          <p:cNvSpPr txBox="1"/>
          <p:nvPr/>
        </p:nvSpPr>
        <p:spPr>
          <a:xfrm>
            <a:off x="1481175" y="1336675"/>
            <a:ext cx="1247700" cy="415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b="1">
                <a:solidFill>
                  <a:srgbClr val="617A86"/>
                </a:solidFill>
                <a:latin typeface="Varela Round"/>
                <a:ea typeface="Varela Round"/>
                <a:cs typeface="Varela Round"/>
                <a:sym typeface="Varela Round"/>
              </a:rPr>
              <a:t>first</a:t>
            </a:r>
            <a:endParaRPr b="1">
              <a:solidFill>
                <a:srgbClr val="617A86"/>
              </a:solidFill>
              <a:latin typeface="Varela Round"/>
              <a:ea typeface="Varela Round"/>
              <a:cs typeface="Varela Round"/>
              <a:sym typeface="Varela Round"/>
            </a:endParaRPr>
          </a:p>
        </p:txBody>
      </p:sp>
      <p:sp>
        <p:nvSpPr>
          <p:cNvPr id="375" name="Google Shape;375;p30"/>
          <p:cNvSpPr txBox="1"/>
          <p:nvPr/>
        </p:nvSpPr>
        <p:spPr>
          <a:xfrm>
            <a:off x="3948150" y="3346450"/>
            <a:ext cx="1247700" cy="415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b="1">
                <a:solidFill>
                  <a:srgbClr val="617A86"/>
                </a:solidFill>
                <a:latin typeface="Varela Round"/>
                <a:ea typeface="Varela Round"/>
                <a:cs typeface="Varela Round"/>
                <a:sym typeface="Varela Round"/>
              </a:rPr>
              <a:t>second</a:t>
            </a:r>
            <a:endParaRPr b="1">
              <a:solidFill>
                <a:srgbClr val="617A86"/>
              </a:solidFill>
              <a:latin typeface="Varela Round"/>
              <a:ea typeface="Varela Round"/>
              <a:cs typeface="Varela Round"/>
              <a:sym typeface="Varela Round"/>
            </a:endParaRPr>
          </a:p>
        </p:txBody>
      </p:sp>
      <p:sp>
        <p:nvSpPr>
          <p:cNvPr id="376" name="Google Shape;376;p30"/>
          <p:cNvSpPr txBox="1"/>
          <p:nvPr/>
        </p:nvSpPr>
        <p:spPr>
          <a:xfrm>
            <a:off x="6415125" y="1336675"/>
            <a:ext cx="1247700" cy="415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b="1">
                <a:solidFill>
                  <a:srgbClr val="617A86"/>
                </a:solidFill>
                <a:latin typeface="Varela Round"/>
                <a:ea typeface="Varela Round"/>
                <a:cs typeface="Varela Round"/>
                <a:sym typeface="Varela Round"/>
              </a:rPr>
              <a:t>last</a:t>
            </a:r>
            <a:endParaRPr b="1">
              <a:solidFill>
                <a:srgbClr val="617A86"/>
              </a:solidFill>
              <a:latin typeface="Varela Round"/>
              <a:ea typeface="Varela Round"/>
              <a:cs typeface="Varela Round"/>
              <a:sym typeface="Varela Round"/>
            </a:endParaRPr>
          </a:p>
        </p:txBody>
      </p:sp>
      <p:sp>
        <p:nvSpPr>
          <p:cNvPr id="377" name="Google Shape;377;p30"/>
          <p:cNvSpPr txBox="1">
            <a:spLocks noGrp="1"/>
          </p:cNvSpPr>
          <p:nvPr>
            <p:ph type="sldNum" idx="12"/>
          </p:nvPr>
        </p:nvSpPr>
        <p:spPr>
          <a:xfrm>
            <a:off x="4337100" y="4751625"/>
            <a:ext cx="469800" cy="391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25</a:t>
            </a:fld>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gradFill>
          <a:gsLst>
            <a:gs pos="0">
              <a:srgbClr val="FFD966"/>
            </a:gs>
            <a:gs pos="100000">
              <a:srgbClr val="FF9900"/>
            </a:gs>
          </a:gsLst>
          <a:path path="circle">
            <a:fillToRect l="50000" t="50000" r="50000" b="50000"/>
          </a:path>
          <a:tileRect/>
        </a:gradFill>
        <a:effectLst/>
      </p:bgPr>
    </p:bg>
    <p:spTree>
      <p:nvGrpSpPr>
        <p:cNvPr id="1" name="Shape 753"/>
        <p:cNvGrpSpPr/>
        <p:nvPr/>
      </p:nvGrpSpPr>
      <p:grpSpPr>
        <a:xfrm>
          <a:off x="0" y="0"/>
          <a:ext cx="0" cy="0"/>
          <a:chOff x="0" y="0"/>
          <a:chExt cx="0" cy="0"/>
        </a:xfrm>
      </p:grpSpPr>
      <p:sp>
        <p:nvSpPr>
          <p:cNvPr id="17" name="Google Shape;433;p37"/>
          <p:cNvSpPr txBox="1">
            <a:spLocks/>
          </p:cNvSpPr>
          <p:nvPr/>
        </p:nvSpPr>
        <p:spPr>
          <a:xfrm>
            <a:off x="685800" y="668942"/>
            <a:ext cx="7772400" cy="1159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1pPr>
            <a:lvl2pPr marR="0" lvl="1"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2pPr>
            <a:lvl3pPr marR="0" lvl="2"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3pPr>
            <a:lvl4pPr marR="0" lvl="3"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4pPr>
            <a:lvl5pPr marR="0" lvl="4"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5pPr>
            <a:lvl6pPr marR="0" lvl="5"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6pPr>
            <a:lvl7pPr marR="0" lvl="6"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7pPr>
            <a:lvl8pPr marR="0" lvl="7"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8pPr>
            <a:lvl9pPr marR="0" lvl="8"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9pPr>
          </a:lstStyle>
          <a:p>
            <a:pPr algn="ctr"/>
            <a:r>
              <a:rPr lang="en-US" sz="4800" smtClean="0"/>
              <a:t>Thank you!</a:t>
            </a:r>
            <a:endParaRPr lang="en-US" sz="4800"/>
          </a:p>
        </p:txBody>
      </p:sp>
      <p:sp>
        <p:nvSpPr>
          <p:cNvPr id="18" name="Google Shape;434;p37"/>
          <p:cNvSpPr txBox="1">
            <a:spLocks/>
          </p:cNvSpPr>
          <p:nvPr/>
        </p:nvSpPr>
        <p:spPr>
          <a:xfrm>
            <a:off x="1275150" y="3229400"/>
            <a:ext cx="6593700" cy="752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A1BECC"/>
              </a:buClr>
              <a:buSzPts val="2400"/>
              <a:buFont typeface="Varela Round"/>
              <a:buChar char="◎"/>
              <a:defRPr sz="2400" b="0" i="0" u="none" strike="noStrike" cap="none">
                <a:solidFill>
                  <a:srgbClr val="617A86"/>
                </a:solidFill>
                <a:latin typeface="Varela Round"/>
                <a:ea typeface="Varela Round"/>
                <a:cs typeface="Varela Round"/>
                <a:sym typeface="Varela Round"/>
              </a:defRPr>
            </a:lvl1pPr>
            <a:lvl2pPr marL="914400" marR="0" lvl="1" indent="-381000" algn="l" rtl="0">
              <a:lnSpc>
                <a:spcPct val="100000"/>
              </a:lnSpc>
              <a:spcBef>
                <a:spcPts val="0"/>
              </a:spcBef>
              <a:spcAft>
                <a:spcPts val="0"/>
              </a:spcAft>
              <a:buClr>
                <a:srgbClr val="A1BECC"/>
              </a:buClr>
              <a:buSzPts val="2400"/>
              <a:buFont typeface="Varela Round"/>
              <a:buChar char="◉"/>
              <a:defRPr sz="2400" b="0" i="0" u="none" strike="noStrike" cap="none">
                <a:solidFill>
                  <a:srgbClr val="617A86"/>
                </a:solidFill>
                <a:latin typeface="Varela Round"/>
                <a:ea typeface="Varela Round"/>
                <a:cs typeface="Varela Round"/>
                <a:sym typeface="Varela Round"/>
              </a:defRPr>
            </a:lvl2pPr>
            <a:lvl3pPr marL="1371600" marR="0" lvl="2" indent="-381000" algn="l" rtl="0">
              <a:lnSpc>
                <a:spcPct val="100000"/>
              </a:lnSpc>
              <a:spcBef>
                <a:spcPts val="0"/>
              </a:spcBef>
              <a:spcAft>
                <a:spcPts val="0"/>
              </a:spcAft>
              <a:buClr>
                <a:srgbClr val="A1BECC"/>
              </a:buClr>
              <a:buSzPts val="2400"/>
              <a:buFont typeface="Varela Round"/>
              <a:buChar char="￮"/>
              <a:defRPr sz="2400" b="0" i="0" u="none" strike="noStrike" cap="none">
                <a:solidFill>
                  <a:srgbClr val="617A86"/>
                </a:solidFill>
                <a:latin typeface="Varela Round"/>
                <a:ea typeface="Varela Round"/>
                <a:cs typeface="Varela Round"/>
                <a:sym typeface="Varela Round"/>
              </a:defRPr>
            </a:lvl3pPr>
            <a:lvl4pPr marL="1828800" marR="0" lvl="3" indent="-381000" algn="l" rtl="0">
              <a:lnSpc>
                <a:spcPct val="100000"/>
              </a:lnSpc>
              <a:spcBef>
                <a:spcPts val="0"/>
              </a:spcBef>
              <a:spcAft>
                <a:spcPts val="0"/>
              </a:spcAft>
              <a:buClr>
                <a:srgbClr val="A1BECC"/>
              </a:buClr>
              <a:buSzPts val="2400"/>
              <a:buFont typeface="Varela Round"/>
              <a:buChar char="●"/>
              <a:defRPr sz="2400" b="0" i="0" u="none" strike="noStrike" cap="none">
                <a:solidFill>
                  <a:srgbClr val="617A86"/>
                </a:solidFill>
                <a:latin typeface="Varela Round"/>
                <a:ea typeface="Varela Round"/>
                <a:cs typeface="Varela Round"/>
                <a:sym typeface="Varela Round"/>
              </a:defRPr>
            </a:lvl4pPr>
            <a:lvl5pPr marL="2286000" marR="0" lvl="4" indent="-381000" algn="l" rtl="0">
              <a:lnSpc>
                <a:spcPct val="100000"/>
              </a:lnSpc>
              <a:spcBef>
                <a:spcPts val="0"/>
              </a:spcBef>
              <a:spcAft>
                <a:spcPts val="0"/>
              </a:spcAft>
              <a:buClr>
                <a:srgbClr val="A1BECC"/>
              </a:buClr>
              <a:buSzPts val="2400"/>
              <a:buFont typeface="Varela Round"/>
              <a:buChar char="○"/>
              <a:defRPr sz="2400" b="0" i="0" u="none" strike="noStrike" cap="none">
                <a:solidFill>
                  <a:srgbClr val="617A86"/>
                </a:solidFill>
                <a:latin typeface="Varela Round"/>
                <a:ea typeface="Varela Round"/>
                <a:cs typeface="Varela Round"/>
                <a:sym typeface="Varela Round"/>
              </a:defRPr>
            </a:lvl5pPr>
            <a:lvl6pPr marL="2743200" marR="0" lvl="5" indent="-381000" algn="l" rtl="0">
              <a:lnSpc>
                <a:spcPct val="100000"/>
              </a:lnSpc>
              <a:spcBef>
                <a:spcPts val="0"/>
              </a:spcBef>
              <a:spcAft>
                <a:spcPts val="0"/>
              </a:spcAft>
              <a:buClr>
                <a:srgbClr val="A1BECC"/>
              </a:buClr>
              <a:buSzPts val="2400"/>
              <a:buFont typeface="Varela Round"/>
              <a:buChar char="■"/>
              <a:defRPr sz="2400" b="0" i="0" u="none" strike="noStrike" cap="none">
                <a:solidFill>
                  <a:srgbClr val="617A86"/>
                </a:solidFill>
                <a:latin typeface="Varela Round"/>
                <a:ea typeface="Varela Round"/>
                <a:cs typeface="Varela Round"/>
                <a:sym typeface="Varela Round"/>
              </a:defRPr>
            </a:lvl6pPr>
            <a:lvl7pPr marL="3200400" marR="0" lvl="6" indent="-381000" algn="l" rtl="0">
              <a:lnSpc>
                <a:spcPct val="100000"/>
              </a:lnSpc>
              <a:spcBef>
                <a:spcPts val="0"/>
              </a:spcBef>
              <a:spcAft>
                <a:spcPts val="0"/>
              </a:spcAft>
              <a:buClr>
                <a:srgbClr val="A1BECC"/>
              </a:buClr>
              <a:buSzPts val="2400"/>
              <a:buFont typeface="Varela Round"/>
              <a:buChar char="●"/>
              <a:defRPr sz="2400" b="0" i="0" u="none" strike="noStrike" cap="none">
                <a:solidFill>
                  <a:srgbClr val="617A86"/>
                </a:solidFill>
                <a:latin typeface="Varela Round"/>
                <a:ea typeface="Varela Round"/>
                <a:cs typeface="Varela Round"/>
                <a:sym typeface="Varela Round"/>
              </a:defRPr>
            </a:lvl7pPr>
            <a:lvl8pPr marL="3657600" marR="0" lvl="7" indent="-381000" algn="l" rtl="0">
              <a:lnSpc>
                <a:spcPct val="100000"/>
              </a:lnSpc>
              <a:spcBef>
                <a:spcPts val="0"/>
              </a:spcBef>
              <a:spcAft>
                <a:spcPts val="0"/>
              </a:spcAft>
              <a:buClr>
                <a:srgbClr val="A1BECC"/>
              </a:buClr>
              <a:buSzPts val="2400"/>
              <a:buFont typeface="Varela Round"/>
              <a:buChar char="○"/>
              <a:defRPr sz="2400" b="0" i="0" u="none" strike="noStrike" cap="none">
                <a:solidFill>
                  <a:srgbClr val="617A86"/>
                </a:solidFill>
                <a:latin typeface="Varela Round"/>
                <a:ea typeface="Varela Round"/>
                <a:cs typeface="Varela Round"/>
                <a:sym typeface="Varela Round"/>
              </a:defRPr>
            </a:lvl8pPr>
            <a:lvl9pPr marL="4114800" marR="0" lvl="8" indent="-381000" algn="l" rtl="0">
              <a:lnSpc>
                <a:spcPct val="100000"/>
              </a:lnSpc>
              <a:spcBef>
                <a:spcPts val="0"/>
              </a:spcBef>
              <a:spcAft>
                <a:spcPts val="0"/>
              </a:spcAft>
              <a:buClr>
                <a:srgbClr val="A1BECC"/>
              </a:buClr>
              <a:buSzPts val="2400"/>
              <a:buFont typeface="Varela Round"/>
              <a:buChar char="■"/>
              <a:defRPr sz="2400" b="0" i="0" u="none" strike="noStrike" cap="none">
                <a:solidFill>
                  <a:srgbClr val="617A86"/>
                </a:solidFill>
                <a:latin typeface="Varela Round"/>
                <a:ea typeface="Varela Round"/>
                <a:cs typeface="Varela Round"/>
                <a:sym typeface="Varela Round"/>
              </a:defRPr>
            </a:lvl9pPr>
          </a:lstStyle>
          <a:p>
            <a:pPr marL="0" indent="0" algn="ctr">
              <a:buFont typeface="Varela Round"/>
              <a:buNone/>
            </a:pPr>
            <a:r>
              <a:rPr lang="en-US" sz="3600" b="1" smtClean="0">
                <a:solidFill>
                  <a:srgbClr val="00ACC3"/>
                </a:solidFill>
              </a:rPr>
              <a:t>Any questions?</a:t>
            </a:r>
            <a:endParaRPr lang="en-US" sz="3600" b="1">
              <a:solidFill>
                <a:srgbClr val="00ACC3"/>
              </a:solidFill>
            </a:endParaRPr>
          </a:p>
        </p:txBody>
      </p:sp>
      <p:sp>
        <p:nvSpPr>
          <p:cNvPr id="19" name="Google Shape;435;p37"/>
          <p:cNvSpPr txBox="1">
            <a:spLocks/>
          </p:cNvSpPr>
          <p:nvPr/>
        </p:nvSpPr>
        <p:spPr>
          <a:xfrm>
            <a:off x="1275150" y="3905252"/>
            <a:ext cx="6593700" cy="792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A1BECC"/>
              </a:buClr>
              <a:buSzPts val="2400"/>
              <a:buFont typeface="Varela Round"/>
              <a:buChar char="◎"/>
              <a:defRPr sz="2400" b="0" i="0" u="none" strike="noStrike" cap="none">
                <a:solidFill>
                  <a:srgbClr val="617A86"/>
                </a:solidFill>
                <a:latin typeface="Varela Round"/>
                <a:ea typeface="Varela Round"/>
                <a:cs typeface="Varela Round"/>
                <a:sym typeface="Varela Round"/>
              </a:defRPr>
            </a:lvl1pPr>
            <a:lvl2pPr marL="914400" marR="0" lvl="1" indent="-381000" algn="l" rtl="0">
              <a:lnSpc>
                <a:spcPct val="100000"/>
              </a:lnSpc>
              <a:spcBef>
                <a:spcPts val="0"/>
              </a:spcBef>
              <a:spcAft>
                <a:spcPts val="0"/>
              </a:spcAft>
              <a:buClr>
                <a:srgbClr val="A1BECC"/>
              </a:buClr>
              <a:buSzPts val="2400"/>
              <a:buFont typeface="Varela Round"/>
              <a:buChar char="◉"/>
              <a:defRPr sz="2400" b="0" i="0" u="none" strike="noStrike" cap="none">
                <a:solidFill>
                  <a:srgbClr val="617A86"/>
                </a:solidFill>
                <a:latin typeface="Varela Round"/>
                <a:ea typeface="Varela Round"/>
                <a:cs typeface="Varela Round"/>
                <a:sym typeface="Varela Round"/>
              </a:defRPr>
            </a:lvl2pPr>
            <a:lvl3pPr marL="1371600" marR="0" lvl="2" indent="-381000" algn="l" rtl="0">
              <a:lnSpc>
                <a:spcPct val="100000"/>
              </a:lnSpc>
              <a:spcBef>
                <a:spcPts val="0"/>
              </a:spcBef>
              <a:spcAft>
                <a:spcPts val="0"/>
              </a:spcAft>
              <a:buClr>
                <a:srgbClr val="A1BECC"/>
              </a:buClr>
              <a:buSzPts val="2400"/>
              <a:buFont typeface="Varela Round"/>
              <a:buChar char="￮"/>
              <a:defRPr sz="2400" b="0" i="0" u="none" strike="noStrike" cap="none">
                <a:solidFill>
                  <a:srgbClr val="617A86"/>
                </a:solidFill>
                <a:latin typeface="Varela Round"/>
                <a:ea typeface="Varela Round"/>
                <a:cs typeface="Varela Round"/>
                <a:sym typeface="Varela Round"/>
              </a:defRPr>
            </a:lvl3pPr>
            <a:lvl4pPr marL="1828800" marR="0" lvl="3" indent="-381000" algn="l" rtl="0">
              <a:lnSpc>
                <a:spcPct val="100000"/>
              </a:lnSpc>
              <a:spcBef>
                <a:spcPts val="0"/>
              </a:spcBef>
              <a:spcAft>
                <a:spcPts val="0"/>
              </a:spcAft>
              <a:buClr>
                <a:srgbClr val="A1BECC"/>
              </a:buClr>
              <a:buSzPts val="2400"/>
              <a:buFont typeface="Varela Round"/>
              <a:buChar char="●"/>
              <a:defRPr sz="2400" b="0" i="0" u="none" strike="noStrike" cap="none">
                <a:solidFill>
                  <a:srgbClr val="617A86"/>
                </a:solidFill>
                <a:latin typeface="Varela Round"/>
                <a:ea typeface="Varela Round"/>
                <a:cs typeface="Varela Round"/>
                <a:sym typeface="Varela Round"/>
              </a:defRPr>
            </a:lvl4pPr>
            <a:lvl5pPr marL="2286000" marR="0" lvl="4" indent="-381000" algn="l" rtl="0">
              <a:lnSpc>
                <a:spcPct val="100000"/>
              </a:lnSpc>
              <a:spcBef>
                <a:spcPts val="0"/>
              </a:spcBef>
              <a:spcAft>
                <a:spcPts val="0"/>
              </a:spcAft>
              <a:buClr>
                <a:srgbClr val="A1BECC"/>
              </a:buClr>
              <a:buSzPts val="2400"/>
              <a:buFont typeface="Varela Round"/>
              <a:buChar char="○"/>
              <a:defRPr sz="2400" b="0" i="0" u="none" strike="noStrike" cap="none">
                <a:solidFill>
                  <a:srgbClr val="617A86"/>
                </a:solidFill>
                <a:latin typeface="Varela Round"/>
                <a:ea typeface="Varela Round"/>
                <a:cs typeface="Varela Round"/>
                <a:sym typeface="Varela Round"/>
              </a:defRPr>
            </a:lvl5pPr>
            <a:lvl6pPr marL="2743200" marR="0" lvl="5" indent="-381000" algn="l" rtl="0">
              <a:lnSpc>
                <a:spcPct val="100000"/>
              </a:lnSpc>
              <a:spcBef>
                <a:spcPts val="0"/>
              </a:spcBef>
              <a:spcAft>
                <a:spcPts val="0"/>
              </a:spcAft>
              <a:buClr>
                <a:srgbClr val="A1BECC"/>
              </a:buClr>
              <a:buSzPts val="2400"/>
              <a:buFont typeface="Varela Round"/>
              <a:buChar char="■"/>
              <a:defRPr sz="2400" b="0" i="0" u="none" strike="noStrike" cap="none">
                <a:solidFill>
                  <a:srgbClr val="617A86"/>
                </a:solidFill>
                <a:latin typeface="Varela Round"/>
                <a:ea typeface="Varela Round"/>
                <a:cs typeface="Varela Round"/>
                <a:sym typeface="Varela Round"/>
              </a:defRPr>
            </a:lvl6pPr>
            <a:lvl7pPr marL="3200400" marR="0" lvl="6" indent="-381000" algn="l" rtl="0">
              <a:lnSpc>
                <a:spcPct val="100000"/>
              </a:lnSpc>
              <a:spcBef>
                <a:spcPts val="0"/>
              </a:spcBef>
              <a:spcAft>
                <a:spcPts val="0"/>
              </a:spcAft>
              <a:buClr>
                <a:srgbClr val="A1BECC"/>
              </a:buClr>
              <a:buSzPts val="2400"/>
              <a:buFont typeface="Varela Round"/>
              <a:buChar char="●"/>
              <a:defRPr sz="2400" b="0" i="0" u="none" strike="noStrike" cap="none">
                <a:solidFill>
                  <a:srgbClr val="617A86"/>
                </a:solidFill>
                <a:latin typeface="Varela Round"/>
                <a:ea typeface="Varela Round"/>
                <a:cs typeface="Varela Round"/>
                <a:sym typeface="Varela Round"/>
              </a:defRPr>
            </a:lvl7pPr>
            <a:lvl8pPr marL="3657600" marR="0" lvl="7" indent="-381000" algn="l" rtl="0">
              <a:lnSpc>
                <a:spcPct val="100000"/>
              </a:lnSpc>
              <a:spcBef>
                <a:spcPts val="0"/>
              </a:spcBef>
              <a:spcAft>
                <a:spcPts val="0"/>
              </a:spcAft>
              <a:buClr>
                <a:srgbClr val="A1BECC"/>
              </a:buClr>
              <a:buSzPts val="2400"/>
              <a:buFont typeface="Varela Round"/>
              <a:buChar char="○"/>
              <a:defRPr sz="2400" b="0" i="0" u="none" strike="noStrike" cap="none">
                <a:solidFill>
                  <a:srgbClr val="617A86"/>
                </a:solidFill>
                <a:latin typeface="Varela Round"/>
                <a:ea typeface="Varela Round"/>
                <a:cs typeface="Varela Round"/>
                <a:sym typeface="Varela Round"/>
              </a:defRPr>
            </a:lvl8pPr>
            <a:lvl9pPr marL="4114800" marR="0" lvl="8" indent="-381000" algn="l" rtl="0">
              <a:lnSpc>
                <a:spcPct val="100000"/>
              </a:lnSpc>
              <a:spcBef>
                <a:spcPts val="0"/>
              </a:spcBef>
              <a:spcAft>
                <a:spcPts val="0"/>
              </a:spcAft>
              <a:buClr>
                <a:srgbClr val="A1BECC"/>
              </a:buClr>
              <a:buSzPts val="2400"/>
              <a:buFont typeface="Varela Round"/>
              <a:buChar char="■"/>
              <a:defRPr sz="2400" b="0" i="0" u="none" strike="noStrike" cap="none">
                <a:solidFill>
                  <a:srgbClr val="617A86"/>
                </a:solidFill>
                <a:latin typeface="Varela Round"/>
                <a:ea typeface="Varela Round"/>
                <a:cs typeface="Varela Round"/>
                <a:sym typeface="Varela Round"/>
              </a:defRPr>
            </a:lvl9pPr>
          </a:lstStyle>
          <a:p>
            <a:pPr marL="0" indent="0" algn="ctr">
              <a:buFont typeface="Varela Round"/>
              <a:buNone/>
            </a:pPr>
            <a:r>
              <a:rPr lang="en-US" sz="1400" smtClean="0"/>
              <a:t>You can find me at @username &amp; user@mail.me</a:t>
            </a:r>
            <a:endParaRPr lang="en-US" sz="1400"/>
          </a:p>
        </p:txBody>
      </p:sp>
      <p:sp>
        <p:nvSpPr>
          <p:cNvPr id="20" name="Google Shape;436;p37"/>
          <p:cNvSpPr/>
          <p:nvPr/>
        </p:nvSpPr>
        <p:spPr>
          <a:xfrm>
            <a:off x="4073931" y="2091663"/>
            <a:ext cx="996143" cy="996143"/>
          </a:xfrm>
          <a:custGeom>
            <a:avLst/>
            <a:gdLst/>
            <a:ahLst/>
            <a:cxnLst/>
            <a:rect l="l" t="t" r="r" b="b"/>
            <a:pathLst>
              <a:path w="15290" h="15290" extrusionOk="0">
                <a:moveTo>
                  <a:pt x="4519" y="6815"/>
                </a:moveTo>
                <a:lnTo>
                  <a:pt x="4690" y="6839"/>
                </a:lnTo>
                <a:lnTo>
                  <a:pt x="4861" y="6888"/>
                </a:lnTo>
                <a:lnTo>
                  <a:pt x="5007" y="6986"/>
                </a:lnTo>
                <a:lnTo>
                  <a:pt x="5154" y="7084"/>
                </a:lnTo>
                <a:lnTo>
                  <a:pt x="5251" y="7230"/>
                </a:lnTo>
                <a:lnTo>
                  <a:pt x="5325" y="7401"/>
                </a:lnTo>
                <a:lnTo>
                  <a:pt x="5374" y="7572"/>
                </a:lnTo>
                <a:lnTo>
                  <a:pt x="5398" y="7767"/>
                </a:lnTo>
                <a:lnTo>
                  <a:pt x="5374" y="7963"/>
                </a:lnTo>
                <a:lnTo>
                  <a:pt x="5325" y="8134"/>
                </a:lnTo>
                <a:lnTo>
                  <a:pt x="5251" y="8305"/>
                </a:lnTo>
                <a:lnTo>
                  <a:pt x="5154" y="8451"/>
                </a:lnTo>
                <a:lnTo>
                  <a:pt x="5007" y="8549"/>
                </a:lnTo>
                <a:lnTo>
                  <a:pt x="4861" y="8647"/>
                </a:lnTo>
                <a:lnTo>
                  <a:pt x="4690" y="8696"/>
                </a:lnTo>
                <a:lnTo>
                  <a:pt x="4519" y="8720"/>
                </a:lnTo>
                <a:lnTo>
                  <a:pt x="4348" y="8696"/>
                </a:lnTo>
                <a:lnTo>
                  <a:pt x="4177" y="8647"/>
                </a:lnTo>
                <a:lnTo>
                  <a:pt x="4030" y="8549"/>
                </a:lnTo>
                <a:lnTo>
                  <a:pt x="3884" y="8451"/>
                </a:lnTo>
                <a:lnTo>
                  <a:pt x="3786" y="8305"/>
                </a:lnTo>
                <a:lnTo>
                  <a:pt x="3713" y="8134"/>
                </a:lnTo>
                <a:lnTo>
                  <a:pt x="3664" y="7963"/>
                </a:lnTo>
                <a:lnTo>
                  <a:pt x="3640" y="7767"/>
                </a:lnTo>
                <a:lnTo>
                  <a:pt x="3664" y="7572"/>
                </a:lnTo>
                <a:lnTo>
                  <a:pt x="3713" y="7401"/>
                </a:lnTo>
                <a:lnTo>
                  <a:pt x="3786" y="7230"/>
                </a:lnTo>
                <a:lnTo>
                  <a:pt x="3884" y="7084"/>
                </a:lnTo>
                <a:lnTo>
                  <a:pt x="4030" y="6986"/>
                </a:lnTo>
                <a:lnTo>
                  <a:pt x="4177" y="6888"/>
                </a:lnTo>
                <a:lnTo>
                  <a:pt x="4348" y="6839"/>
                </a:lnTo>
                <a:lnTo>
                  <a:pt x="4519" y="6815"/>
                </a:lnTo>
                <a:close/>
                <a:moveTo>
                  <a:pt x="10771" y="6815"/>
                </a:moveTo>
                <a:lnTo>
                  <a:pt x="10942" y="6839"/>
                </a:lnTo>
                <a:lnTo>
                  <a:pt x="11113" y="6888"/>
                </a:lnTo>
                <a:lnTo>
                  <a:pt x="11260" y="6986"/>
                </a:lnTo>
                <a:lnTo>
                  <a:pt x="11406" y="7084"/>
                </a:lnTo>
                <a:lnTo>
                  <a:pt x="11504" y="7230"/>
                </a:lnTo>
                <a:lnTo>
                  <a:pt x="11577" y="7401"/>
                </a:lnTo>
                <a:lnTo>
                  <a:pt x="11626" y="7572"/>
                </a:lnTo>
                <a:lnTo>
                  <a:pt x="11650" y="7767"/>
                </a:lnTo>
                <a:lnTo>
                  <a:pt x="11626" y="7963"/>
                </a:lnTo>
                <a:lnTo>
                  <a:pt x="11577" y="8134"/>
                </a:lnTo>
                <a:lnTo>
                  <a:pt x="11504" y="8305"/>
                </a:lnTo>
                <a:lnTo>
                  <a:pt x="11406" y="8451"/>
                </a:lnTo>
                <a:lnTo>
                  <a:pt x="11260" y="8549"/>
                </a:lnTo>
                <a:lnTo>
                  <a:pt x="11113" y="8647"/>
                </a:lnTo>
                <a:lnTo>
                  <a:pt x="10942" y="8696"/>
                </a:lnTo>
                <a:lnTo>
                  <a:pt x="10771" y="8720"/>
                </a:lnTo>
                <a:lnTo>
                  <a:pt x="10600" y="8696"/>
                </a:lnTo>
                <a:lnTo>
                  <a:pt x="10429" y="8647"/>
                </a:lnTo>
                <a:lnTo>
                  <a:pt x="10283" y="8549"/>
                </a:lnTo>
                <a:lnTo>
                  <a:pt x="10136" y="8451"/>
                </a:lnTo>
                <a:lnTo>
                  <a:pt x="10038" y="8305"/>
                </a:lnTo>
                <a:lnTo>
                  <a:pt x="9965" y="8134"/>
                </a:lnTo>
                <a:lnTo>
                  <a:pt x="9916" y="7963"/>
                </a:lnTo>
                <a:lnTo>
                  <a:pt x="9892" y="7767"/>
                </a:lnTo>
                <a:lnTo>
                  <a:pt x="9916" y="7572"/>
                </a:lnTo>
                <a:lnTo>
                  <a:pt x="9965" y="7401"/>
                </a:lnTo>
                <a:lnTo>
                  <a:pt x="10038" y="7230"/>
                </a:lnTo>
                <a:lnTo>
                  <a:pt x="10136" y="7084"/>
                </a:lnTo>
                <a:lnTo>
                  <a:pt x="10283" y="6986"/>
                </a:lnTo>
                <a:lnTo>
                  <a:pt x="10429" y="6888"/>
                </a:lnTo>
                <a:lnTo>
                  <a:pt x="10600" y="6839"/>
                </a:lnTo>
                <a:lnTo>
                  <a:pt x="10771" y="6815"/>
                </a:lnTo>
                <a:close/>
                <a:moveTo>
                  <a:pt x="11308" y="10210"/>
                </a:moveTo>
                <a:lnTo>
                  <a:pt x="11406" y="10234"/>
                </a:lnTo>
                <a:lnTo>
                  <a:pt x="11479" y="10259"/>
                </a:lnTo>
                <a:lnTo>
                  <a:pt x="11577" y="10307"/>
                </a:lnTo>
                <a:lnTo>
                  <a:pt x="11650" y="10356"/>
                </a:lnTo>
                <a:lnTo>
                  <a:pt x="11699" y="10430"/>
                </a:lnTo>
                <a:lnTo>
                  <a:pt x="11748" y="10527"/>
                </a:lnTo>
                <a:lnTo>
                  <a:pt x="11772" y="10625"/>
                </a:lnTo>
                <a:lnTo>
                  <a:pt x="11797" y="10698"/>
                </a:lnTo>
                <a:lnTo>
                  <a:pt x="11772" y="10796"/>
                </a:lnTo>
                <a:lnTo>
                  <a:pt x="11748" y="10894"/>
                </a:lnTo>
                <a:lnTo>
                  <a:pt x="11699" y="10967"/>
                </a:lnTo>
                <a:lnTo>
                  <a:pt x="11650" y="11065"/>
                </a:lnTo>
                <a:lnTo>
                  <a:pt x="11235" y="11431"/>
                </a:lnTo>
                <a:lnTo>
                  <a:pt x="10795" y="11773"/>
                </a:lnTo>
                <a:lnTo>
                  <a:pt x="10307" y="12041"/>
                </a:lnTo>
                <a:lnTo>
                  <a:pt x="9819" y="12286"/>
                </a:lnTo>
                <a:lnTo>
                  <a:pt x="9281" y="12457"/>
                </a:lnTo>
                <a:lnTo>
                  <a:pt x="8768" y="12603"/>
                </a:lnTo>
                <a:lnTo>
                  <a:pt x="8207" y="12676"/>
                </a:lnTo>
                <a:lnTo>
                  <a:pt x="7645" y="12701"/>
                </a:lnTo>
                <a:lnTo>
                  <a:pt x="7083" y="12676"/>
                </a:lnTo>
                <a:lnTo>
                  <a:pt x="6521" y="12603"/>
                </a:lnTo>
                <a:lnTo>
                  <a:pt x="6009" y="12457"/>
                </a:lnTo>
                <a:lnTo>
                  <a:pt x="5471" y="12286"/>
                </a:lnTo>
                <a:lnTo>
                  <a:pt x="4983" y="12041"/>
                </a:lnTo>
                <a:lnTo>
                  <a:pt x="4494" y="11773"/>
                </a:lnTo>
                <a:lnTo>
                  <a:pt x="4055" y="11431"/>
                </a:lnTo>
                <a:lnTo>
                  <a:pt x="3640" y="11065"/>
                </a:lnTo>
                <a:lnTo>
                  <a:pt x="3591" y="10967"/>
                </a:lnTo>
                <a:lnTo>
                  <a:pt x="3542" y="10894"/>
                </a:lnTo>
                <a:lnTo>
                  <a:pt x="3517" y="10796"/>
                </a:lnTo>
                <a:lnTo>
                  <a:pt x="3493" y="10698"/>
                </a:lnTo>
                <a:lnTo>
                  <a:pt x="3517" y="10625"/>
                </a:lnTo>
                <a:lnTo>
                  <a:pt x="3542" y="10527"/>
                </a:lnTo>
                <a:lnTo>
                  <a:pt x="3591" y="10430"/>
                </a:lnTo>
                <a:lnTo>
                  <a:pt x="3640" y="10356"/>
                </a:lnTo>
                <a:lnTo>
                  <a:pt x="3713" y="10307"/>
                </a:lnTo>
                <a:lnTo>
                  <a:pt x="3811" y="10259"/>
                </a:lnTo>
                <a:lnTo>
                  <a:pt x="3884" y="10234"/>
                </a:lnTo>
                <a:lnTo>
                  <a:pt x="3981" y="10210"/>
                </a:lnTo>
                <a:lnTo>
                  <a:pt x="4079" y="10234"/>
                </a:lnTo>
                <a:lnTo>
                  <a:pt x="4177" y="10259"/>
                </a:lnTo>
                <a:lnTo>
                  <a:pt x="4250" y="10307"/>
                </a:lnTo>
                <a:lnTo>
                  <a:pt x="4323" y="10356"/>
                </a:lnTo>
                <a:lnTo>
                  <a:pt x="4690" y="10674"/>
                </a:lnTo>
                <a:lnTo>
                  <a:pt x="5056" y="10942"/>
                </a:lnTo>
                <a:lnTo>
                  <a:pt x="5447" y="11187"/>
                </a:lnTo>
                <a:lnTo>
                  <a:pt x="5862" y="11382"/>
                </a:lnTo>
                <a:lnTo>
                  <a:pt x="6277" y="11529"/>
                </a:lnTo>
                <a:lnTo>
                  <a:pt x="6717" y="11651"/>
                </a:lnTo>
                <a:lnTo>
                  <a:pt x="7181" y="11700"/>
                </a:lnTo>
                <a:lnTo>
                  <a:pt x="7645" y="11724"/>
                </a:lnTo>
                <a:lnTo>
                  <a:pt x="8109" y="11700"/>
                </a:lnTo>
                <a:lnTo>
                  <a:pt x="8573" y="11651"/>
                </a:lnTo>
                <a:lnTo>
                  <a:pt x="9013" y="11529"/>
                </a:lnTo>
                <a:lnTo>
                  <a:pt x="9428" y="11382"/>
                </a:lnTo>
                <a:lnTo>
                  <a:pt x="9843" y="11187"/>
                </a:lnTo>
                <a:lnTo>
                  <a:pt x="10234" y="10942"/>
                </a:lnTo>
                <a:lnTo>
                  <a:pt x="10600" y="10674"/>
                </a:lnTo>
                <a:lnTo>
                  <a:pt x="10966" y="10356"/>
                </a:lnTo>
                <a:lnTo>
                  <a:pt x="11040" y="10307"/>
                </a:lnTo>
                <a:lnTo>
                  <a:pt x="11113" y="10259"/>
                </a:lnTo>
                <a:lnTo>
                  <a:pt x="11211" y="10234"/>
                </a:lnTo>
                <a:lnTo>
                  <a:pt x="11308" y="10210"/>
                </a:lnTo>
                <a:close/>
                <a:moveTo>
                  <a:pt x="7254" y="1"/>
                </a:moveTo>
                <a:lnTo>
                  <a:pt x="6863" y="50"/>
                </a:lnTo>
                <a:lnTo>
                  <a:pt x="6473" y="99"/>
                </a:lnTo>
                <a:lnTo>
                  <a:pt x="6106" y="147"/>
                </a:lnTo>
                <a:lnTo>
                  <a:pt x="5740" y="245"/>
                </a:lnTo>
                <a:lnTo>
                  <a:pt x="5374" y="343"/>
                </a:lnTo>
                <a:lnTo>
                  <a:pt x="5007" y="465"/>
                </a:lnTo>
                <a:lnTo>
                  <a:pt x="4665" y="611"/>
                </a:lnTo>
                <a:lnTo>
                  <a:pt x="4323" y="758"/>
                </a:lnTo>
                <a:lnTo>
                  <a:pt x="4006" y="929"/>
                </a:lnTo>
                <a:lnTo>
                  <a:pt x="3688" y="1100"/>
                </a:lnTo>
                <a:lnTo>
                  <a:pt x="3371" y="1295"/>
                </a:lnTo>
                <a:lnTo>
                  <a:pt x="3078" y="1515"/>
                </a:lnTo>
                <a:lnTo>
                  <a:pt x="2785" y="1735"/>
                </a:lnTo>
                <a:lnTo>
                  <a:pt x="2516" y="1979"/>
                </a:lnTo>
                <a:lnTo>
                  <a:pt x="2247" y="2248"/>
                </a:lnTo>
                <a:lnTo>
                  <a:pt x="1979" y="2516"/>
                </a:lnTo>
                <a:lnTo>
                  <a:pt x="1735" y="2785"/>
                </a:lnTo>
                <a:lnTo>
                  <a:pt x="1515" y="3078"/>
                </a:lnTo>
                <a:lnTo>
                  <a:pt x="1295" y="3371"/>
                </a:lnTo>
                <a:lnTo>
                  <a:pt x="1100" y="3689"/>
                </a:lnTo>
                <a:lnTo>
                  <a:pt x="929" y="4006"/>
                </a:lnTo>
                <a:lnTo>
                  <a:pt x="758" y="4324"/>
                </a:lnTo>
                <a:lnTo>
                  <a:pt x="611" y="4666"/>
                </a:lnTo>
                <a:lnTo>
                  <a:pt x="465" y="5008"/>
                </a:lnTo>
                <a:lnTo>
                  <a:pt x="342" y="5374"/>
                </a:lnTo>
                <a:lnTo>
                  <a:pt x="245" y="5740"/>
                </a:lnTo>
                <a:lnTo>
                  <a:pt x="147" y="6107"/>
                </a:lnTo>
                <a:lnTo>
                  <a:pt x="98" y="6473"/>
                </a:lnTo>
                <a:lnTo>
                  <a:pt x="49" y="6864"/>
                </a:lnTo>
                <a:lnTo>
                  <a:pt x="1" y="7255"/>
                </a:lnTo>
                <a:lnTo>
                  <a:pt x="1" y="7645"/>
                </a:lnTo>
                <a:lnTo>
                  <a:pt x="1" y="8036"/>
                </a:lnTo>
                <a:lnTo>
                  <a:pt x="49" y="8427"/>
                </a:lnTo>
                <a:lnTo>
                  <a:pt x="98" y="8818"/>
                </a:lnTo>
                <a:lnTo>
                  <a:pt x="147" y="9184"/>
                </a:lnTo>
                <a:lnTo>
                  <a:pt x="245" y="9550"/>
                </a:lnTo>
                <a:lnTo>
                  <a:pt x="342" y="9917"/>
                </a:lnTo>
                <a:lnTo>
                  <a:pt x="465" y="10283"/>
                </a:lnTo>
                <a:lnTo>
                  <a:pt x="611" y="10625"/>
                </a:lnTo>
                <a:lnTo>
                  <a:pt x="758" y="10967"/>
                </a:lnTo>
                <a:lnTo>
                  <a:pt x="929" y="11284"/>
                </a:lnTo>
                <a:lnTo>
                  <a:pt x="1100" y="11602"/>
                </a:lnTo>
                <a:lnTo>
                  <a:pt x="1295" y="11919"/>
                </a:lnTo>
                <a:lnTo>
                  <a:pt x="1515" y="12212"/>
                </a:lnTo>
                <a:lnTo>
                  <a:pt x="1735" y="12506"/>
                </a:lnTo>
                <a:lnTo>
                  <a:pt x="1979" y="12774"/>
                </a:lnTo>
                <a:lnTo>
                  <a:pt x="2247" y="13043"/>
                </a:lnTo>
                <a:lnTo>
                  <a:pt x="2516" y="13311"/>
                </a:lnTo>
                <a:lnTo>
                  <a:pt x="2785" y="13556"/>
                </a:lnTo>
                <a:lnTo>
                  <a:pt x="3078" y="13776"/>
                </a:lnTo>
                <a:lnTo>
                  <a:pt x="3371" y="13995"/>
                </a:lnTo>
                <a:lnTo>
                  <a:pt x="3688" y="14191"/>
                </a:lnTo>
                <a:lnTo>
                  <a:pt x="4006" y="14362"/>
                </a:lnTo>
                <a:lnTo>
                  <a:pt x="4323" y="14533"/>
                </a:lnTo>
                <a:lnTo>
                  <a:pt x="4665" y="14679"/>
                </a:lnTo>
                <a:lnTo>
                  <a:pt x="5007" y="14826"/>
                </a:lnTo>
                <a:lnTo>
                  <a:pt x="5374" y="14948"/>
                </a:lnTo>
                <a:lnTo>
                  <a:pt x="5740" y="15046"/>
                </a:lnTo>
                <a:lnTo>
                  <a:pt x="6106" y="15143"/>
                </a:lnTo>
                <a:lnTo>
                  <a:pt x="6473" y="15192"/>
                </a:lnTo>
                <a:lnTo>
                  <a:pt x="6863" y="15241"/>
                </a:lnTo>
                <a:lnTo>
                  <a:pt x="7254" y="15290"/>
                </a:lnTo>
                <a:lnTo>
                  <a:pt x="8036" y="15290"/>
                </a:lnTo>
                <a:lnTo>
                  <a:pt x="8426" y="15241"/>
                </a:lnTo>
                <a:lnTo>
                  <a:pt x="8817" y="15192"/>
                </a:lnTo>
                <a:lnTo>
                  <a:pt x="9184" y="15143"/>
                </a:lnTo>
                <a:lnTo>
                  <a:pt x="9550" y="15046"/>
                </a:lnTo>
                <a:lnTo>
                  <a:pt x="9916" y="14948"/>
                </a:lnTo>
                <a:lnTo>
                  <a:pt x="10283" y="14826"/>
                </a:lnTo>
                <a:lnTo>
                  <a:pt x="10625" y="14679"/>
                </a:lnTo>
                <a:lnTo>
                  <a:pt x="10966" y="14533"/>
                </a:lnTo>
                <a:lnTo>
                  <a:pt x="11284" y="14362"/>
                </a:lnTo>
                <a:lnTo>
                  <a:pt x="11601" y="14191"/>
                </a:lnTo>
                <a:lnTo>
                  <a:pt x="11919" y="13995"/>
                </a:lnTo>
                <a:lnTo>
                  <a:pt x="12212" y="13776"/>
                </a:lnTo>
                <a:lnTo>
                  <a:pt x="12505" y="13556"/>
                </a:lnTo>
                <a:lnTo>
                  <a:pt x="12774" y="13311"/>
                </a:lnTo>
                <a:lnTo>
                  <a:pt x="13042" y="13043"/>
                </a:lnTo>
                <a:lnTo>
                  <a:pt x="13311" y="12774"/>
                </a:lnTo>
                <a:lnTo>
                  <a:pt x="13555" y="12506"/>
                </a:lnTo>
                <a:lnTo>
                  <a:pt x="13775" y="12212"/>
                </a:lnTo>
                <a:lnTo>
                  <a:pt x="13995" y="11919"/>
                </a:lnTo>
                <a:lnTo>
                  <a:pt x="14190" y="11602"/>
                </a:lnTo>
                <a:lnTo>
                  <a:pt x="14361" y="11284"/>
                </a:lnTo>
                <a:lnTo>
                  <a:pt x="14532" y="10967"/>
                </a:lnTo>
                <a:lnTo>
                  <a:pt x="14679" y="10625"/>
                </a:lnTo>
                <a:lnTo>
                  <a:pt x="14825" y="10283"/>
                </a:lnTo>
                <a:lnTo>
                  <a:pt x="14947" y="9917"/>
                </a:lnTo>
                <a:lnTo>
                  <a:pt x="15045" y="9550"/>
                </a:lnTo>
                <a:lnTo>
                  <a:pt x="15143" y="9184"/>
                </a:lnTo>
                <a:lnTo>
                  <a:pt x="15192" y="8818"/>
                </a:lnTo>
                <a:lnTo>
                  <a:pt x="15240" y="8427"/>
                </a:lnTo>
                <a:lnTo>
                  <a:pt x="15289" y="8036"/>
                </a:lnTo>
                <a:lnTo>
                  <a:pt x="15289" y="7645"/>
                </a:lnTo>
                <a:lnTo>
                  <a:pt x="15289" y="7255"/>
                </a:lnTo>
                <a:lnTo>
                  <a:pt x="15240" y="6864"/>
                </a:lnTo>
                <a:lnTo>
                  <a:pt x="15192" y="6473"/>
                </a:lnTo>
                <a:lnTo>
                  <a:pt x="15143" y="6107"/>
                </a:lnTo>
                <a:lnTo>
                  <a:pt x="15045" y="5740"/>
                </a:lnTo>
                <a:lnTo>
                  <a:pt x="14947" y="5374"/>
                </a:lnTo>
                <a:lnTo>
                  <a:pt x="14825" y="5008"/>
                </a:lnTo>
                <a:lnTo>
                  <a:pt x="14679" y="4666"/>
                </a:lnTo>
                <a:lnTo>
                  <a:pt x="14532" y="4324"/>
                </a:lnTo>
                <a:lnTo>
                  <a:pt x="14361" y="4006"/>
                </a:lnTo>
                <a:lnTo>
                  <a:pt x="14190" y="3689"/>
                </a:lnTo>
                <a:lnTo>
                  <a:pt x="13995" y="3371"/>
                </a:lnTo>
                <a:lnTo>
                  <a:pt x="13775" y="3078"/>
                </a:lnTo>
                <a:lnTo>
                  <a:pt x="13555" y="2785"/>
                </a:lnTo>
                <a:lnTo>
                  <a:pt x="13311" y="2516"/>
                </a:lnTo>
                <a:lnTo>
                  <a:pt x="13042" y="2248"/>
                </a:lnTo>
                <a:lnTo>
                  <a:pt x="12774" y="1979"/>
                </a:lnTo>
                <a:lnTo>
                  <a:pt x="12505" y="1735"/>
                </a:lnTo>
                <a:lnTo>
                  <a:pt x="12212" y="1515"/>
                </a:lnTo>
                <a:lnTo>
                  <a:pt x="11919" y="1295"/>
                </a:lnTo>
                <a:lnTo>
                  <a:pt x="11601" y="1100"/>
                </a:lnTo>
                <a:lnTo>
                  <a:pt x="11284" y="929"/>
                </a:lnTo>
                <a:lnTo>
                  <a:pt x="10966" y="758"/>
                </a:lnTo>
                <a:lnTo>
                  <a:pt x="10625" y="611"/>
                </a:lnTo>
                <a:lnTo>
                  <a:pt x="10283" y="465"/>
                </a:lnTo>
                <a:lnTo>
                  <a:pt x="9916" y="343"/>
                </a:lnTo>
                <a:lnTo>
                  <a:pt x="9550" y="245"/>
                </a:lnTo>
                <a:lnTo>
                  <a:pt x="9184" y="147"/>
                </a:lnTo>
                <a:lnTo>
                  <a:pt x="8817" y="99"/>
                </a:lnTo>
                <a:lnTo>
                  <a:pt x="8426" y="50"/>
                </a:lnTo>
                <a:lnTo>
                  <a:pt x="8036" y="1"/>
                </a:lnTo>
                <a:close/>
              </a:path>
            </a:pathLst>
          </a:custGeom>
          <a:solidFill>
            <a:srgbClr val="00D1C6">
              <a:alpha val="86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437;p37"/>
          <p:cNvSpPr txBox="1">
            <a:spLocks noGrp="1"/>
          </p:cNvSpPr>
          <p:nvPr>
            <p:ph type="sldNum" idx="12"/>
          </p:nvPr>
        </p:nvSpPr>
        <p:spPr>
          <a:xfrm>
            <a:off x="4337100" y="4751625"/>
            <a:ext cx="469800" cy="391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26</a:t>
            </a:fld>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A1BECC"/>
        </a:solidFill>
        <a:effectLst/>
      </p:bgPr>
    </p:bg>
    <p:spTree>
      <p:nvGrpSpPr>
        <p:cNvPr id="1" name="Shape 456"/>
        <p:cNvGrpSpPr/>
        <p:nvPr/>
      </p:nvGrpSpPr>
      <p:grpSpPr>
        <a:xfrm>
          <a:off x="0" y="0"/>
          <a:ext cx="0" cy="0"/>
          <a:chOff x="0" y="0"/>
          <a:chExt cx="0" cy="0"/>
        </a:xfrm>
      </p:grpSpPr>
      <p:grpSp>
        <p:nvGrpSpPr>
          <p:cNvPr id="457" name="Google Shape;457;p40"/>
          <p:cNvGrpSpPr/>
          <p:nvPr/>
        </p:nvGrpSpPr>
        <p:grpSpPr>
          <a:xfrm>
            <a:off x="358968" y="342338"/>
            <a:ext cx="347107" cy="438984"/>
            <a:chOff x="584925" y="238125"/>
            <a:chExt cx="415200" cy="525100"/>
          </a:xfrm>
        </p:grpSpPr>
        <p:sp>
          <p:nvSpPr>
            <p:cNvPr id="458" name="Google Shape;458;p40"/>
            <p:cNvSpPr/>
            <p:nvPr/>
          </p:nvSpPr>
          <p:spPr>
            <a:xfrm>
              <a:off x="621550" y="299175"/>
              <a:ext cx="378575" cy="464050"/>
            </a:xfrm>
            <a:custGeom>
              <a:avLst/>
              <a:gdLst/>
              <a:ahLst/>
              <a:cxnLst/>
              <a:rect l="l" t="t" r="r" b="b"/>
              <a:pathLst>
                <a:path w="15143" h="18562" extrusionOk="0">
                  <a:moveTo>
                    <a:pt x="14166" y="0"/>
                  </a:moveTo>
                  <a:lnTo>
                    <a:pt x="14166" y="16755"/>
                  </a:lnTo>
                  <a:lnTo>
                    <a:pt x="14141" y="16926"/>
                  </a:lnTo>
                  <a:lnTo>
                    <a:pt x="14093" y="17072"/>
                  </a:lnTo>
                  <a:lnTo>
                    <a:pt x="14044" y="17194"/>
                  </a:lnTo>
                  <a:lnTo>
                    <a:pt x="13946" y="17341"/>
                  </a:lnTo>
                  <a:lnTo>
                    <a:pt x="13824" y="17438"/>
                  </a:lnTo>
                  <a:lnTo>
                    <a:pt x="13677" y="17512"/>
                  </a:lnTo>
                  <a:lnTo>
                    <a:pt x="13531" y="17561"/>
                  </a:lnTo>
                  <a:lnTo>
                    <a:pt x="13384" y="17585"/>
                  </a:lnTo>
                  <a:lnTo>
                    <a:pt x="0" y="17585"/>
                  </a:lnTo>
                  <a:lnTo>
                    <a:pt x="0" y="17731"/>
                  </a:lnTo>
                  <a:lnTo>
                    <a:pt x="25" y="17902"/>
                  </a:lnTo>
                  <a:lnTo>
                    <a:pt x="74" y="18049"/>
                  </a:lnTo>
                  <a:lnTo>
                    <a:pt x="123" y="18171"/>
                  </a:lnTo>
                  <a:lnTo>
                    <a:pt x="220" y="18318"/>
                  </a:lnTo>
                  <a:lnTo>
                    <a:pt x="342" y="18415"/>
                  </a:lnTo>
                  <a:lnTo>
                    <a:pt x="489" y="18489"/>
                  </a:lnTo>
                  <a:lnTo>
                    <a:pt x="635" y="18537"/>
                  </a:lnTo>
                  <a:lnTo>
                    <a:pt x="782" y="18562"/>
                  </a:lnTo>
                  <a:lnTo>
                    <a:pt x="14361" y="18562"/>
                  </a:lnTo>
                  <a:lnTo>
                    <a:pt x="14508" y="18537"/>
                  </a:lnTo>
                  <a:lnTo>
                    <a:pt x="14654" y="18489"/>
                  </a:lnTo>
                  <a:lnTo>
                    <a:pt x="14801" y="18415"/>
                  </a:lnTo>
                  <a:lnTo>
                    <a:pt x="14923" y="18318"/>
                  </a:lnTo>
                  <a:lnTo>
                    <a:pt x="15021" y="18171"/>
                  </a:lnTo>
                  <a:lnTo>
                    <a:pt x="15069" y="18049"/>
                  </a:lnTo>
                  <a:lnTo>
                    <a:pt x="15118" y="17902"/>
                  </a:lnTo>
                  <a:lnTo>
                    <a:pt x="15143" y="17731"/>
                  </a:lnTo>
                  <a:lnTo>
                    <a:pt x="15143" y="733"/>
                  </a:lnTo>
                  <a:lnTo>
                    <a:pt x="15118" y="586"/>
                  </a:lnTo>
                  <a:lnTo>
                    <a:pt x="15069" y="440"/>
                  </a:lnTo>
                  <a:lnTo>
                    <a:pt x="15021" y="318"/>
                  </a:lnTo>
                  <a:lnTo>
                    <a:pt x="14923" y="196"/>
                  </a:lnTo>
                  <a:lnTo>
                    <a:pt x="14801" y="122"/>
                  </a:lnTo>
                  <a:lnTo>
                    <a:pt x="14654" y="49"/>
                  </a:lnTo>
                  <a:lnTo>
                    <a:pt x="14508" y="25"/>
                  </a:lnTo>
                  <a:lnTo>
                    <a:pt x="1436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40"/>
            <p:cNvSpPr/>
            <p:nvPr/>
          </p:nvSpPr>
          <p:spPr>
            <a:xfrm>
              <a:off x="633750" y="238125"/>
              <a:ext cx="29350" cy="63500"/>
            </a:xfrm>
            <a:custGeom>
              <a:avLst/>
              <a:gdLst/>
              <a:ahLst/>
              <a:cxnLst/>
              <a:rect l="l" t="t" r="r" b="b"/>
              <a:pathLst>
                <a:path w="1174" h="2540" extrusionOk="0">
                  <a:moveTo>
                    <a:pt x="392" y="0"/>
                  </a:moveTo>
                  <a:lnTo>
                    <a:pt x="294" y="49"/>
                  </a:lnTo>
                  <a:lnTo>
                    <a:pt x="221" y="73"/>
                  </a:lnTo>
                  <a:lnTo>
                    <a:pt x="147" y="147"/>
                  </a:lnTo>
                  <a:lnTo>
                    <a:pt x="74" y="220"/>
                  </a:lnTo>
                  <a:lnTo>
                    <a:pt x="50" y="293"/>
                  </a:lnTo>
                  <a:lnTo>
                    <a:pt x="1" y="391"/>
                  </a:lnTo>
                  <a:lnTo>
                    <a:pt x="1" y="488"/>
                  </a:lnTo>
                  <a:lnTo>
                    <a:pt x="1" y="2052"/>
                  </a:lnTo>
                  <a:lnTo>
                    <a:pt x="1" y="2149"/>
                  </a:lnTo>
                  <a:lnTo>
                    <a:pt x="50" y="2247"/>
                  </a:lnTo>
                  <a:lnTo>
                    <a:pt x="74" y="2320"/>
                  </a:lnTo>
                  <a:lnTo>
                    <a:pt x="147" y="2393"/>
                  </a:lnTo>
                  <a:lnTo>
                    <a:pt x="221" y="2467"/>
                  </a:lnTo>
                  <a:lnTo>
                    <a:pt x="294" y="2491"/>
                  </a:lnTo>
                  <a:lnTo>
                    <a:pt x="392" y="2540"/>
                  </a:lnTo>
                  <a:lnTo>
                    <a:pt x="782" y="2540"/>
                  </a:lnTo>
                  <a:lnTo>
                    <a:pt x="880" y="2491"/>
                  </a:lnTo>
                  <a:lnTo>
                    <a:pt x="953" y="2467"/>
                  </a:lnTo>
                  <a:lnTo>
                    <a:pt x="1027" y="2393"/>
                  </a:lnTo>
                  <a:lnTo>
                    <a:pt x="1100" y="2320"/>
                  </a:lnTo>
                  <a:lnTo>
                    <a:pt x="1124" y="2247"/>
                  </a:lnTo>
                  <a:lnTo>
                    <a:pt x="1173" y="2149"/>
                  </a:lnTo>
                  <a:lnTo>
                    <a:pt x="1173" y="2052"/>
                  </a:lnTo>
                  <a:lnTo>
                    <a:pt x="1173" y="488"/>
                  </a:lnTo>
                  <a:lnTo>
                    <a:pt x="1173" y="391"/>
                  </a:lnTo>
                  <a:lnTo>
                    <a:pt x="1124" y="293"/>
                  </a:lnTo>
                  <a:lnTo>
                    <a:pt x="1100" y="220"/>
                  </a:lnTo>
                  <a:lnTo>
                    <a:pt x="1027" y="147"/>
                  </a:lnTo>
                  <a:lnTo>
                    <a:pt x="953" y="73"/>
                  </a:lnTo>
                  <a:lnTo>
                    <a:pt x="880" y="49"/>
                  </a:lnTo>
                  <a:lnTo>
                    <a:pt x="78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40"/>
            <p:cNvSpPr/>
            <p:nvPr/>
          </p:nvSpPr>
          <p:spPr>
            <a:xfrm>
              <a:off x="716800" y="238125"/>
              <a:ext cx="29325" cy="63500"/>
            </a:xfrm>
            <a:custGeom>
              <a:avLst/>
              <a:gdLst/>
              <a:ahLst/>
              <a:cxnLst/>
              <a:rect l="l" t="t" r="r" b="b"/>
              <a:pathLst>
                <a:path w="1173" h="2540" extrusionOk="0">
                  <a:moveTo>
                    <a:pt x="391" y="0"/>
                  </a:moveTo>
                  <a:lnTo>
                    <a:pt x="294" y="49"/>
                  </a:lnTo>
                  <a:lnTo>
                    <a:pt x="220" y="73"/>
                  </a:lnTo>
                  <a:lnTo>
                    <a:pt x="147" y="147"/>
                  </a:lnTo>
                  <a:lnTo>
                    <a:pt x="74" y="220"/>
                  </a:lnTo>
                  <a:lnTo>
                    <a:pt x="49" y="293"/>
                  </a:lnTo>
                  <a:lnTo>
                    <a:pt x="0" y="391"/>
                  </a:lnTo>
                  <a:lnTo>
                    <a:pt x="0" y="488"/>
                  </a:lnTo>
                  <a:lnTo>
                    <a:pt x="0" y="2052"/>
                  </a:lnTo>
                  <a:lnTo>
                    <a:pt x="0" y="2149"/>
                  </a:lnTo>
                  <a:lnTo>
                    <a:pt x="49" y="2247"/>
                  </a:lnTo>
                  <a:lnTo>
                    <a:pt x="74" y="2320"/>
                  </a:lnTo>
                  <a:lnTo>
                    <a:pt x="147" y="2393"/>
                  </a:lnTo>
                  <a:lnTo>
                    <a:pt x="220" y="2467"/>
                  </a:lnTo>
                  <a:lnTo>
                    <a:pt x="294" y="2491"/>
                  </a:lnTo>
                  <a:lnTo>
                    <a:pt x="391" y="2540"/>
                  </a:lnTo>
                  <a:lnTo>
                    <a:pt x="782" y="2540"/>
                  </a:lnTo>
                  <a:lnTo>
                    <a:pt x="880" y="2491"/>
                  </a:lnTo>
                  <a:lnTo>
                    <a:pt x="953" y="2467"/>
                  </a:lnTo>
                  <a:lnTo>
                    <a:pt x="1026" y="2393"/>
                  </a:lnTo>
                  <a:lnTo>
                    <a:pt x="1099" y="2320"/>
                  </a:lnTo>
                  <a:lnTo>
                    <a:pt x="1124" y="2247"/>
                  </a:lnTo>
                  <a:lnTo>
                    <a:pt x="1173" y="2149"/>
                  </a:lnTo>
                  <a:lnTo>
                    <a:pt x="1173" y="2052"/>
                  </a:lnTo>
                  <a:lnTo>
                    <a:pt x="1173" y="488"/>
                  </a:lnTo>
                  <a:lnTo>
                    <a:pt x="1173" y="391"/>
                  </a:lnTo>
                  <a:lnTo>
                    <a:pt x="1124" y="293"/>
                  </a:lnTo>
                  <a:lnTo>
                    <a:pt x="1099" y="220"/>
                  </a:lnTo>
                  <a:lnTo>
                    <a:pt x="1026" y="147"/>
                  </a:lnTo>
                  <a:lnTo>
                    <a:pt x="953" y="73"/>
                  </a:lnTo>
                  <a:lnTo>
                    <a:pt x="880" y="49"/>
                  </a:lnTo>
                  <a:lnTo>
                    <a:pt x="78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40"/>
            <p:cNvSpPr/>
            <p:nvPr/>
          </p:nvSpPr>
          <p:spPr>
            <a:xfrm>
              <a:off x="799825" y="238125"/>
              <a:ext cx="29350" cy="63500"/>
            </a:xfrm>
            <a:custGeom>
              <a:avLst/>
              <a:gdLst/>
              <a:ahLst/>
              <a:cxnLst/>
              <a:rect l="l" t="t" r="r" b="b"/>
              <a:pathLst>
                <a:path w="1174" h="2540" extrusionOk="0">
                  <a:moveTo>
                    <a:pt x="392" y="0"/>
                  </a:moveTo>
                  <a:lnTo>
                    <a:pt x="294" y="49"/>
                  </a:lnTo>
                  <a:lnTo>
                    <a:pt x="221" y="73"/>
                  </a:lnTo>
                  <a:lnTo>
                    <a:pt x="148" y="147"/>
                  </a:lnTo>
                  <a:lnTo>
                    <a:pt x="74" y="220"/>
                  </a:lnTo>
                  <a:lnTo>
                    <a:pt x="50" y="293"/>
                  </a:lnTo>
                  <a:lnTo>
                    <a:pt x="1" y="391"/>
                  </a:lnTo>
                  <a:lnTo>
                    <a:pt x="1" y="488"/>
                  </a:lnTo>
                  <a:lnTo>
                    <a:pt x="1" y="2052"/>
                  </a:lnTo>
                  <a:lnTo>
                    <a:pt x="1" y="2149"/>
                  </a:lnTo>
                  <a:lnTo>
                    <a:pt x="50" y="2247"/>
                  </a:lnTo>
                  <a:lnTo>
                    <a:pt x="74" y="2320"/>
                  </a:lnTo>
                  <a:lnTo>
                    <a:pt x="148" y="2393"/>
                  </a:lnTo>
                  <a:lnTo>
                    <a:pt x="221" y="2467"/>
                  </a:lnTo>
                  <a:lnTo>
                    <a:pt x="294" y="2491"/>
                  </a:lnTo>
                  <a:lnTo>
                    <a:pt x="392" y="2540"/>
                  </a:lnTo>
                  <a:lnTo>
                    <a:pt x="783" y="2540"/>
                  </a:lnTo>
                  <a:lnTo>
                    <a:pt x="880" y="2491"/>
                  </a:lnTo>
                  <a:lnTo>
                    <a:pt x="953" y="2467"/>
                  </a:lnTo>
                  <a:lnTo>
                    <a:pt x="1027" y="2393"/>
                  </a:lnTo>
                  <a:lnTo>
                    <a:pt x="1100" y="2320"/>
                  </a:lnTo>
                  <a:lnTo>
                    <a:pt x="1124" y="2247"/>
                  </a:lnTo>
                  <a:lnTo>
                    <a:pt x="1173" y="2149"/>
                  </a:lnTo>
                  <a:lnTo>
                    <a:pt x="1173" y="2052"/>
                  </a:lnTo>
                  <a:lnTo>
                    <a:pt x="1173" y="488"/>
                  </a:lnTo>
                  <a:lnTo>
                    <a:pt x="1173" y="391"/>
                  </a:lnTo>
                  <a:lnTo>
                    <a:pt x="1124" y="293"/>
                  </a:lnTo>
                  <a:lnTo>
                    <a:pt x="1100" y="220"/>
                  </a:lnTo>
                  <a:lnTo>
                    <a:pt x="1027" y="147"/>
                  </a:lnTo>
                  <a:lnTo>
                    <a:pt x="953" y="73"/>
                  </a:lnTo>
                  <a:lnTo>
                    <a:pt x="880" y="49"/>
                  </a:lnTo>
                  <a:lnTo>
                    <a:pt x="78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40"/>
            <p:cNvSpPr/>
            <p:nvPr/>
          </p:nvSpPr>
          <p:spPr>
            <a:xfrm>
              <a:off x="882875" y="238125"/>
              <a:ext cx="29325" cy="63500"/>
            </a:xfrm>
            <a:custGeom>
              <a:avLst/>
              <a:gdLst/>
              <a:ahLst/>
              <a:cxnLst/>
              <a:rect l="l" t="t" r="r" b="b"/>
              <a:pathLst>
                <a:path w="1173" h="2540" extrusionOk="0">
                  <a:moveTo>
                    <a:pt x="391" y="0"/>
                  </a:moveTo>
                  <a:lnTo>
                    <a:pt x="294" y="49"/>
                  </a:lnTo>
                  <a:lnTo>
                    <a:pt x="220" y="73"/>
                  </a:lnTo>
                  <a:lnTo>
                    <a:pt x="147" y="147"/>
                  </a:lnTo>
                  <a:lnTo>
                    <a:pt x="74" y="220"/>
                  </a:lnTo>
                  <a:lnTo>
                    <a:pt x="49" y="293"/>
                  </a:lnTo>
                  <a:lnTo>
                    <a:pt x="1" y="391"/>
                  </a:lnTo>
                  <a:lnTo>
                    <a:pt x="1" y="488"/>
                  </a:lnTo>
                  <a:lnTo>
                    <a:pt x="1" y="2052"/>
                  </a:lnTo>
                  <a:lnTo>
                    <a:pt x="1" y="2149"/>
                  </a:lnTo>
                  <a:lnTo>
                    <a:pt x="49" y="2247"/>
                  </a:lnTo>
                  <a:lnTo>
                    <a:pt x="74" y="2320"/>
                  </a:lnTo>
                  <a:lnTo>
                    <a:pt x="147" y="2393"/>
                  </a:lnTo>
                  <a:lnTo>
                    <a:pt x="220" y="2467"/>
                  </a:lnTo>
                  <a:lnTo>
                    <a:pt x="294" y="2491"/>
                  </a:lnTo>
                  <a:lnTo>
                    <a:pt x="391" y="2540"/>
                  </a:lnTo>
                  <a:lnTo>
                    <a:pt x="782" y="2540"/>
                  </a:lnTo>
                  <a:lnTo>
                    <a:pt x="880" y="2491"/>
                  </a:lnTo>
                  <a:lnTo>
                    <a:pt x="953" y="2467"/>
                  </a:lnTo>
                  <a:lnTo>
                    <a:pt x="1026" y="2393"/>
                  </a:lnTo>
                  <a:lnTo>
                    <a:pt x="1100" y="2320"/>
                  </a:lnTo>
                  <a:lnTo>
                    <a:pt x="1124" y="2247"/>
                  </a:lnTo>
                  <a:lnTo>
                    <a:pt x="1173" y="2149"/>
                  </a:lnTo>
                  <a:lnTo>
                    <a:pt x="1173" y="2052"/>
                  </a:lnTo>
                  <a:lnTo>
                    <a:pt x="1173" y="488"/>
                  </a:lnTo>
                  <a:lnTo>
                    <a:pt x="1173" y="391"/>
                  </a:lnTo>
                  <a:lnTo>
                    <a:pt x="1124" y="293"/>
                  </a:lnTo>
                  <a:lnTo>
                    <a:pt x="1100" y="220"/>
                  </a:lnTo>
                  <a:lnTo>
                    <a:pt x="1026" y="147"/>
                  </a:lnTo>
                  <a:lnTo>
                    <a:pt x="953" y="73"/>
                  </a:lnTo>
                  <a:lnTo>
                    <a:pt x="880" y="49"/>
                  </a:lnTo>
                  <a:lnTo>
                    <a:pt x="78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40"/>
            <p:cNvSpPr/>
            <p:nvPr/>
          </p:nvSpPr>
          <p:spPr>
            <a:xfrm>
              <a:off x="584925" y="261325"/>
              <a:ext cx="378575" cy="464050"/>
            </a:xfrm>
            <a:custGeom>
              <a:avLst/>
              <a:gdLst/>
              <a:ahLst/>
              <a:cxnLst/>
              <a:rect l="l" t="t" r="r" b="b"/>
              <a:pathLst>
                <a:path w="15143" h="18562" extrusionOk="0">
                  <a:moveTo>
                    <a:pt x="2540" y="171"/>
                  </a:moveTo>
                  <a:lnTo>
                    <a:pt x="2711" y="195"/>
                  </a:lnTo>
                  <a:lnTo>
                    <a:pt x="2882" y="244"/>
                  </a:lnTo>
                  <a:lnTo>
                    <a:pt x="3053" y="318"/>
                  </a:lnTo>
                  <a:lnTo>
                    <a:pt x="3175" y="440"/>
                  </a:lnTo>
                  <a:lnTo>
                    <a:pt x="3297" y="562"/>
                  </a:lnTo>
                  <a:lnTo>
                    <a:pt x="3370" y="733"/>
                  </a:lnTo>
                  <a:lnTo>
                    <a:pt x="3419" y="904"/>
                  </a:lnTo>
                  <a:lnTo>
                    <a:pt x="3444" y="1075"/>
                  </a:lnTo>
                  <a:lnTo>
                    <a:pt x="3419" y="1246"/>
                  </a:lnTo>
                  <a:lnTo>
                    <a:pt x="3370" y="1417"/>
                  </a:lnTo>
                  <a:lnTo>
                    <a:pt x="3297" y="1588"/>
                  </a:lnTo>
                  <a:lnTo>
                    <a:pt x="3175" y="1710"/>
                  </a:lnTo>
                  <a:lnTo>
                    <a:pt x="3053" y="1832"/>
                  </a:lnTo>
                  <a:lnTo>
                    <a:pt x="2882" y="1905"/>
                  </a:lnTo>
                  <a:lnTo>
                    <a:pt x="2711" y="1954"/>
                  </a:lnTo>
                  <a:lnTo>
                    <a:pt x="2540" y="1978"/>
                  </a:lnTo>
                  <a:lnTo>
                    <a:pt x="2369" y="1954"/>
                  </a:lnTo>
                  <a:lnTo>
                    <a:pt x="2198" y="1905"/>
                  </a:lnTo>
                  <a:lnTo>
                    <a:pt x="2027" y="1832"/>
                  </a:lnTo>
                  <a:lnTo>
                    <a:pt x="1905" y="1710"/>
                  </a:lnTo>
                  <a:lnTo>
                    <a:pt x="1783" y="1588"/>
                  </a:lnTo>
                  <a:lnTo>
                    <a:pt x="1710" y="1417"/>
                  </a:lnTo>
                  <a:lnTo>
                    <a:pt x="1661" y="1246"/>
                  </a:lnTo>
                  <a:lnTo>
                    <a:pt x="1636" y="1075"/>
                  </a:lnTo>
                  <a:lnTo>
                    <a:pt x="1661" y="904"/>
                  </a:lnTo>
                  <a:lnTo>
                    <a:pt x="1710" y="733"/>
                  </a:lnTo>
                  <a:lnTo>
                    <a:pt x="1783" y="562"/>
                  </a:lnTo>
                  <a:lnTo>
                    <a:pt x="1905" y="440"/>
                  </a:lnTo>
                  <a:lnTo>
                    <a:pt x="2027" y="318"/>
                  </a:lnTo>
                  <a:lnTo>
                    <a:pt x="2198" y="244"/>
                  </a:lnTo>
                  <a:lnTo>
                    <a:pt x="2369" y="195"/>
                  </a:lnTo>
                  <a:lnTo>
                    <a:pt x="2540" y="171"/>
                  </a:lnTo>
                  <a:close/>
                  <a:moveTo>
                    <a:pt x="5862" y="171"/>
                  </a:moveTo>
                  <a:lnTo>
                    <a:pt x="6033" y="195"/>
                  </a:lnTo>
                  <a:lnTo>
                    <a:pt x="6204" y="244"/>
                  </a:lnTo>
                  <a:lnTo>
                    <a:pt x="6374" y="318"/>
                  </a:lnTo>
                  <a:lnTo>
                    <a:pt x="6497" y="440"/>
                  </a:lnTo>
                  <a:lnTo>
                    <a:pt x="6619" y="562"/>
                  </a:lnTo>
                  <a:lnTo>
                    <a:pt x="6692" y="733"/>
                  </a:lnTo>
                  <a:lnTo>
                    <a:pt x="6741" y="904"/>
                  </a:lnTo>
                  <a:lnTo>
                    <a:pt x="6765" y="1075"/>
                  </a:lnTo>
                  <a:lnTo>
                    <a:pt x="6741" y="1246"/>
                  </a:lnTo>
                  <a:lnTo>
                    <a:pt x="6692" y="1417"/>
                  </a:lnTo>
                  <a:lnTo>
                    <a:pt x="6619" y="1588"/>
                  </a:lnTo>
                  <a:lnTo>
                    <a:pt x="6497" y="1710"/>
                  </a:lnTo>
                  <a:lnTo>
                    <a:pt x="6374" y="1832"/>
                  </a:lnTo>
                  <a:lnTo>
                    <a:pt x="6204" y="1905"/>
                  </a:lnTo>
                  <a:lnTo>
                    <a:pt x="6033" y="1954"/>
                  </a:lnTo>
                  <a:lnTo>
                    <a:pt x="5862" y="1978"/>
                  </a:lnTo>
                  <a:lnTo>
                    <a:pt x="5691" y="1954"/>
                  </a:lnTo>
                  <a:lnTo>
                    <a:pt x="5520" y="1905"/>
                  </a:lnTo>
                  <a:lnTo>
                    <a:pt x="5349" y="1832"/>
                  </a:lnTo>
                  <a:lnTo>
                    <a:pt x="5227" y="1710"/>
                  </a:lnTo>
                  <a:lnTo>
                    <a:pt x="5104" y="1588"/>
                  </a:lnTo>
                  <a:lnTo>
                    <a:pt x="5031" y="1417"/>
                  </a:lnTo>
                  <a:lnTo>
                    <a:pt x="4982" y="1246"/>
                  </a:lnTo>
                  <a:lnTo>
                    <a:pt x="4958" y="1075"/>
                  </a:lnTo>
                  <a:lnTo>
                    <a:pt x="4982" y="904"/>
                  </a:lnTo>
                  <a:lnTo>
                    <a:pt x="5031" y="733"/>
                  </a:lnTo>
                  <a:lnTo>
                    <a:pt x="5104" y="562"/>
                  </a:lnTo>
                  <a:lnTo>
                    <a:pt x="5227" y="440"/>
                  </a:lnTo>
                  <a:lnTo>
                    <a:pt x="5349" y="318"/>
                  </a:lnTo>
                  <a:lnTo>
                    <a:pt x="5520" y="244"/>
                  </a:lnTo>
                  <a:lnTo>
                    <a:pt x="5691" y="195"/>
                  </a:lnTo>
                  <a:lnTo>
                    <a:pt x="5862" y="171"/>
                  </a:lnTo>
                  <a:close/>
                  <a:moveTo>
                    <a:pt x="9183" y="171"/>
                  </a:moveTo>
                  <a:lnTo>
                    <a:pt x="9354" y="195"/>
                  </a:lnTo>
                  <a:lnTo>
                    <a:pt x="9525" y="244"/>
                  </a:lnTo>
                  <a:lnTo>
                    <a:pt x="9696" y="318"/>
                  </a:lnTo>
                  <a:lnTo>
                    <a:pt x="9818" y="440"/>
                  </a:lnTo>
                  <a:lnTo>
                    <a:pt x="9940" y="562"/>
                  </a:lnTo>
                  <a:lnTo>
                    <a:pt x="10014" y="733"/>
                  </a:lnTo>
                  <a:lnTo>
                    <a:pt x="10062" y="904"/>
                  </a:lnTo>
                  <a:lnTo>
                    <a:pt x="10087" y="1075"/>
                  </a:lnTo>
                  <a:lnTo>
                    <a:pt x="10062" y="1246"/>
                  </a:lnTo>
                  <a:lnTo>
                    <a:pt x="10014" y="1417"/>
                  </a:lnTo>
                  <a:lnTo>
                    <a:pt x="9940" y="1588"/>
                  </a:lnTo>
                  <a:lnTo>
                    <a:pt x="9818" y="1710"/>
                  </a:lnTo>
                  <a:lnTo>
                    <a:pt x="9696" y="1832"/>
                  </a:lnTo>
                  <a:lnTo>
                    <a:pt x="9525" y="1905"/>
                  </a:lnTo>
                  <a:lnTo>
                    <a:pt x="9354" y="1954"/>
                  </a:lnTo>
                  <a:lnTo>
                    <a:pt x="9183" y="1978"/>
                  </a:lnTo>
                  <a:lnTo>
                    <a:pt x="9012" y="1954"/>
                  </a:lnTo>
                  <a:lnTo>
                    <a:pt x="8841" y="1905"/>
                  </a:lnTo>
                  <a:lnTo>
                    <a:pt x="8670" y="1832"/>
                  </a:lnTo>
                  <a:lnTo>
                    <a:pt x="8548" y="1710"/>
                  </a:lnTo>
                  <a:lnTo>
                    <a:pt x="8426" y="1588"/>
                  </a:lnTo>
                  <a:lnTo>
                    <a:pt x="8353" y="1417"/>
                  </a:lnTo>
                  <a:lnTo>
                    <a:pt x="8304" y="1246"/>
                  </a:lnTo>
                  <a:lnTo>
                    <a:pt x="8279" y="1075"/>
                  </a:lnTo>
                  <a:lnTo>
                    <a:pt x="8304" y="904"/>
                  </a:lnTo>
                  <a:lnTo>
                    <a:pt x="8353" y="733"/>
                  </a:lnTo>
                  <a:lnTo>
                    <a:pt x="8426" y="562"/>
                  </a:lnTo>
                  <a:lnTo>
                    <a:pt x="8548" y="440"/>
                  </a:lnTo>
                  <a:lnTo>
                    <a:pt x="8670" y="318"/>
                  </a:lnTo>
                  <a:lnTo>
                    <a:pt x="8841" y="244"/>
                  </a:lnTo>
                  <a:lnTo>
                    <a:pt x="9012" y="195"/>
                  </a:lnTo>
                  <a:lnTo>
                    <a:pt x="9183" y="171"/>
                  </a:lnTo>
                  <a:close/>
                  <a:moveTo>
                    <a:pt x="12505" y="171"/>
                  </a:moveTo>
                  <a:lnTo>
                    <a:pt x="12676" y="195"/>
                  </a:lnTo>
                  <a:lnTo>
                    <a:pt x="12847" y="244"/>
                  </a:lnTo>
                  <a:lnTo>
                    <a:pt x="13018" y="318"/>
                  </a:lnTo>
                  <a:lnTo>
                    <a:pt x="13140" y="440"/>
                  </a:lnTo>
                  <a:lnTo>
                    <a:pt x="13262" y="562"/>
                  </a:lnTo>
                  <a:lnTo>
                    <a:pt x="13335" y="733"/>
                  </a:lnTo>
                  <a:lnTo>
                    <a:pt x="13384" y="904"/>
                  </a:lnTo>
                  <a:lnTo>
                    <a:pt x="13408" y="1075"/>
                  </a:lnTo>
                  <a:lnTo>
                    <a:pt x="13384" y="1246"/>
                  </a:lnTo>
                  <a:lnTo>
                    <a:pt x="13335" y="1417"/>
                  </a:lnTo>
                  <a:lnTo>
                    <a:pt x="13262" y="1588"/>
                  </a:lnTo>
                  <a:lnTo>
                    <a:pt x="13140" y="1710"/>
                  </a:lnTo>
                  <a:lnTo>
                    <a:pt x="13018" y="1832"/>
                  </a:lnTo>
                  <a:lnTo>
                    <a:pt x="12847" y="1905"/>
                  </a:lnTo>
                  <a:lnTo>
                    <a:pt x="12676" y="1954"/>
                  </a:lnTo>
                  <a:lnTo>
                    <a:pt x="12505" y="1978"/>
                  </a:lnTo>
                  <a:lnTo>
                    <a:pt x="12334" y="1954"/>
                  </a:lnTo>
                  <a:lnTo>
                    <a:pt x="12163" y="1905"/>
                  </a:lnTo>
                  <a:lnTo>
                    <a:pt x="11992" y="1832"/>
                  </a:lnTo>
                  <a:lnTo>
                    <a:pt x="11870" y="1710"/>
                  </a:lnTo>
                  <a:lnTo>
                    <a:pt x="11748" y="1588"/>
                  </a:lnTo>
                  <a:lnTo>
                    <a:pt x="11674" y="1417"/>
                  </a:lnTo>
                  <a:lnTo>
                    <a:pt x="11625" y="1246"/>
                  </a:lnTo>
                  <a:lnTo>
                    <a:pt x="11601" y="1075"/>
                  </a:lnTo>
                  <a:lnTo>
                    <a:pt x="11625" y="904"/>
                  </a:lnTo>
                  <a:lnTo>
                    <a:pt x="11674" y="733"/>
                  </a:lnTo>
                  <a:lnTo>
                    <a:pt x="11748" y="562"/>
                  </a:lnTo>
                  <a:lnTo>
                    <a:pt x="11870" y="440"/>
                  </a:lnTo>
                  <a:lnTo>
                    <a:pt x="11992" y="318"/>
                  </a:lnTo>
                  <a:lnTo>
                    <a:pt x="12163" y="244"/>
                  </a:lnTo>
                  <a:lnTo>
                    <a:pt x="12334" y="195"/>
                  </a:lnTo>
                  <a:lnTo>
                    <a:pt x="12505" y="171"/>
                  </a:lnTo>
                  <a:close/>
                  <a:moveTo>
                    <a:pt x="13091" y="5520"/>
                  </a:moveTo>
                  <a:lnTo>
                    <a:pt x="13189" y="5544"/>
                  </a:lnTo>
                  <a:lnTo>
                    <a:pt x="13262" y="5593"/>
                  </a:lnTo>
                  <a:lnTo>
                    <a:pt x="13311" y="5666"/>
                  </a:lnTo>
                  <a:lnTo>
                    <a:pt x="13335" y="5764"/>
                  </a:lnTo>
                  <a:lnTo>
                    <a:pt x="13311" y="5862"/>
                  </a:lnTo>
                  <a:lnTo>
                    <a:pt x="13262" y="5935"/>
                  </a:lnTo>
                  <a:lnTo>
                    <a:pt x="13189" y="5984"/>
                  </a:lnTo>
                  <a:lnTo>
                    <a:pt x="13091" y="6008"/>
                  </a:lnTo>
                  <a:lnTo>
                    <a:pt x="1954" y="6008"/>
                  </a:lnTo>
                  <a:lnTo>
                    <a:pt x="1856" y="5984"/>
                  </a:lnTo>
                  <a:lnTo>
                    <a:pt x="1783" y="5935"/>
                  </a:lnTo>
                  <a:lnTo>
                    <a:pt x="1734" y="5862"/>
                  </a:lnTo>
                  <a:lnTo>
                    <a:pt x="1710" y="5764"/>
                  </a:lnTo>
                  <a:lnTo>
                    <a:pt x="1734" y="5666"/>
                  </a:lnTo>
                  <a:lnTo>
                    <a:pt x="1783" y="5593"/>
                  </a:lnTo>
                  <a:lnTo>
                    <a:pt x="1856" y="5544"/>
                  </a:lnTo>
                  <a:lnTo>
                    <a:pt x="1954" y="5520"/>
                  </a:lnTo>
                  <a:close/>
                  <a:moveTo>
                    <a:pt x="13189" y="7840"/>
                  </a:moveTo>
                  <a:lnTo>
                    <a:pt x="13262" y="7913"/>
                  </a:lnTo>
                  <a:lnTo>
                    <a:pt x="13311" y="7986"/>
                  </a:lnTo>
                  <a:lnTo>
                    <a:pt x="13335" y="8084"/>
                  </a:lnTo>
                  <a:lnTo>
                    <a:pt x="13311" y="8182"/>
                  </a:lnTo>
                  <a:lnTo>
                    <a:pt x="13262" y="8255"/>
                  </a:lnTo>
                  <a:lnTo>
                    <a:pt x="13189" y="8304"/>
                  </a:lnTo>
                  <a:lnTo>
                    <a:pt x="13091" y="8328"/>
                  </a:lnTo>
                  <a:lnTo>
                    <a:pt x="1954" y="8328"/>
                  </a:lnTo>
                  <a:lnTo>
                    <a:pt x="1856" y="8304"/>
                  </a:lnTo>
                  <a:lnTo>
                    <a:pt x="1783" y="8255"/>
                  </a:lnTo>
                  <a:lnTo>
                    <a:pt x="1734" y="8182"/>
                  </a:lnTo>
                  <a:lnTo>
                    <a:pt x="1710" y="8084"/>
                  </a:lnTo>
                  <a:lnTo>
                    <a:pt x="1734" y="7986"/>
                  </a:lnTo>
                  <a:lnTo>
                    <a:pt x="1783" y="7913"/>
                  </a:lnTo>
                  <a:lnTo>
                    <a:pt x="1856" y="7840"/>
                  </a:lnTo>
                  <a:close/>
                  <a:moveTo>
                    <a:pt x="13091" y="10136"/>
                  </a:moveTo>
                  <a:lnTo>
                    <a:pt x="13189" y="10160"/>
                  </a:lnTo>
                  <a:lnTo>
                    <a:pt x="13262" y="10209"/>
                  </a:lnTo>
                  <a:lnTo>
                    <a:pt x="13311" y="10282"/>
                  </a:lnTo>
                  <a:lnTo>
                    <a:pt x="13335" y="10380"/>
                  </a:lnTo>
                  <a:lnTo>
                    <a:pt x="13311" y="10478"/>
                  </a:lnTo>
                  <a:lnTo>
                    <a:pt x="13262" y="10551"/>
                  </a:lnTo>
                  <a:lnTo>
                    <a:pt x="13189" y="10600"/>
                  </a:lnTo>
                  <a:lnTo>
                    <a:pt x="13091" y="10624"/>
                  </a:lnTo>
                  <a:lnTo>
                    <a:pt x="1954" y="10624"/>
                  </a:lnTo>
                  <a:lnTo>
                    <a:pt x="1856" y="10600"/>
                  </a:lnTo>
                  <a:lnTo>
                    <a:pt x="1783" y="10551"/>
                  </a:lnTo>
                  <a:lnTo>
                    <a:pt x="1734" y="10478"/>
                  </a:lnTo>
                  <a:lnTo>
                    <a:pt x="1710" y="10380"/>
                  </a:lnTo>
                  <a:lnTo>
                    <a:pt x="1734" y="10282"/>
                  </a:lnTo>
                  <a:lnTo>
                    <a:pt x="1783" y="10209"/>
                  </a:lnTo>
                  <a:lnTo>
                    <a:pt x="1856" y="10160"/>
                  </a:lnTo>
                  <a:lnTo>
                    <a:pt x="1954" y="10136"/>
                  </a:lnTo>
                  <a:close/>
                  <a:moveTo>
                    <a:pt x="8206" y="12456"/>
                  </a:moveTo>
                  <a:lnTo>
                    <a:pt x="8304" y="12480"/>
                  </a:lnTo>
                  <a:lnTo>
                    <a:pt x="8377" y="12529"/>
                  </a:lnTo>
                  <a:lnTo>
                    <a:pt x="8426" y="12602"/>
                  </a:lnTo>
                  <a:lnTo>
                    <a:pt x="8450" y="12700"/>
                  </a:lnTo>
                  <a:lnTo>
                    <a:pt x="8426" y="12798"/>
                  </a:lnTo>
                  <a:lnTo>
                    <a:pt x="8377" y="12871"/>
                  </a:lnTo>
                  <a:lnTo>
                    <a:pt x="8304" y="12920"/>
                  </a:lnTo>
                  <a:lnTo>
                    <a:pt x="8206" y="12944"/>
                  </a:lnTo>
                  <a:lnTo>
                    <a:pt x="1954" y="12944"/>
                  </a:lnTo>
                  <a:lnTo>
                    <a:pt x="1856" y="12920"/>
                  </a:lnTo>
                  <a:lnTo>
                    <a:pt x="1783" y="12871"/>
                  </a:lnTo>
                  <a:lnTo>
                    <a:pt x="1734" y="12798"/>
                  </a:lnTo>
                  <a:lnTo>
                    <a:pt x="1710" y="12700"/>
                  </a:lnTo>
                  <a:lnTo>
                    <a:pt x="1734" y="12602"/>
                  </a:lnTo>
                  <a:lnTo>
                    <a:pt x="1783" y="12529"/>
                  </a:lnTo>
                  <a:lnTo>
                    <a:pt x="1856" y="12480"/>
                  </a:lnTo>
                  <a:lnTo>
                    <a:pt x="1954" y="12456"/>
                  </a:lnTo>
                  <a:close/>
                  <a:moveTo>
                    <a:pt x="782" y="0"/>
                  </a:moveTo>
                  <a:lnTo>
                    <a:pt x="635" y="25"/>
                  </a:lnTo>
                  <a:lnTo>
                    <a:pt x="489" y="73"/>
                  </a:lnTo>
                  <a:lnTo>
                    <a:pt x="342" y="122"/>
                  </a:lnTo>
                  <a:lnTo>
                    <a:pt x="220" y="220"/>
                  </a:lnTo>
                  <a:lnTo>
                    <a:pt x="122" y="342"/>
                  </a:lnTo>
                  <a:lnTo>
                    <a:pt x="73" y="489"/>
                  </a:lnTo>
                  <a:lnTo>
                    <a:pt x="24" y="635"/>
                  </a:lnTo>
                  <a:lnTo>
                    <a:pt x="0" y="782"/>
                  </a:lnTo>
                  <a:lnTo>
                    <a:pt x="0" y="17780"/>
                  </a:lnTo>
                  <a:lnTo>
                    <a:pt x="24" y="17927"/>
                  </a:lnTo>
                  <a:lnTo>
                    <a:pt x="73" y="18073"/>
                  </a:lnTo>
                  <a:lnTo>
                    <a:pt x="122" y="18220"/>
                  </a:lnTo>
                  <a:lnTo>
                    <a:pt x="220" y="18342"/>
                  </a:lnTo>
                  <a:lnTo>
                    <a:pt x="342" y="18440"/>
                  </a:lnTo>
                  <a:lnTo>
                    <a:pt x="489" y="18488"/>
                  </a:lnTo>
                  <a:lnTo>
                    <a:pt x="635" y="18537"/>
                  </a:lnTo>
                  <a:lnTo>
                    <a:pt x="782" y="18562"/>
                  </a:lnTo>
                  <a:lnTo>
                    <a:pt x="14361" y="18562"/>
                  </a:lnTo>
                  <a:lnTo>
                    <a:pt x="14507" y="18537"/>
                  </a:lnTo>
                  <a:lnTo>
                    <a:pt x="14654" y="18488"/>
                  </a:lnTo>
                  <a:lnTo>
                    <a:pt x="14800" y="18440"/>
                  </a:lnTo>
                  <a:lnTo>
                    <a:pt x="14923" y="18342"/>
                  </a:lnTo>
                  <a:lnTo>
                    <a:pt x="15020" y="18220"/>
                  </a:lnTo>
                  <a:lnTo>
                    <a:pt x="15069" y="18073"/>
                  </a:lnTo>
                  <a:lnTo>
                    <a:pt x="15118" y="17927"/>
                  </a:lnTo>
                  <a:lnTo>
                    <a:pt x="15142" y="17780"/>
                  </a:lnTo>
                  <a:lnTo>
                    <a:pt x="15142" y="782"/>
                  </a:lnTo>
                  <a:lnTo>
                    <a:pt x="15118" y="635"/>
                  </a:lnTo>
                  <a:lnTo>
                    <a:pt x="15069" y="489"/>
                  </a:lnTo>
                  <a:lnTo>
                    <a:pt x="15020" y="342"/>
                  </a:lnTo>
                  <a:lnTo>
                    <a:pt x="14923" y="220"/>
                  </a:lnTo>
                  <a:lnTo>
                    <a:pt x="14800" y="122"/>
                  </a:lnTo>
                  <a:lnTo>
                    <a:pt x="14654" y="73"/>
                  </a:lnTo>
                  <a:lnTo>
                    <a:pt x="14507" y="25"/>
                  </a:lnTo>
                  <a:lnTo>
                    <a:pt x="1436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4" name="Google Shape;464;p40"/>
          <p:cNvGrpSpPr/>
          <p:nvPr/>
        </p:nvGrpSpPr>
        <p:grpSpPr>
          <a:xfrm>
            <a:off x="910227" y="406125"/>
            <a:ext cx="371623" cy="309362"/>
            <a:chOff x="1244325" y="314425"/>
            <a:chExt cx="444525" cy="370050"/>
          </a:xfrm>
        </p:grpSpPr>
        <p:sp>
          <p:nvSpPr>
            <p:cNvPr id="465" name="Google Shape;465;p40"/>
            <p:cNvSpPr/>
            <p:nvPr/>
          </p:nvSpPr>
          <p:spPr>
            <a:xfrm>
              <a:off x="1388425" y="463425"/>
              <a:ext cx="143525" cy="143500"/>
            </a:xfrm>
            <a:custGeom>
              <a:avLst/>
              <a:gdLst/>
              <a:ahLst/>
              <a:cxnLst/>
              <a:rect l="l" t="t" r="r" b="b"/>
              <a:pathLst>
                <a:path w="5741" h="5740" extrusionOk="0">
                  <a:moveTo>
                    <a:pt x="2809" y="0"/>
                  </a:moveTo>
                  <a:lnTo>
                    <a:pt x="2492" y="49"/>
                  </a:lnTo>
                  <a:lnTo>
                    <a:pt x="2199" y="122"/>
                  </a:lnTo>
                  <a:lnTo>
                    <a:pt x="1906" y="244"/>
                  </a:lnTo>
                  <a:lnTo>
                    <a:pt x="1637" y="366"/>
                  </a:lnTo>
                  <a:lnTo>
                    <a:pt x="1368" y="537"/>
                  </a:lnTo>
                  <a:lnTo>
                    <a:pt x="1149" y="708"/>
                  </a:lnTo>
                  <a:lnTo>
                    <a:pt x="904" y="904"/>
                  </a:lnTo>
                  <a:lnTo>
                    <a:pt x="709" y="1124"/>
                  </a:lnTo>
                  <a:lnTo>
                    <a:pt x="538" y="1368"/>
                  </a:lnTo>
                  <a:lnTo>
                    <a:pt x="367" y="1636"/>
                  </a:lnTo>
                  <a:lnTo>
                    <a:pt x="245" y="1905"/>
                  </a:lnTo>
                  <a:lnTo>
                    <a:pt x="147" y="2198"/>
                  </a:lnTo>
                  <a:lnTo>
                    <a:pt x="74" y="2491"/>
                  </a:lnTo>
                  <a:lnTo>
                    <a:pt x="25" y="2809"/>
                  </a:lnTo>
                  <a:lnTo>
                    <a:pt x="1" y="3126"/>
                  </a:lnTo>
                  <a:lnTo>
                    <a:pt x="25" y="3517"/>
                  </a:lnTo>
                  <a:lnTo>
                    <a:pt x="98" y="3908"/>
                  </a:lnTo>
                  <a:lnTo>
                    <a:pt x="221" y="4274"/>
                  </a:lnTo>
                  <a:lnTo>
                    <a:pt x="392" y="4641"/>
                  </a:lnTo>
                  <a:lnTo>
                    <a:pt x="611" y="4958"/>
                  </a:lnTo>
                  <a:lnTo>
                    <a:pt x="856" y="5251"/>
                  </a:lnTo>
                  <a:lnTo>
                    <a:pt x="1124" y="5520"/>
                  </a:lnTo>
                  <a:lnTo>
                    <a:pt x="1442" y="5740"/>
                  </a:lnTo>
                  <a:lnTo>
                    <a:pt x="1393" y="5422"/>
                  </a:lnTo>
                  <a:lnTo>
                    <a:pt x="1368" y="5080"/>
                  </a:lnTo>
                  <a:lnTo>
                    <a:pt x="1393" y="4689"/>
                  </a:lnTo>
                  <a:lnTo>
                    <a:pt x="1442" y="4323"/>
                  </a:lnTo>
                  <a:lnTo>
                    <a:pt x="1539" y="3957"/>
                  </a:lnTo>
                  <a:lnTo>
                    <a:pt x="1662" y="3639"/>
                  </a:lnTo>
                  <a:lnTo>
                    <a:pt x="1808" y="3297"/>
                  </a:lnTo>
                  <a:lnTo>
                    <a:pt x="2003" y="3004"/>
                  </a:lnTo>
                  <a:lnTo>
                    <a:pt x="2223" y="2711"/>
                  </a:lnTo>
                  <a:lnTo>
                    <a:pt x="2468" y="2442"/>
                  </a:lnTo>
                  <a:lnTo>
                    <a:pt x="2712" y="2198"/>
                  </a:lnTo>
                  <a:lnTo>
                    <a:pt x="3005" y="2003"/>
                  </a:lnTo>
                  <a:lnTo>
                    <a:pt x="3322" y="1807"/>
                  </a:lnTo>
                  <a:lnTo>
                    <a:pt x="3640" y="1661"/>
                  </a:lnTo>
                  <a:lnTo>
                    <a:pt x="3982" y="1514"/>
                  </a:lnTo>
                  <a:lnTo>
                    <a:pt x="4324" y="1441"/>
                  </a:lnTo>
                  <a:lnTo>
                    <a:pt x="4690" y="1368"/>
                  </a:lnTo>
                  <a:lnTo>
                    <a:pt x="5423" y="1368"/>
                  </a:lnTo>
                  <a:lnTo>
                    <a:pt x="5740" y="1417"/>
                  </a:lnTo>
                  <a:lnTo>
                    <a:pt x="5520" y="1124"/>
                  </a:lnTo>
                  <a:lnTo>
                    <a:pt x="5252" y="831"/>
                  </a:lnTo>
                  <a:lnTo>
                    <a:pt x="4959" y="586"/>
                  </a:lnTo>
                  <a:lnTo>
                    <a:pt x="4641" y="391"/>
                  </a:lnTo>
                  <a:lnTo>
                    <a:pt x="4299" y="220"/>
                  </a:lnTo>
                  <a:lnTo>
                    <a:pt x="3933" y="98"/>
                  </a:lnTo>
                  <a:lnTo>
                    <a:pt x="3542" y="25"/>
                  </a:lnTo>
                  <a:lnTo>
                    <a:pt x="312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40"/>
            <p:cNvSpPr/>
            <p:nvPr/>
          </p:nvSpPr>
          <p:spPr>
            <a:xfrm>
              <a:off x="1244325" y="314425"/>
              <a:ext cx="444525" cy="370050"/>
            </a:xfrm>
            <a:custGeom>
              <a:avLst/>
              <a:gdLst/>
              <a:ahLst/>
              <a:cxnLst/>
              <a:rect l="l" t="t" r="r" b="b"/>
              <a:pathLst>
                <a:path w="17781" h="14802" extrusionOk="0">
                  <a:moveTo>
                    <a:pt x="11748" y="2101"/>
                  </a:moveTo>
                  <a:lnTo>
                    <a:pt x="11846" y="2126"/>
                  </a:lnTo>
                  <a:lnTo>
                    <a:pt x="11919" y="2175"/>
                  </a:lnTo>
                  <a:lnTo>
                    <a:pt x="11968" y="2248"/>
                  </a:lnTo>
                  <a:lnTo>
                    <a:pt x="11993" y="2346"/>
                  </a:lnTo>
                  <a:lnTo>
                    <a:pt x="11968" y="2419"/>
                  </a:lnTo>
                  <a:lnTo>
                    <a:pt x="11919" y="2492"/>
                  </a:lnTo>
                  <a:lnTo>
                    <a:pt x="11846" y="2541"/>
                  </a:lnTo>
                  <a:lnTo>
                    <a:pt x="11748" y="2565"/>
                  </a:lnTo>
                  <a:lnTo>
                    <a:pt x="6033" y="2565"/>
                  </a:lnTo>
                  <a:lnTo>
                    <a:pt x="5936" y="2541"/>
                  </a:lnTo>
                  <a:lnTo>
                    <a:pt x="5862" y="2492"/>
                  </a:lnTo>
                  <a:lnTo>
                    <a:pt x="5814" y="2419"/>
                  </a:lnTo>
                  <a:lnTo>
                    <a:pt x="5789" y="2346"/>
                  </a:lnTo>
                  <a:lnTo>
                    <a:pt x="5814" y="2248"/>
                  </a:lnTo>
                  <a:lnTo>
                    <a:pt x="5862" y="2175"/>
                  </a:lnTo>
                  <a:lnTo>
                    <a:pt x="5936" y="2126"/>
                  </a:lnTo>
                  <a:lnTo>
                    <a:pt x="6033" y="2101"/>
                  </a:lnTo>
                  <a:close/>
                  <a:moveTo>
                    <a:pt x="15949" y="4519"/>
                  </a:moveTo>
                  <a:lnTo>
                    <a:pt x="16047" y="4568"/>
                  </a:lnTo>
                  <a:lnTo>
                    <a:pt x="16145" y="4592"/>
                  </a:lnTo>
                  <a:lnTo>
                    <a:pt x="16193" y="4666"/>
                  </a:lnTo>
                  <a:lnTo>
                    <a:pt x="16267" y="4739"/>
                  </a:lnTo>
                  <a:lnTo>
                    <a:pt x="16316" y="4812"/>
                  </a:lnTo>
                  <a:lnTo>
                    <a:pt x="16340" y="4910"/>
                  </a:lnTo>
                  <a:lnTo>
                    <a:pt x="16340" y="5008"/>
                  </a:lnTo>
                  <a:lnTo>
                    <a:pt x="16340" y="5789"/>
                  </a:lnTo>
                  <a:lnTo>
                    <a:pt x="16340" y="5887"/>
                  </a:lnTo>
                  <a:lnTo>
                    <a:pt x="16316" y="5985"/>
                  </a:lnTo>
                  <a:lnTo>
                    <a:pt x="16267" y="6058"/>
                  </a:lnTo>
                  <a:lnTo>
                    <a:pt x="16193" y="6131"/>
                  </a:lnTo>
                  <a:lnTo>
                    <a:pt x="16145" y="6204"/>
                  </a:lnTo>
                  <a:lnTo>
                    <a:pt x="16047" y="6229"/>
                  </a:lnTo>
                  <a:lnTo>
                    <a:pt x="15949" y="6278"/>
                  </a:lnTo>
                  <a:lnTo>
                    <a:pt x="14069" y="6278"/>
                  </a:lnTo>
                  <a:lnTo>
                    <a:pt x="13971" y="6229"/>
                  </a:lnTo>
                  <a:lnTo>
                    <a:pt x="13898" y="6204"/>
                  </a:lnTo>
                  <a:lnTo>
                    <a:pt x="13824" y="6131"/>
                  </a:lnTo>
                  <a:lnTo>
                    <a:pt x="13751" y="6058"/>
                  </a:lnTo>
                  <a:lnTo>
                    <a:pt x="13727" y="5985"/>
                  </a:lnTo>
                  <a:lnTo>
                    <a:pt x="13678" y="5887"/>
                  </a:lnTo>
                  <a:lnTo>
                    <a:pt x="13678" y="5789"/>
                  </a:lnTo>
                  <a:lnTo>
                    <a:pt x="13678" y="5008"/>
                  </a:lnTo>
                  <a:lnTo>
                    <a:pt x="13678" y="4910"/>
                  </a:lnTo>
                  <a:lnTo>
                    <a:pt x="13727" y="4812"/>
                  </a:lnTo>
                  <a:lnTo>
                    <a:pt x="13751" y="4739"/>
                  </a:lnTo>
                  <a:lnTo>
                    <a:pt x="13824" y="4666"/>
                  </a:lnTo>
                  <a:lnTo>
                    <a:pt x="13898" y="4592"/>
                  </a:lnTo>
                  <a:lnTo>
                    <a:pt x="13971" y="4568"/>
                  </a:lnTo>
                  <a:lnTo>
                    <a:pt x="14069" y="4519"/>
                  </a:lnTo>
                  <a:close/>
                  <a:moveTo>
                    <a:pt x="8891" y="5105"/>
                  </a:moveTo>
                  <a:lnTo>
                    <a:pt x="9306" y="5130"/>
                  </a:lnTo>
                  <a:lnTo>
                    <a:pt x="9697" y="5179"/>
                  </a:lnTo>
                  <a:lnTo>
                    <a:pt x="10063" y="5276"/>
                  </a:lnTo>
                  <a:lnTo>
                    <a:pt x="10430" y="5423"/>
                  </a:lnTo>
                  <a:lnTo>
                    <a:pt x="10796" y="5594"/>
                  </a:lnTo>
                  <a:lnTo>
                    <a:pt x="11113" y="5789"/>
                  </a:lnTo>
                  <a:lnTo>
                    <a:pt x="11406" y="6009"/>
                  </a:lnTo>
                  <a:lnTo>
                    <a:pt x="11700" y="6278"/>
                  </a:lnTo>
                  <a:lnTo>
                    <a:pt x="11968" y="6546"/>
                  </a:lnTo>
                  <a:lnTo>
                    <a:pt x="12188" y="6864"/>
                  </a:lnTo>
                  <a:lnTo>
                    <a:pt x="12383" y="7181"/>
                  </a:lnTo>
                  <a:lnTo>
                    <a:pt x="12554" y="7523"/>
                  </a:lnTo>
                  <a:lnTo>
                    <a:pt x="12676" y="7890"/>
                  </a:lnTo>
                  <a:lnTo>
                    <a:pt x="12774" y="8280"/>
                  </a:lnTo>
                  <a:lnTo>
                    <a:pt x="12847" y="8671"/>
                  </a:lnTo>
                  <a:lnTo>
                    <a:pt x="12872" y="9086"/>
                  </a:lnTo>
                  <a:lnTo>
                    <a:pt x="12847" y="9477"/>
                  </a:lnTo>
                  <a:lnTo>
                    <a:pt x="12774" y="9868"/>
                  </a:lnTo>
                  <a:lnTo>
                    <a:pt x="12676" y="10259"/>
                  </a:lnTo>
                  <a:lnTo>
                    <a:pt x="12554" y="10625"/>
                  </a:lnTo>
                  <a:lnTo>
                    <a:pt x="12383" y="10967"/>
                  </a:lnTo>
                  <a:lnTo>
                    <a:pt x="12188" y="11309"/>
                  </a:lnTo>
                  <a:lnTo>
                    <a:pt x="11968" y="11602"/>
                  </a:lnTo>
                  <a:lnTo>
                    <a:pt x="11700" y="11895"/>
                  </a:lnTo>
                  <a:lnTo>
                    <a:pt x="11406" y="12139"/>
                  </a:lnTo>
                  <a:lnTo>
                    <a:pt x="11113" y="12383"/>
                  </a:lnTo>
                  <a:lnTo>
                    <a:pt x="10796" y="12579"/>
                  </a:lnTo>
                  <a:lnTo>
                    <a:pt x="10430" y="12750"/>
                  </a:lnTo>
                  <a:lnTo>
                    <a:pt x="10063" y="12872"/>
                  </a:lnTo>
                  <a:lnTo>
                    <a:pt x="9697" y="12970"/>
                  </a:lnTo>
                  <a:lnTo>
                    <a:pt x="9306" y="13018"/>
                  </a:lnTo>
                  <a:lnTo>
                    <a:pt x="8891" y="13043"/>
                  </a:lnTo>
                  <a:lnTo>
                    <a:pt x="8476" y="13018"/>
                  </a:lnTo>
                  <a:lnTo>
                    <a:pt x="8085" y="12970"/>
                  </a:lnTo>
                  <a:lnTo>
                    <a:pt x="7719" y="12872"/>
                  </a:lnTo>
                  <a:lnTo>
                    <a:pt x="7352" y="12750"/>
                  </a:lnTo>
                  <a:lnTo>
                    <a:pt x="6986" y="12579"/>
                  </a:lnTo>
                  <a:lnTo>
                    <a:pt x="6668" y="12383"/>
                  </a:lnTo>
                  <a:lnTo>
                    <a:pt x="6375" y="12139"/>
                  </a:lnTo>
                  <a:lnTo>
                    <a:pt x="6082" y="11895"/>
                  </a:lnTo>
                  <a:lnTo>
                    <a:pt x="5814" y="11602"/>
                  </a:lnTo>
                  <a:lnTo>
                    <a:pt x="5594" y="11309"/>
                  </a:lnTo>
                  <a:lnTo>
                    <a:pt x="5398" y="10967"/>
                  </a:lnTo>
                  <a:lnTo>
                    <a:pt x="5227" y="10625"/>
                  </a:lnTo>
                  <a:lnTo>
                    <a:pt x="5105" y="10259"/>
                  </a:lnTo>
                  <a:lnTo>
                    <a:pt x="5008" y="9868"/>
                  </a:lnTo>
                  <a:lnTo>
                    <a:pt x="4934" y="9477"/>
                  </a:lnTo>
                  <a:lnTo>
                    <a:pt x="4910" y="9086"/>
                  </a:lnTo>
                  <a:lnTo>
                    <a:pt x="4934" y="8671"/>
                  </a:lnTo>
                  <a:lnTo>
                    <a:pt x="5008" y="8280"/>
                  </a:lnTo>
                  <a:lnTo>
                    <a:pt x="5105" y="7890"/>
                  </a:lnTo>
                  <a:lnTo>
                    <a:pt x="5227" y="7523"/>
                  </a:lnTo>
                  <a:lnTo>
                    <a:pt x="5398" y="7181"/>
                  </a:lnTo>
                  <a:lnTo>
                    <a:pt x="5594" y="6864"/>
                  </a:lnTo>
                  <a:lnTo>
                    <a:pt x="5814" y="6546"/>
                  </a:lnTo>
                  <a:lnTo>
                    <a:pt x="6082" y="6278"/>
                  </a:lnTo>
                  <a:lnTo>
                    <a:pt x="6375" y="6009"/>
                  </a:lnTo>
                  <a:lnTo>
                    <a:pt x="6668" y="5789"/>
                  </a:lnTo>
                  <a:lnTo>
                    <a:pt x="6986" y="5594"/>
                  </a:lnTo>
                  <a:lnTo>
                    <a:pt x="7352" y="5423"/>
                  </a:lnTo>
                  <a:lnTo>
                    <a:pt x="7719" y="5276"/>
                  </a:lnTo>
                  <a:lnTo>
                    <a:pt x="8085" y="5179"/>
                  </a:lnTo>
                  <a:lnTo>
                    <a:pt x="8476" y="5130"/>
                  </a:lnTo>
                  <a:lnTo>
                    <a:pt x="8891" y="5105"/>
                  </a:lnTo>
                  <a:close/>
                  <a:moveTo>
                    <a:pt x="5301" y="1"/>
                  </a:moveTo>
                  <a:lnTo>
                    <a:pt x="5154" y="50"/>
                  </a:lnTo>
                  <a:lnTo>
                    <a:pt x="5008" y="123"/>
                  </a:lnTo>
                  <a:lnTo>
                    <a:pt x="4861" y="221"/>
                  </a:lnTo>
                  <a:lnTo>
                    <a:pt x="4739" y="318"/>
                  </a:lnTo>
                  <a:lnTo>
                    <a:pt x="4641" y="465"/>
                  </a:lnTo>
                  <a:lnTo>
                    <a:pt x="4568" y="611"/>
                  </a:lnTo>
                  <a:lnTo>
                    <a:pt x="4519" y="758"/>
                  </a:lnTo>
                  <a:lnTo>
                    <a:pt x="4080" y="2565"/>
                  </a:lnTo>
                  <a:lnTo>
                    <a:pt x="3249" y="2565"/>
                  </a:lnTo>
                  <a:lnTo>
                    <a:pt x="3249" y="2468"/>
                  </a:lnTo>
                  <a:lnTo>
                    <a:pt x="3225" y="2370"/>
                  </a:lnTo>
                  <a:lnTo>
                    <a:pt x="3176" y="2297"/>
                  </a:lnTo>
                  <a:lnTo>
                    <a:pt x="3103" y="2223"/>
                  </a:lnTo>
                  <a:lnTo>
                    <a:pt x="3054" y="2150"/>
                  </a:lnTo>
                  <a:lnTo>
                    <a:pt x="2956" y="2126"/>
                  </a:lnTo>
                  <a:lnTo>
                    <a:pt x="2858" y="2077"/>
                  </a:lnTo>
                  <a:lnTo>
                    <a:pt x="1955" y="2077"/>
                  </a:lnTo>
                  <a:lnTo>
                    <a:pt x="1857" y="2126"/>
                  </a:lnTo>
                  <a:lnTo>
                    <a:pt x="1784" y="2150"/>
                  </a:lnTo>
                  <a:lnTo>
                    <a:pt x="1711" y="2223"/>
                  </a:lnTo>
                  <a:lnTo>
                    <a:pt x="1637" y="2297"/>
                  </a:lnTo>
                  <a:lnTo>
                    <a:pt x="1613" y="2370"/>
                  </a:lnTo>
                  <a:lnTo>
                    <a:pt x="1564" y="2468"/>
                  </a:lnTo>
                  <a:lnTo>
                    <a:pt x="1564" y="2565"/>
                  </a:lnTo>
                  <a:lnTo>
                    <a:pt x="782" y="2565"/>
                  </a:lnTo>
                  <a:lnTo>
                    <a:pt x="636" y="2590"/>
                  </a:lnTo>
                  <a:lnTo>
                    <a:pt x="489" y="2639"/>
                  </a:lnTo>
                  <a:lnTo>
                    <a:pt x="343" y="2687"/>
                  </a:lnTo>
                  <a:lnTo>
                    <a:pt x="221" y="2785"/>
                  </a:lnTo>
                  <a:lnTo>
                    <a:pt x="123" y="2907"/>
                  </a:lnTo>
                  <a:lnTo>
                    <a:pt x="74" y="3054"/>
                  </a:lnTo>
                  <a:lnTo>
                    <a:pt x="25" y="3200"/>
                  </a:lnTo>
                  <a:lnTo>
                    <a:pt x="1" y="3347"/>
                  </a:lnTo>
                  <a:lnTo>
                    <a:pt x="1" y="14020"/>
                  </a:lnTo>
                  <a:lnTo>
                    <a:pt x="25" y="14191"/>
                  </a:lnTo>
                  <a:lnTo>
                    <a:pt x="74" y="14337"/>
                  </a:lnTo>
                  <a:lnTo>
                    <a:pt x="123" y="14459"/>
                  </a:lnTo>
                  <a:lnTo>
                    <a:pt x="221" y="14581"/>
                  </a:lnTo>
                  <a:lnTo>
                    <a:pt x="343" y="14679"/>
                  </a:lnTo>
                  <a:lnTo>
                    <a:pt x="489" y="14752"/>
                  </a:lnTo>
                  <a:lnTo>
                    <a:pt x="636" y="14801"/>
                  </a:lnTo>
                  <a:lnTo>
                    <a:pt x="17146" y="14801"/>
                  </a:lnTo>
                  <a:lnTo>
                    <a:pt x="17292" y="14752"/>
                  </a:lnTo>
                  <a:lnTo>
                    <a:pt x="17439" y="14679"/>
                  </a:lnTo>
                  <a:lnTo>
                    <a:pt x="17561" y="14581"/>
                  </a:lnTo>
                  <a:lnTo>
                    <a:pt x="17659" y="14459"/>
                  </a:lnTo>
                  <a:lnTo>
                    <a:pt x="17708" y="14337"/>
                  </a:lnTo>
                  <a:lnTo>
                    <a:pt x="17756" y="14191"/>
                  </a:lnTo>
                  <a:lnTo>
                    <a:pt x="17781" y="14020"/>
                  </a:lnTo>
                  <a:lnTo>
                    <a:pt x="17781" y="3347"/>
                  </a:lnTo>
                  <a:lnTo>
                    <a:pt x="17756" y="3200"/>
                  </a:lnTo>
                  <a:lnTo>
                    <a:pt x="17708" y="3054"/>
                  </a:lnTo>
                  <a:lnTo>
                    <a:pt x="17659" y="2907"/>
                  </a:lnTo>
                  <a:lnTo>
                    <a:pt x="17561" y="2785"/>
                  </a:lnTo>
                  <a:lnTo>
                    <a:pt x="17439" y="2687"/>
                  </a:lnTo>
                  <a:lnTo>
                    <a:pt x="17292" y="2639"/>
                  </a:lnTo>
                  <a:lnTo>
                    <a:pt x="17146" y="2590"/>
                  </a:lnTo>
                  <a:lnTo>
                    <a:pt x="16999" y="2565"/>
                  </a:lnTo>
                  <a:lnTo>
                    <a:pt x="13702" y="2565"/>
                  </a:lnTo>
                  <a:lnTo>
                    <a:pt x="13263" y="758"/>
                  </a:lnTo>
                  <a:lnTo>
                    <a:pt x="13214" y="611"/>
                  </a:lnTo>
                  <a:lnTo>
                    <a:pt x="13141" y="465"/>
                  </a:lnTo>
                  <a:lnTo>
                    <a:pt x="13043" y="318"/>
                  </a:lnTo>
                  <a:lnTo>
                    <a:pt x="12921" y="221"/>
                  </a:lnTo>
                  <a:lnTo>
                    <a:pt x="12774" y="123"/>
                  </a:lnTo>
                  <a:lnTo>
                    <a:pt x="12628" y="50"/>
                  </a:lnTo>
                  <a:lnTo>
                    <a:pt x="1248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7" name="Google Shape;467;p40"/>
          <p:cNvGrpSpPr/>
          <p:nvPr/>
        </p:nvGrpSpPr>
        <p:grpSpPr>
          <a:xfrm>
            <a:off x="1481925" y="404599"/>
            <a:ext cx="355300" cy="312413"/>
            <a:chOff x="1928175" y="312600"/>
            <a:chExt cx="425000" cy="373700"/>
          </a:xfrm>
        </p:grpSpPr>
        <p:sp>
          <p:nvSpPr>
            <p:cNvPr id="468" name="Google Shape;468;p40"/>
            <p:cNvSpPr/>
            <p:nvPr/>
          </p:nvSpPr>
          <p:spPr>
            <a:xfrm>
              <a:off x="1928175" y="312600"/>
              <a:ext cx="425000" cy="373700"/>
            </a:xfrm>
            <a:custGeom>
              <a:avLst/>
              <a:gdLst/>
              <a:ahLst/>
              <a:cxnLst/>
              <a:rect l="l" t="t" r="r" b="b"/>
              <a:pathLst>
                <a:path w="17000" h="14948" extrusionOk="0">
                  <a:moveTo>
                    <a:pt x="16022" y="978"/>
                  </a:moveTo>
                  <a:lnTo>
                    <a:pt x="16022" y="13971"/>
                  </a:lnTo>
                  <a:lnTo>
                    <a:pt x="978" y="13971"/>
                  </a:lnTo>
                  <a:lnTo>
                    <a:pt x="978" y="978"/>
                  </a:lnTo>
                  <a:close/>
                  <a:moveTo>
                    <a:pt x="782" y="1"/>
                  </a:moveTo>
                  <a:lnTo>
                    <a:pt x="636" y="25"/>
                  </a:lnTo>
                  <a:lnTo>
                    <a:pt x="489" y="74"/>
                  </a:lnTo>
                  <a:lnTo>
                    <a:pt x="343" y="147"/>
                  </a:lnTo>
                  <a:lnTo>
                    <a:pt x="221" y="245"/>
                  </a:lnTo>
                  <a:lnTo>
                    <a:pt x="123" y="343"/>
                  </a:lnTo>
                  <a:lnTo>
                    <a:pt x="74" y="489"/>
                  </a:lnTo>
                  <a:lnTo>
                    <a:pt x="25" y="636"/>
                  </a:lnTo>
                  <a:lnTo>
                    <a:pt x="1" y="782"/>
                  </a:lnTo>
                  <a:lnTo>
                    <a:pt x="1" y="14166"/>
                  </a:lnTo>
                  <a:lnTo>
                    <a:pt x="25" y="14313"/>
                  </a:lnTo>
                  <a:lnTo>
                    <a:pt x="74" y="14459"/>
                  </a:lnTo>
                  <a:lnTo>
                    <a:pt x="123" y="14606"/>
                  </a:lnTo>
                  <a:lnTo>
                    <a:pt x="221" y="14703"/>
                  </a:lnTo>
                  <a:lnTo>
                    <a:pt x="343" y="14801"/>
                  </a:lnTo>
                  <a:lnTo>
                    <a:pt x="489" y="14874"/>
                  </a:lnTo>
                  <a:lnTo>
                    <a:pt x="636" y="14923"/>
                  </a:lnTo>
                  <a:lnTo>
                    <a:pt x="782" y="14948"/>
                  </a:lnTo>
                  <a:lnTo>
                    <a:pt x="16218" y="14948"/>
                  </a:lnTo>
                  <a:lnTo>
                    <a:pt x="16364" y="14923"/>
                  </a:lnTo>
                  <a:lnTo>
                    <a:pt x="16511" y="14874"/>
                  </a:lnTo>
                  <a:lnTo>
                    <a:pt x="16657" y="14801"/>
                  </a:lnTo>
                  <a:lnTo>
                    <a:pt x="16779" y="14703"/>
                  </a:lnTo>
                  <a:lnTo>
                    <a:pt x="16877" y="14606"/>
                  </a:lnTo>
                  <a:lnTo>
                    <a:pt x="16926" y="14459"/>
                  </a:lnTo>
                  <a:lnTo>
                    <a:pt x="16975" y="14313"/>
                  </a:lnTo>
                  <a:lnTo>
                    <a:pt x="16999" y="14166"/>
                  </a:lnTo>
                  <a:lnTo>
                    <a:pt x="16999" y="782"/>
                  </a:lnTo>
                  <a:lnTo>
                    <a:pt x="16975" y="636"/>
                  </a:lnTo>
                  <a:lnTo>
                    <a:pt x="16926" y="489"/>
                  </a:lnTo>
                  <a:lnTo>
                    <a:pt x="16877" y="343"/>
                  </a:lnTo>
                  <a:lnTo>
                    <a:pt x="16779" y="245"/>
                  </a:lnTo>
                  <a:lnTo>
                    <a:pt x="16657" y="147"/>
                  </a:lnTo>
                  <a:lnTo>
                    <a:pt x="16511" y="74"/>
                  </a:lnTo>
                  <a:lnTo>
                    <a:pt x="16364" y="25"/>
                  </a:lnTo>
                  <a:lnTo>
                    <a:pt x="1621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40"/>
            <p:cNvSpPr/>
            <p:nvPr/>
          </p:nvSpPr>
          <p:spPr>
            <a:xfrm>
              <a:off x="1964825" y="349250"/>
              <a:ext cx="351700" cy="300425"/>
            </a:xfrm>
            <a:custGeom>
              <a:avLst/>
              <a:gdLst/>
              <a:ahLst/>
              <a:cxnLst/>
              <a:rect l="l" t="t" r="r" b="b"/>
              <a:pathLst>
                <a:path w="14068" h="12017" extrusionOk="0">
                  <a:moveTo>
                    <a:pt x="10111" y="1563"/>
                  </a:moveTo>
                  <a:lnTo>
                    <a:pt x="10307" y="1588"/>
                  </a:lnTo>
                  <a:lnTo>
                    <a:pt x="10502" y="1612"/>
                  </a:lnTo>
                  <a:lnTo>
                    <a:pt x="10697" y="1661"/>
                  </a:lnTo>
                  <a:lnTo>
                    <a:pt x="10868" y="1734"/>
                  </a:lnTo>
                  <a:lnTo>
                    <a:pt x="11039" y="1807"/>
                  </a:lnTo>
                  <a:lnTo>
                    <a:pt x="11186" y="1905"/>
                  </a:lnTo>
                  <a:lnTo>
                    <a:pt x="11357" y="2027"/>
                  </a:lnTo>
                  <a:lnTo>
                    <a:pt x="11479" y="2149"/>
                  </a:lnTo>
                  <a:lnTo>
                    <a:pt x="11625" y="2271"/>
                  </a:lnTo>
                  <a:lnTo>
                    <a:pt x="11723" y="2442"/>
                  </a:lnTo>
                  <a:lnTo>
                    <a:pt x="11821" y="2589"/>
                  </a:lnTo>
                  <a:lnTo>
                    <a:pt x="11894" y="2760"/>
                  </a:lnTo>
                  <a:lnTo>
                    <a:pt x="11967" y="2955"/>
                  </a:lnTo>
                  <a:lnTo>
                    <a:pt x="12016" y="3126"/>
                  </a:lnTo>
                  <a:lnTo>
                    <a:pt x="12041" y="3322"/>
                  </a:lnTo>
                  <a:lnTo>
                    <a:pt x="12065" y="3517"/>
                  </a:lnTo>
                  <a:lnTo>
                    <a:pt x="12041" y="3737"/>
                  </a:lnTo>
                  <a:lnTo>
                    <a:pt x="12016" y="3908"/>
                  </a:lnTo>
                  <a:lnTo>
                    <a:pt x="11967" y="4103"/>
                  </a:lnTo>
                  <a:lnTo>
                    <a:pt x="11894" y="4274"/>
                  </a:lnTo>
                  <a:lnTo>
                    <a:pt x="11821" y="4445"/>
                  </a:lnTo>
                  <a:lnTo>
                    <a:pt x="11723" y="4616"/>
                  </a:lnTo>
                  <a:lnTo>
                    <a:pt x="11625" y="4763"/>
                  </a:lnTo>
                  <a:lnTo>
                    <a:pt x="11479" y="4909"/>
                  </a:lnTo>
                  <a:lnTo>
                    <a:pt x="11357" y="5031"/>
                  </a:lnTo>
                  <a:lnTo>
                    <a:pt x="11186" y="5153"/>
                  </a:lnTo>
                  <a:lnTo>
                    <a:pt x="11039" y="5251"/>
                  </a:lnTo>
                  <a:lnTo>
                    <a:pt x="10868" y="5324"/>
                  </a:lnTo>
                  <a:lnTo>
                    <a:pt x="10697" y="5398"/>
                  </a:lnTo>
                  <a:lnTo>
                    <a:pt x="10502" y="5446"/>
                  </a:lnTo>
                  <a:lnTo>
                    <a:pt x="10307" y="5471"/>
                  </a:lnTo>
                  <a:lnTo>
                    <a:pt x="9916" y="5471"/>
                  </a:lnTo>
                  <a:lnTo>
                    <a:pt x="9720" y="5446"/>
                  </a:lnTo>
                  <a:lnTo>
                    <a:pt x="9525" y="5398"/>
                  </a:lnTo>
                  <a:lnTo>
                    <a:pt x="9354" y="5324"/>
                  </a:lnTo>
                  <a:lnTo>
                    <a:pt x="9183" y="5251"/>
                  </a:lnTo>
                  <a:lnTo>
                    <a:pt x="9012" y="5153"/>
                  </a:lnTo>
                  <a:lnTo>
                    <a:pt x="8866" y="5031"/>
                  </a:lnTo>
                  <a:lnTo>
                    <a:pt x="8719" y="4909"/>
                  </a:lnTo>
                  <a:lnTo>
                    <a:pt x="8597" y="4763"/>
                  </a:lnTo>
                  <a:lnTo>
                    <a:pt x="8475" y="4616"/>
                  </a:lnTo>
                  <a:lnTo>
                    <a:pt x="8377" y="4445"/>
                  </a:lnTo>
                  <a:lnTo>
                    <a:pt x="8304" y="4274"/>
                  </a:lnTo>
                  <a:lnTo>
                    <a:pt x="8231" y="4103"/>
                  </a:lnTo>
                  <a:lnTo>
                    <a:pt x="8182" y="3908"/>
                  </a:lnTo>
                  <a:lnTo>
                    <a:pt x="8157" y="3737"/>
                  </a:lnTo>
                  <a:lnTo>
                    <a:pt x="8157" y="3517"/>
                  </a:lnTo>
                  <a:lnTo>
                    <a:pt x="8157" y="3322"/>
                  </a:lnTo>
                  <a:lnTo>
                    <a:pt x="8182" y="3126"/>
                  </a:lnTo>
                  <a:lnTo>
                    <a:pt x="8231" y="2955"/>
                  </a:lnTo>
                  <a:lnTo>
                    <a:pt x="8304" y="2760"/>
                  </a:lnTo>
                  <a:lnTo>
                    <a:pt x="8377" y="2589"/>
                  </a:lnTo>
                  <a:lnTo>
                    <a:pt x="8475" y="2442"/>
                  </a:lnTo>
                  <a:lnTo>
                    <a:pt x="8597" y="2271"/>
                  </a:lnTo>
                  <a:lnTo>
                    <a:pt x="8719" y="2149"/>
                  </a:lnTo>
                  <a:lnTo>
                    <a:pt x="8866" y="2027"/>
                  </a:lnTo>
                  <a:lnTo>
                    <a:pt x="9012" y="1905"/>
                  </a:lnTo>
                  <a:lnTo>
                    <a:pt x="9183" y="1807"/>
                  </a:lnTo>
                  <a:lnTo>
                    <a:pt x="9354" y="1734"/>
                  </a:lnTo>
                  <a:lnTo>
                    <a:pt x="9525" y="1661"/>
                  </a:lnTo>
                  <a:lnTo>
                    <a:pt x="9720" y="1612"/>
                  </a:lnTo>
                  <a:lnTo>
                    <a:pt x="9916" y="1588"/>
                  </a:lnTo>
                  <a:lnTo>
                    <a:pt x="10111" y="1563"/>
                  </a:lnTo>
                  <a:close/>
                  <a:moveTo>
                    <a:pt x="0" y="0"/>
                  </a:moveTo>
                  <a:lnTo>
                    <a:pt x="0" y="9232"/>
                  </a:lnTo>
                  <a:lnTo>
                    <a:pt x="3248" y="5080"/>
                  </a:lnTo>
                  <a:lnTo>
                    <a:pt x="3346" y="4958"/>
                  </a:lnTo>
                  <a:lnTo>
                    <a:pt x="3468" y="4885"/>
                  </a:lnTo>
                  <a:lnTo>
                    <a:pt x="3590" y="4836"/>
                  </a:lnTo>
                  <a:lnTo>
                    <a:pt x="3737" y="4811"/>
                  </a:lnTo>
                  <a:lnTo>
                    <a:pt x="3859" y="4836"/>
                  </a:lnTo>
                  <a:lnTo>
                    <a:pt x="4005" y="4885"/>
                  </a:lnTo>
                  <a:lnTo>
                    <a:pt x="4128" y="4958"/>
                  </a:lnTo>
                  <a:lnTo>
                    <a:pt x="4225" y="5080"/>
                  </a:lnTo>
                  <a:lnTo>
                    <a:pt x="9647" y="12016"/>
                  </a:lnTo>
                  <a:lnTo>
                    <a:pt x="10233" y="12016"/>
                  </a:lnTo>
                  <a:lnTo>
                    <a:pt x="10087" y="11772"/>
                  </a:lnTo>
                  <a:lnTo>
                    <a:pt x="8157" y="9305"/>
                  </a:lnTo>
                  <a:lnTo>
                    <a:pt x="9403" y="7718"/>
                  </a:lnTo>
                  <a:lnTo>
                    <a:pt x="9501" y="7596"/>
                  </a:lnTo>
                  <a:lnTo>
                    <a:pt x="9623" y="7522"/>
                  </a:lnTo>
                  <a:lnTo>
                    <a:pt x="9745" y="7473"/>
                  </a:lnTo>
                  <a:lnTo>
                    <a:pt x="9891" y="7449"/>
                  </a:lnTo>
                  <a:lnTo>
                    <a:pt x="10014" y="7473"/>
                  </a:lnTo>
                  <a:lnTo>
                    <a:pt x="10160" y="7522"/>
                  </a:lnTo>
                  <a:lnTo>
                    <a:pt x="10282" y="7596"/>
                  </a:lnTo>
                  <a:lnTo>
                    <a:pt x="10380" y="7718"/>
                  </a:lnTo>
                  <a:lnTo>
                    <a:pt x="13750" y="12016"/>
                  </a:lnTo>
                  <a:lnTo>
                    <a:pt x="14068" y="12016"/>
                  </a:lnTo>
                  <a:lnTo>
                    <a:pt x="1406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0" name="Google Shape;470;p40"/>
          <p:cNvSpPr/>
          <p:nvPr/>
        </p:nvSpPr>
        <p:spPr>
          <a:xfrm>
            <a:off x="2077702" y="393385"/>
            <a:ext cx="290970" cy="334860"/>
          </a:xfrm>
          <a:custGeom>
            <a:avLst/>
            <a:gdLst/>
            <a:ahLst/>
            <a:cxnLst/>
            <a:rect l="l" t="t" r="r" b="b"/>
            <a:pathLst>
              <a:path w="13922" h="16022" extrusionOk="0">
                <a:moveTo>
                  <a:pt x="13922" y="0"/>
                </a:moveTo>
                <a:lnTo>
                  <a:pt x="3249" y="3249"/>
                </a:lnTo>
                <a:lnTo>
                  <a:pt x="3249" y="12651"/>
                </a:lnTo>
                <a:lnTo>
                  <a:pt x="2907" y="12627"/>
                </a:lnTo>
                <a:lnTo>
                  <a:pt x="2565" y="12627"/>
                </a:lnTo>
                <a:lnTo>
                  <a:pt x="2198" y="12676"/>
                </a:lnTo>
                <a:lnTo>
                  <a:pt x="1832" y="12774"/>
                </a:lnTo>
                <a:lnTo>
                  <a:pt x="1612" y="12847"/>
                </a:lnTo>
                <a:lnTo>
                  <a:pt x="1393" y="12945"/>
                </a:lnTo>
                <a:lnTo>
                  <a:pt x="1197" y="13067"/>
                </a:lnTo>
                <a:lnTo>
                  <a:pt x="1002" y="13164"/>
                </a:lnTo>
                <a:lnTo>
                  <a:pt x="806" y="13311"/>
                </a:lnTo>
                <a:lnTo>
                  <a:pt x="660" y="13433"/>
                </a:lnTo>
                <a:lnTo>
                  <a:pt x="513" y="13580"/>
                </a:lnTo>
                <a:lnTo>
                  <a:pt x="391" y="13726"/>
                </a:lnTo>
                <a:lnTo>
                  <a:pt x="269" y="13897"/>
                </a:lnTo>
                <a:lnTo>
                  <a:pt x="171" y="14044"/>
                </a:lnTo>
                <a:lnTo>
                  <a:pt x="98" y="14215"/>
                </a:lnTo>
                <a:lnTo>
                  <a:pt x="49" y="14386"/>
                </a:lnTo>
                <a:lnTo>
                  <a:pt x="25" y="14532"/>
                </a:lnTo>
                <a:lnTo>
                  <a:pt x="0" y="14703"/>
                </a:lnTo>
                <a:lnTo>
                  <a:pt x="25" y="14874"/>
                </a:lnTo>
                <a:lnTo>
                  <a:pt x="49" y="15021"/>
                </a:lnTo>
                <a:lnTo>
                  <a:pt x="123" y="15191"/>
                </a:lnTo>
                <a:lnTo>
                  <a:pt x="196" y="15338"/>
                </a:lnTo>
                <a:lnTo>
                  <a:pt x="293" y="15460"/>
                </a:lnTo>
                <a:lnTo>
                  <a:pt x="416" y="15582"/>
                </a:lnTo>
                <a:lnTo>
                  <a:pt x="562" y="15680"/>
                </a:lnTo>
                <a:lnTo>
                  <a:pt x="709" y="15778"/>
                </a:lnTo>
                <a:lnTo>
                  <a:pt x="880" y="15851"/>
                </a:lnTo>
                <a:lnTo>
                  <a:pt x="1075" y="15924"/>
                </a:lnTo>
                <a:lnTo>
                  <a:pt x="1246" y="15973"/>
                </a:lnTo>
                <a:lnTo>
                  <a:pt x="1466" y="15997"/>
                </a:lnTo>
                <a:lnTo>
                  <a:pt x="1661" y="16022"/>
                </a:lnTo>
                <a:lnTo>
                  <a:pt x="1881" y="16022"/>
                </a:lnTo>
                <a:lnTo>
                  <a:pt x="2101" y="15997"/>
                </a:lnTo>
                <a:lnTo>
                  <a:pt x="2345" y="15973"/>
                </a:lnTo>
                <a:lnTo>
                  <a:pt x="2565" y="15924"/>
                </a:lnTo>
                <a:lnTo>
                  <a:pt x="2809" y="15875"/>
                </a:lnTo>
                <a:lnTo>
                  <a:pt x="3224" y="15704"/>
                </a:lnTo>
                <a:lnTo>
                  <a:pt x="3591" y="15509"/>
                </a:lnTo>
                <a:lnTo>
                  <a:pt x="3908" y="15289"/>
                </a:lnTo>
                <a:lnTo>
                  <a:pt x="4177" y="15021"/>
                </a:lnTo>
                <a:lnTo>
                  <a:pt x="4372" y="14752"/>
                </a:lnTo>
                <a:lnTo>
                  <a:pt x="4470" y="14605"/>
                </a:lnTo>
                <a:lnTo>
                  <a:pt x="4543" y="14459"/>
                </a:lnTo>
                <a:lnTo>
                  <a:pt x="4592" y="14312"/>
                </a:lnTo>
                <a:lnTo>
                  <a:pt x="4616" y="14166"/>
                </a:lnTo>
                <a:lnTo>
                  <a:pt x="4641" y="14019"/>
                </a:lnTo>
                <a:lnTo>
                  <a:pt x="4641" y="13873"/>
                </a:lnTo>
                <a:lnTo>
                  <a:pt x="4641" y="6204"/>
                </a:lnTo>
                <a:lnTo>
                  <a:pt x="12505" y="3737"/>
                </a:lnTo>
                <a:lnTo>
                  <a:pt x="12505" y="10136"/>
                </a:lnTo>
                <a:lnTo>
                  <a:pt x="12187" y="10111"/>
                </a:lnTo>
                <a:lnTo>
                  <a:pt x="11846" y="10111"/>
                </a:lnTo>
                <a:lnTo>
                  <a:pt x="11479" y="10160"/>
                </a:lnTo>
                <a:lnTo>
                  <a:pt x="11113" y="10258"/>
                </a:lnTo>
                <a:lnTo>
                  <a:pt x="10893" y="10331"/>
                </a:lnTo>
                <a:lnTo>
                  <a:pt x="10673" y="10429"/>
                </a:lnTo>
                <a:lnTo>
                  <a:pt x="10453" y="10551"/>
                </a:lnTo>
                <a:lnTo>
                  <a:pt x="10283" y="10649"/>
                </a:lnTo>
                <a:lnTo>
                  <a:pt x="10087" y="10795"/>
                </a:lnTo>
                <a:lnTo>
                  <a:pt x="9941" y="10917"/>
                </a:lnTo>
                <a:lnTo>
                  <a:pt x="9794" y="11064"/>
                </a:lnTo>
                <a:lnTo>
                  <a:pt x="9648" y="11211"/>
                </a:lnTo>
                <a:lnTo>
                  <a:pt x="9550" y="11381"/>
                </a:lnTo>
                <a:lnTo>
                  <a:pt x="9452" y="11528"/>
                </a:lnTo>
                <a:lnTo>
                  <a:pt x="9379" y="11699"/>
                </a:lnTo>
                <a:lnTo>
                  <a:pt x="9330" y="11870"/>
                </a:lnTo>
                <a:lnTo>
                  <a:pt x="9306" y="12016"/>
                </a:lnTo>
                <a:lnTo>
                  <a:pt x="9281" y="12187"/>
                </a:lnTo>
                <a:lnTo>
                  <a:pt x="9306" y="12358"/>
                </a:lnTo>
                <a:lnTo>
                  <a:pt x="9330" y="12505"/>
                </a:lnTo>
                <a:lnTo>
                  <a:pt x="9403" y="12676"/>
                </a:lnTo>
                <a:lnTo>
                  <a:pt x="9477" y="12822"/>
                </a:lnTo>
                <a:lnTo>
                  <a:pt x="9574" y="12945"/>
                </a:lnTo>
                <a:lnTo>
                  <a:pt x="9696" y="13067"/>
                </a:lnTo>
                <a:lnTo>
                  <a:pt x="9843" y="13164"/>
                </a:lnTo>
                <a:lnTo>
                  <a:pt x="9989" y="13262"/>
                </a:lnTo>
                <a:lnTo>
                  <a:pt x="10160" y="13335"/>
                </a:lnTo>
                <a:lnTo>
                  <a:pt x="10331" y="13409"/>
                </a:lnTo>
                <a:lnTo>
                  <a:pt x="10527" y="13457"/>
                </a:lnTo>
                <a:lnTo>
                  <a:pt x="10747" y="13482"/>
                </a:lnTo>
                <a:lnTo>
                  <a:pt x="10942" y="13506"/>
                </a:lnTo>
                <a:lnTo>
                  <a:pt x="11162" y="13506"/>
                </a:lnTo>
                <a:lnTo>
                  <a:pt x="11382" y="13482"/>
                </a:lnTo>
                <a:lnTo>
                  <a:pt x="11626" y="13457"/>
                </a:lnTo>
                <a:lnTo>
                  <a:pt x="11846" y="13409"/>
                </a:lnTo>
                <a:lnTo>
                  <a:pt x="12090" y="13360"/>
                </a:lnTo>
                <a:lnTo>
                  <a:pt x="12456" y="13213"/>
                </a:lnTo>
                <a:lnTo>
                  <a:pt x="12798" y="13042"/>
                </a:lnTo>
                <a:lnTo>
                  <a:pt x="13091" y="12822"/>
                </a:lnTo>
                <a:lnTo>
                  <a:pt x="13360" y="12603"/>
                </a:lnTo>
                <a:lnTo>
                  <a:pt x="13580" y="12358"/>
                </a:lnTo>
                <a:lnTo>
                  <a:pt x="13751" y="12090"/>
                </a:lnTo>
                <a:lnTo>
                  <a:pt x="13848" y="11821"/>
                </a:lnTo>
                <a:lnTo>
                  <a:pt x="13897" y="11675"/>
                </a:lnTo>
                <a:lnTo>
                  <a:pt x="13922" y="11552"/>
                </a:lnTo>
                <a:lnTo>
                  <a:pt x="1392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40"/>
          <p:cNvSpPr/>
          <p:nvPr/>
        </p:nvSpPr>
        <p:spPr>
          <a:xfrm>
            <a:off x="2661148" y="394410"/>
            <a:ext cx="251176" cy="332812"/>
          </a:xfrm>
          <a:custGeom>
            <a:avLst/>
            <a:gdLst/>
            <a:ahLst/>
            <a:cxnLst/>
            <a:rect l="l" t="t" r="r" b="b"/>
            <a:pathLst>
              <a:path w="12018" h="15924" extrusionOk="0">
                <a:moveTo>
                  <a:pt x="6278" y="3444"/>
                </a:moveTo>
                <a:lnTo>
                  <a:pt x="6522" y="3493"/>
                </a:lnTo>
                <a:lnTo>
                  <a:pt x="6766" y="3542"/>
                </a:lnTo>
                <a:lnTo>
                  <a:pt x="7010" y="3639"/>
                </a:lnTo>
                <a:lnTo>
                  <a:pt x="7230" y="3737"/>
                </a:lnTo>
                <a:lnTo>
                  <a:pt x="7450" y="3883"/>
                </a:lnTo>
                <a:lnTo>
                  <a:pt x="7645" y="4030"/>
                </a:lnTo>
                <a:lnTo>
                  <a:pt x="7816" y="4201"/>
                </a:lnTo>
                <a:lnTo>
                  <a:pt x="7987" y="4372"/>
                </a:lnTo>
                <a:lnTo>
                  <a:pt x="8134" y="4567"/>
                </a:lnTo>
                <a:lnTo>
                  <a:pt x="8280" y="4787"/>
                </a:lnTo>
                <a:lnTo>
                  <a:pt x="8378" y="5007"/>
                </a:lnTo>
                <a:lnTo>
                  <a:pt x="8476" y="5251"/>
                </a:lnTo>
                <a:lnTo>
                  <a:pt x="8525" y="5495"/>
                </a:lnTo>
                <a:lnTo>
                  <a:pt x="8573" y="5740"/>
                </a:lnTo>
                <a:lnTo>
                  <a:pt x="8573" y="6008"/>
                </a:lnTo>
                <a:lnTo>
                  <a:pt x="8573" y="6277"/>
                </a:lnTo>
                <a:lnTo>
                  <a:pt x="8525" y="6521"/>
                </a:lnTo>
                <a:lnTo>
                  <a:pt x="8476" y="6765"/>
                </a:lnTo>
                <a:lnTo>
                  <a:pt x="8378" y="7010"/>
                </a:lnTo>
                <a:lnTo>
                  <a:pt x="8280" y="7229"/>
                </a:lnTo>
                <a:lnTo>
                  <a:pt x="8134" y="7449"/>
                </a:lnTo>
                <a:lnTo>
                  <a:pt x="7987" y="7645"/>
                </a:lnTo>
                <a:lnTo>
                  <a:pt x="7816" y="7816"/>
                </a:lnTo>
                <a:lnTo>
                  <a:pt x="7645" y="7987"/>
                </a:lnTo>
                <a:lnTo>
                  <a:pt x="7450" y="8133"/>
                </a:lnTo>
                <a:lnTo>
                  <a:pt x="7230" y="8280"/>
                </a:lnTo>
                <a:lnTo>
                  <a:pt x="7010" y="8377"/>
                </a:lnTo>
                <a:lnTo>
                  <a:pt x="6766" y="8475"/>
                </a:lnTo>
                <a:lnTo>
                  <a:pt x="6522" y="8524"/>
                </a:lnTo>
                <a:lnTo>
                  <a:pt x="6278" y="8573"/>
                </a:lnTo>
                <a:lnTo>
                  <a:pt x="5740" y="8573"/>
                </a:lnTo>
                <a:lnTo>
                  <a:pt x="5496" y="8524"/>
                </a:lnTo>
                <a:lnTo>
                  <a:pt x="5252" y="8475"/>
                </a:lnTo>
                <a:lnTo>
                  <a:pt x="5008" y="8377"/>
                </a:lnTo>
                <a:lnTo>
                  <a:pt x="4788" y="8280"/>
                </a:lnTo>
                <a:lnTo>
                  <a:pt x="4568" y="8133"/>
                </a:lnTo>
                <a:lnTo>
                  <a:pt x="4373" y="7987"/>
                </a:lnTo>
                <a:lnTo>
                  <a:pt x="4202" y="7816"/>
                </a:lnTo>
                <a:lnTo>
                  <a:pt x="4031" y="7645"/>
                </a:lnTo>
                <a:lnTo>
                  <a:pt x="3884" y="7449"/>
                </a:lnTo>
                <a:lnTo>
                  <a:pt x="3738" y="7229"/>
                </a:lnTo>
                <a:lnTo>
                  <a:pt x="3640" y="7010"/>
                </a:lnTo>
                <a:lnTo>
                  <a:pt x="3542" y="6765"/>
                </a:lnTo>
                <a:lnTo>
                  <a:pt x="3493" y="6521"/>
                </a:lnTo>
                <a:lnTo>
                  <a:pt x="3445" y="6277"/>
                </a:lnTo>
                <a:lnTo>
                  <a:pt x="3445" y="6008"/>
                </a:lnTo>
                <a:lnTo>
                  <a:pt x="3445" y="5740"/>
                </a:lnTo>
                <a:lnTo>
                  <a:pt x="3493" y="5495"/>
                </a:lnTo>
                <a:lnTo>
                  <a:pt x="3542" y="5251"/>
                </a:lnTo>
                <a:lnTo>
                  <a:pt x="3640" y="5007"/>
                </a:lnTo>
                <a:lnTo>
                  <a:pt x="3738" y="4787"/>
                </a:lnTo>
                <a:lnTo>
                  <a:pt x="3884" y="4567"/>
                </a:lnTo>
                <a:lnTo>
                  <a:pt x="4031" y="4372"/>
                </a:lnTo>
                <a:lnTo>
                  <a:pt x="4202" y="4201"/>
                </a:lnTo>
                <a:lnTo>
                  <a:pt x="4373" y="4030"/>
                </a:lnTo>
                <a:lnTo>
                  <a:pt x="4568" y="3883"/>
                </a:lnTo>
                <a:lnTo>
                  <a:pt x="4788" y="3737"/>
                </a:lnTo>
                <a:lnTo>
                  <a:pt x="5008" y="3639"/>
                </a:lnTo>
                <a:lnTo>
                  <a:pt x="5252" y="3542"/>
                </a:lnTo>
                <a:lnTo>
                  <a:pt x="5496" y="3493"/>
                </a:lnTo>
                <a:lnTo>
                  <a:pt x="5740" y="3444"/>
                </a:lnTo>
                <a:close/>
                <a:moveTo>
                  <a:pt x="5691" y="0"/>
                </a:moveTo>
                <a:lnTo>
                  <a:pt x="5398" y="25"/>
                </a:lnTo>
                <a:lnTo>
                  <a:pt x="5105" y="73"/>
                </a:lnTo>
                <a:lnTo>
                  <a:pt x="4788" y="122"/>
                </a:lnTo>
                <a:lnTo>
                  <a:pt x="4519" y="196"/>
                </a:lnTo>
                <a:lnTo>
                  <a:pt x="4226" y="269"/>
                </a:lnTo>
                <a:lnTo>
                  <a:pt x="3664" y="464"/>
                </a:lnTo>
                <a:lnTo>
                  <a:pt x="3152" y="733"/>
                </a:lnTo>
                <a:lnTo>
                  <a:pt x="2639" y="1026"/>
                </a:lnTo>
                <a:lnTo>
                  <a:pt x="2199" y="1368"/>
                </a:lnTo>
                <a:lnTo>
                  <a:pt x="1759" y="1759"/>
                </a:lnTo>
                <a:lnTo>
                  <a:pt x="1369" y="2198"/>
                </a:lnTo>
                <a:lnTo>
                  <a:pt x="1027" y="2638"/>
                </a:lnTo>
                <a:lnTo>
                  <a:pt x="734" y="3151"/>
                </a:lnTo>
                <a:lnTo>
                  <a:pt x="465" y="3664"/>
                </a:lnTo>
                <a:lnTo>
                  <a:pt x="270" y="4225"/>
                </a:lnTo>
                <a:lnTo>
                  <a:pt x="196" y="4518"/>
                </a:lnTo>
                <a:lnTo>
                  <a:pt x="123" y="4787"/>
                </a:lnTo>
                <a:lnTo>
                  <a:pt x="74" y="5105"/>
                </a:lnTo>
                <a:lnTo>
                  <a:pt x="25" y="5398"/>
                </a:lnTo>
                <a:lnTo>
                  <a:pt x="1" y="5691"/>
                </a:lnTo>
                <a:lnTo>
                  <a:pt x="1" y="6008"/>
                </a:lnTo>
                <a:lnTo>
                  <a:pt x="25" y="6448"/>
                </a:lnTo>
                <a:lnTo>
                  <a:pt x="74" y="6887"/>
                </a:lnTo>
                <a:lnTo>
                  <a:pt x="147" y="7352"/>
                </a:lnTo>
                <a:lnTo>
                  <a:pt x="270" y="7791"/>
                </a:lnTo>
                <a:lnTo>
                  <a:pt x="392" y="8231"/>
                </a:lnTo>
                <a:lnTo>
                  <a:pt x="563" y="8670"/>
                </a:lnTo>
                <a:lnTo>
                  <a:pt x="734" y="9110"/>
                </a:lnTo>
                <a:lnTo>
                  <a:pt x="929" y="9550"/>
                </a:lnTo>
                <a:lnTo>
                  <a:pt x="1149" y="9965"/>
                </a:lnTo>
                <a:lnTo>
                  <a:pt x="1393" y="10404"/>
                </a:lnTo>
                <a:lnTo>
                  <a:pt x="1906" y="11210"/>
                </a:lnTo>
                <a:lnTo>
                  <a:pt x="2443" y="11992"/>
                </a:lnTo>
                <a:lnTo>
                  <a:pt x="3005" y="12725"/>
                </a:lnTo>
                <a:lnTo>
                  <a:pt x="3567" y="13408"/>
                </a:lnTo>
                <a:lnTo>
                  <a:pt x="4104" y="14019"/>
                </a:lnTo>
                <a:lnTo>
                  <a:pt x="4617" y="14581"/>
                </a:lnTo>
                <a:lnTo>
                  <a:pt x="5081" y="15045"/>
                </a:lnTo>
                <a:lnTo>
                  <a:pt x="5740" y="15680"/>
                </a:lnTo>
                <a:lnTo>
                  <a:pt x="6009" y="15924"/>
                </a:lnTo>
                <a:lnTo>
                  <a:pt x="6278" y="15680"/>
                </a:lnTo>
                <a:lnTo>
                  <a:pt x="6937" y="15045"/>
                </a:lnTo>
                <a:lnTo>
                  <a:pt x="7401" y="14581"/>
                </a:lnTo>
                <a:lnTo>
                  <a:pt x="7914" y="14019"/>
                </a:lnTo>
                <a:lnTo>
                  <a:pt x="8451" y="13408"/>
                </a:lnTo>
                <a:lnTo>
                  <a:pt x="9013" y="12725"/>
                </a:lnTo>
                <a:lnTo>
                  <a:pt x="9575" y="11992"/>
                </a:lnTo>
                <a:lnTo>
                  <a:pt x="10112" y="11210"/>
                </a:lnTo>
                <a:lnTo>
                  <a:pt x="10625" y="10404"/>
                </a:lnTo>
                <a:lnTo>
                  <a:pt x="10869" y="9965"/>
                </a:lnTo>
                <a:lnTo>
                  <a:pt x="11089" y="9550"/>
                </a:lnTo>
                <a:lnTo>
                  <a:pt x="11284" y="9110"/>
                </a:lnTo>
                <a:lnTo>
                  <a:pt x="11455" y="8670"/>
                </a:lnTo>
                <a:lnTo>
                  <a:pt x="11626" y="8231"/>
                </a:lnTo>
                <a:lnTo>
                  <a:pt x="11748" y="7791"/>
                </a:lnTo>
                <a:lnTo>
                  <a:pt x="11871" y="7352"/>
                </a:lnTo>
                <a:lnTo>
                  <a:pt x="11944" y="6887"/>
                </a:lnTo>
                <a:lnTo>
                  <a:pt x="11993" y="6448"/>
                </a:lnTo>
                <a:lnTo>
                  <a:pt x="12017" y="6008"/>
                </a:lnTo>
                <a:lnTo>
                  <a:pt x="12017" y="5691"/>
                </a:lnTo>
                <a:lnTo>
                  <a:pt x="11993" y="5398"/>
                </a:lnTo>
                <a:lnTo>
                  <a:pt x="11944" y="5105"/>
                </a:lnTo>
                <a:lnTo>
                  <a:pt x="11895" y="4787"/>
                </a:lnTo>
                <a:lnTo>
                  <a:pt x="11822" y="4518"/>
                </a:lnTo>
                <a:lnTo>
                  <a:pt x="11748" y="4225"/>
                </a:lnTo>
                <a:lnTo>
                  <a:pt x="11553" y="3664"/>
                </a:lnTo>
                <a:lnTo>
                  <a:pt x="11284" y="3151"/>
                </a:lnTo>
                <a:lnTo>
                  <a:pt x="10991" y="2638"/>
                </a:lnTo>
                <a:lnTo>
                  <a:pt x="10649" y="2198"/>
                </a:lnTo>
                <a:lnTo>
                  <a:pt x="10259" y="1759"/>
                </a:lnTo>
                <a:lnTo>
                  <a:pt x="9819" y="1368"/>
                </a:lnTo>
                <a:lnTo>
                  <a:pt x="9379" y="1026"/>
                </a:lnTo>
                <a:lnTo>
                  <a:pt x="8866" y="733"/>
                </a:lnTo>
                <a:lnTo>
                  <a:pt x="8354" y="464"/>
                </a:lnTo>
                <a:lnTo>
                  <a:pt x="7792" y="269"/>
                </a:lnTo>
                <a:lnTo>
                  <a:pt x="7499" y="196"/>
                </a:lnTo>
                <a:lnTo>
                  <a:pt x="7230" y="122"/>
                </a:lnTo>
                <a:lnTo>
                  <a:pt x="6913" y="73"/>
                </a:lnTo>
                <a:lnTo>
                  <a:pt x="6620" y="25"/>
                </a:lnTo>
                <a:lnTo>
                  <a:pt x="632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72" name="Google Shape;472;p40"/>
          <p:cNvGrpSpPr/>
          <p:nvPr/>
        </p:nvGrpSpPr>
        <p:grpSpPr>
          <a:xfrm>
            <a:off x="3145963" y="388276"/>
            <a:ext cx="408386" cy="345080"/>
            <a:chOff x="3918650" y="293075"/>
            <a:chExt cx="488500" cy="412775"/>
          </a:xfrm>
        </p:grpSpPr>
        <p:sp>
          <p:nvSpPr>
            <p:cNvPr id="473" name="Google Shape;473;p40"/>
            <p:cNvSpPr/>
            <p:nvPr/>
          </p:nvSpPr>
          <p:spPr>
            <a:xfrm>
              <a:off x="4085350" y="293675"/>
              <a:ext cx="154500" cy="412175"/>
            </a:xfrm>
            <a:custGeom>
              <a:avLst/>
              <a:gdLst/>
              <a:ahLst/>
              <a:cxnLst/>
              <a:rect l="l" t="t" r="r" b="b"/>
              <a:pathLst>
                <a:path w="6180" h="16487" extrusionOk="0">
                  <a:moveTo>
                    <a:pt x="709" y="5496"/>
                  </a:moveTo>
                  <a:lnTo>
                    <a:pt x="806" y="5520"/>
                  </a:lnTo>
                  <a:lnTo>
                    <a:pt x="1050" y="5667"/>
                  </a:lnTo>
                  <a:lnTo>
                    <a:pt x="1270" y="5813"/>
                  </a:lnTo>
                  <a:lnTo>
                    <a:pt x="1344" y="5886"/>
                  </a:lnTo>
                  <a:lnTo>
                    <a:pt x="1368" y="5984"/>
                  </a:lnTo>
                  <a:lnTo>
                    <a:pt x="1344" y="6082"/>
                  </a:lnTo>
                  <a:lnTo>
                    <a:pt x="1319" y="6155"/>
                  </a:lnTo>
                  <a:lnTo>
                    <a:pt x="1221" y="6228"/>
                  </a:lnTo>
                  <a:lnTo>
                    <a:pt x="1124" y="6253"/>
                  </a:lnTo>
                  <a:lnTo>
                    <a:pt x="1050" y="6228"/>
                  </a:lnTo>
                  <a:lnTo>
                    <a:pt x="977" y="6204"/>
                  </a:lnTo>
                  <a:lnTo>
                    <a:pt x="782" y="6082"/>
                  </a:lnTo>
                  <a:lnTo>
                    <a:pt x="586" y="5960"/>
                  </a:lnTo>
                  <a:lnTo>
                    <a:pt x="513" y="5911"/>
                  </a:lnTo>
                  <a:lnTo>
                    <a:pt x="464" y="5838"/>
                  </a:lnTo>
                  <a:lnTo>
                    <a:pt x="464" y="5740"/>
                  </a:lnTo>
                  <a:lnTo>
                    <a:pt x="489" y="5642"/>
                  </a:lnTo>
                  <a:lnTo>
                    <a:pt x="538" y="5569"/>
                  </a:lnTo>
                  <a:lnTo>
                    <a:pt x="611" y="5520"/>
                  </a:lnTo>
                  <a:lnTo>
                    <a:pt x="709" y="5496"/>
                  </a:lnTo>
                  <a:close/>
                  <a:moveTo>
                    <a:pt x="1685" y="6351"/>
                  </a:moveTo>
                  <a:lnTo>
                    <a:pt x="1783" y="6375"/>
                  </a:lnTo>
                  <a:lnTo>
                    <a:pt x="1856" y="6448"/>
                  </a:lnTo>
                  <a:lnTo>
                    <a:pt x="2003" y="6668"/>
                  </a:lnTo>
                  <a:lnTo>
                    <a:pt x="2125" y="6888"/>
                  </a:lnTo>
                  <a:lnTo>
                    <a:pt x="2150" y="6986"/>
                  </a:lnTo>
                  <a:lnTo>
                    <a:pt x="2150" y="7083"/>
                  </a:lnTo>
                  <a:lnTo>
                    <a:pt x="2101" y="7156"/>
                  </a:lnTo>
                  <a:lnTo>
                    <a:pt x="2027" y="7230"/>
                  </a:lnTo>
                  <a:lnTo>
                    <a:pt x="1979" y="7254"/>
                  </a:lnTo>
                  <a:lnTo>
                    <a:pt x="1856" y="7254"/>
                  </a:lnTo>
                  <a:lnTo>
                    <a:pt x="1783" y="7230"/>
                  </a:lnTo>
                  <a:lnTo>
                    <a:pt x="1734" y="7181"/>
                  </a:lnTo>
                  <a:lnTo>
                    <a:pt x="1685" y="7132"/>
                  </a:lnTo>
                  <a:lnTo>
                    <a:pt x="1441" y="6741"/>
                  </a:lnTo>
                  <a:lnTo>
                    <a:pt x="1417" y="6644"/>
                  </a:lnTo>
                  <a:lnTo>
                    <a:pt x="1417" y="6546"/>
                  </a:lnTo>
                  <a:lnTo>
                    <a:pt x="1441" y="6448"/>
                  </a:lnTo>
                  <a:lnTo>
                    <a:pt x="1515" y="6399"/>
                  </a:lnTo>
                  <a:lnTo>
                    <a:pt x="1612" y="6351"/>
                  </a:lnTo>
                  <a:close/>
                  <a:moveTo>
                    <a:pt x="2247" y="7498"/>
                  </a:moveTo>
                  <a:lnTo>
                    <a:pt x="2345" y="7523"/>
                  </a:lnTo>
                  <a:lnTo>
                    <a:pt x="2418" y="7572"/>
                  </a:lnTo>
                  <a:lnTo>
                    <a:pt x="2467" y="7645"/>
                  </a:lnTo>
                  <a:lnTo>
                    <a:pt x="2662" y="8109"/>
                  </a:lnTo>
                  <a:lnTo>
                    <a:pt x="2662" y="8207"/>
                  </a:lnTo>
                  <a:lnTo>
                    <a:pt x="2638" y="8304"/>
                  </a:lnTo>
                  <a:lnTo>
                    <a:pt x="2589" y="8378"/>
                  </a:lnTo>
                  <a:lnTo>
                    <a:pt x="2516" y="8426"/>
                  </a:lnTo>
                  <a:lnTo>
                    <a:pt x="2418" y="8451"/>
                  </a:lnTo>
                  <a:lnTo>
                    <a:pt x="2345" y="8426"/>
                  </a:lnTo>
                  <a:lnTo>
                    <a:pt x="2272" y="8402"/>
                  </a:lnTo>
                  <a:lnTo>
                    <a:pt x="2223" y="8353"/>
                  </a:lnTo>
                  <a:lnTo>
                    <a:pt x="2198" y="8280"/>
                  </a:lnTo>
                  <a:lnTo>
                    <a:pt x="2027" y="7840"/>
                  </a:lnTo>
                  <a:lnTo>
                    <a:pt x="2003" y="7743"/>
                  </a:lnTo>
                  <a:lnTo>
                    <a:pt x="2027" y="7645"/>
                  </a:lnTo>
                  <a:lnTo>
                    <a:pt x="2076" y="7572"/>
                  </a:lnTo>
                  <a:lnTo>
                    <a:pt x="2150" y="7523"/>
                  </a:lnTo>
                  <a:lnTo>
                    <a:pt x="2247" y="7498"/>
                  </a:lnTo>
                  <a:close/>
                  <a:moveTo>
                    <a:pt x="2711" y="8720"/>
                  </a:moveTo>
                  <a:lnTo>
                    <a:pt x="2785" y="8744"/>
                  </a:lnTo>
                  <a:lnTo>
                    <a:pt x="2858" y="8793"/>
                  </a:lnTo>
                  <a:lnTo>
                    <a:pt x="2907" y="8866"/>
                  </a:lnTo>
                  <a:lnTo>
                    <a:pt x="3078" y="9355"/>
                  </a:lnTo>
                  <a:lnTo>
                    <a:pt x="3102" y="9452"/>
                  </a:lnTo>
                  <a:lnTo>
                    <a:pt x="3078" y="9526"/>
                  </a:lnTo>
                  <a:lnTo>
                    <a:pt x="3004" y="9599"/>
                  </a:lnTo>
                  <a:lnTo>
                    <a:pt x="2931" y="9648"/>
                  </a:lnTo>
                  <a:lnTo>
                    <a:pt x="2858" y="9672"/>
                  </a:lnTo>
                  <a:lnTo>
                    <a:pt x="2785" y="9672"/>
                  </a:lnTo>
                  <a:lnTo>
                    <a:pt x="2711" y="9623"/>
                  </a:lnTo>
                  <a:lnTo>
                    <a:pt x="2662" y="9574"/>
                  </a:lnTo>
                  <a:lnTo>
                    <a:pt x="2614" y="9501"/>
                  </a:lnTo>
                  <a:lnTo>
                    <a:pt x="2467" y="9037"/>
                  </a:lnTo>
                  <a:lnTo>
                    <a:pt x="2443" y="8939"/>
                  </a:lnTo>
                  <a:lnTo>
                    <a:pt x="2467" y="8842"/>
                  </a:lnTo>
                  <a:lnTo>
                    <a:pt x="2516" y="8768"/>
                  </a:lnTo>
                  <a:lnTo>
                    <a:pt x="2614" y="8720"/>
                  </a:lnTo>
                  <a:close/>
                  <a:moveTo>
                    <a:pt x="3224" y="9941"/>
                  </a:moveTo>
                  <a:lnTo>
                    <a:pt x="3297" y="10014"/>
                  </a:lnTo>
                  <a:lnTo>
                    <a:pt x="3346" y="10087"/>
                  </a:lnTo>
                  <a:lnTo>
                    <a:pt x="3542" y="10527"/>
                  </a:lnTo>
                  <a:lnTo>
                    <a:pt x="3566" y="10625"/>
                  </a:lnTo>
                  <a:lnTo>
                    <a:pt x="3566" y="10722"/>
                  </a:lnTo>
                  <a:lnTo>
                    <a:pt x="3517" y="10796"/>
                  </a:lnTo>
                  <a:lnTo>
                    <a:pt x="3444" y="10844"/>
                  </a:lnTo>
                  <a:lnTo>
                    <a:pt x="3322" y="10869"/>
                  </a:lnTo>
                  <a:lnTo>
                    <a:pt x="3273" y="10869"/>
                  </a:lnTo>
                  <a:lnTo>
                    <a:pt x="3200" y="10844"/>
                  </a:lnTo>
                  <a:lnTo>
                    <a:pt x="3151" y="10796"/>
                  </a:lnTo>
                  <a:lnTo>
                    <a:pt x="3102" y="10747"/>
                  </a:lnTo>
                  <a:lnTo>
                    <a:pt x="2907" y="10258"/>
                  </a:lnTo>
                  <a:lnTo>
                    <a:pt x="2882" y="10161"/>
                  </a:lnTo>
                  <a:lnTo>
                    <a:pt x="2907" y="10087"/>
                  </a:lnTo>
                  <a:lnTo>
                    <a:pt x="2955" y="10014"/>
                  </a:lnTo>
                  <a:lnTo>
                    <a:pt x="3029" y="9941"/>
                  </a:lnTo>
                  <a:close/>
                  <a:moveTo>
                    <a:pt x="3761" y="11089"/>
                  </a:moveTo>
                  <a:lnTo>
                    <a:pt x="3835" y="11137"/>
                  </a:lnTo>
                  <a:lnTo>
                    <a:pt x="3908" y="11211"/>
                  </a:lnTo>
                  <a:lnTo>
                    <a:pt x="4177" y="11577"/>
                  </a:lnTo>
                  <a:lnTo>
                    <a:pt x="4225" y="11675"/>
                  </a:lnTo>
                  <a:lnTo>
                    <a:pt x="4250" y="11748"/>
                  </a:lnTo>
                  <a:lnTo>
                    <a:pt x="4201" y="11846"/>
                  </a:lnTo>
                  <a:lnTo>
                    <a:pt x="4152" y="11919"/>
                  </a:lnTo>
                  <a:lnTo>
                    <a:pt x="4079" y="11968"/>
                  </a:lnTo>
                  <a:lnTo>
                    <a:pt x="3884" y="11968"/>
                  </a:lnTo>
                  <a:lnTo>
                    <a:pt x="3810" y="11895"/>
                  </a:lnTo>
                  <a:lnTo>
                    <a:pt x="3664" y="11675"/>
                  </a:lnTo>
                  <a:lnTo>
                    <a:pt x="3493" y="11455"/>
                  </a:lnTo>
                  <a:lnTo>
                    <a:pt x="3468" y="11382"/>
                  </a:lnTo>
                  <a:lnTo>
                    <a:pt x="3468" y="11284"/>
                  </a:lnTo>
                  <a:lnTo>
                    <a:pt x="3517" y="11186"/>
                  </a:lnTo>
                  <a:lnTo>
                    <a:pt x="3566" y="11137"/>
                  </a:lnTo>
                  <a:lnTo>
                    <a:pt x="3664" y="11089"/>
                  </a:lnTo>
                  <a:close/>
                  <a:moveTo>
                    <a:pt x="4616" y="12041"/>
                  </a:moveTo>
                  <a:lnTo>
                    <a:pt x="4714" y="12090"/>
                  </a:lnTo>
                  <a:lnTo>
                    <a:pt x="4909" y="12212"/>
                  </a:lnTo>
                  <a:lnTo>
                    <a:pt x="5105" y="12334"/>
                  </a:lnTo>
                  <a:lnTo>
                    <a:pt x="5178" y="12383"/>
                  </a:lnTo>
                  <a:lnTo>
                    <a:pt x="5227" y="12481"/>
                  </a:lnTo>
                  <a:lnTo>
                    <a:pt x="5227" y="12554"/>
                  </a:lnTo>
                  <a:lnTo>
                    <a:pt x="5202" y="12652"/>
                  </a:lnTo>
                  <a:lnTo>
                    <a:pt x="5154" y="12725"/>
                  </a:lnTo>
                  <a:lnTo>
                    <a:pt x="5105" y="12749"/>
                  </a:lnTo>
                  <a:lnTo>
                    <a:pt x="5056" y="12774"/>
                  </a:lnTo>
                  <a:lnTo>
                    <a:pt x="4983" y="12798"/>
                  </a:lnTo>
                  <a:lnTo>
                    <a:pt x="4885" y="12774"/>
                  </a:lnTo>
                  <a:lnTo>
                    <a:pt x="4641" y="12627"/>
                  </a:lnTo>
                  <a:lnTo>
                    <a:pt x="4421" y="12481"/>
                  </a:lnTo>
                  <a:lnTo>
                    <a:pt x="4348" y="12407"/>
                  </a:lnTo>
                  <a:lnTo>
                    <a:pt x="4323" y="12310"/>
                  </a:lnTo>
                  <a:lnTo>
                    <a:pt x="4323" y="12236"/>
                  </a:lnTo>
                  <a:lnTo>
                    <a:pt x="4372" y="12139"/>
                  </a:lnTo>
                  <a:lnTo>
                    <a:pt x="4445" y="12066"/>
                  </a:lnTo>
                  <a:lnTo>
                    <a:pt x="4543" y="12041"/>
                  </a:lnTo>
                  <a:close/>
                  <a:moveTo>
                    <a:pt x="0" y="1"/>
                  </a:moveTo>
                  <a:lnTo>
                    <a:pt x="0" y="5325"/>
                  </a:lnTo>
                  <a:lnTo>
                    <a:pt x="74" y="5349"/>
                  </a:lnTo>
                  <a:lnTo>
                    <a:pt x="147" y="5422"/>
                  </a:lnTo>
                  <a:lnTo>
                    <a:pt x="171" y="5496"/>
                  </a:lnTo>
                  <a:lnTo>
                    <a:pt x="171" y="5569"/>
                  </a:lnTo>
                  <a:lnTo>
                    <a:pt x="171" y="5642"/>
                  </a:lnTo>
                  <a:lnTo>
                    <a:pt x="122" y="5716"/>
                  </a:lnTo>
                  <a:lnTo>
                    <a:pt x="74" y="5764"/>
                  </a:lnTo>
                  <a:lnTo>
                    <a:pt x="0" y="5789"/>
                  </a:lnTo>
                  <a:lnTo>
                    <a:pt x="0" y="13360"/>
                  </a:lnTo>
                  <a:lnTo>
                    <a:pt x="6179" y="16486"/>
                  </a:lnTo>
                  <a:lnTo>
                    <a:pt x="6179" y="13116"/>
                  </a:lnTo>
                  <a:lnTo>
                    <a:pt x="5935" y="13091"/>
                  </a:lnTo>
                  <a:lnTo>
                    <a:pt x="5691" y="13042"/>
                  </a:lnTo>
                  <a:lnTo>
                    <a:pt x="5593" y="12994"/>
                  </a:lnTo>
                  <a:lnTo>
                    <a:pt x="5520" y="12945"/>
                  </a:lnTo>
                  <a:lnTo>
                    <a:pt x="5495" y="12847"/>
                  </a:lnTo>
                  <a:lnTo>
                    <a:pt x="5495" y="12749"/>
                  </a:lnTo>
                  <a:lnTo>
                    <a:pt x="5520" y="12676"/>
                  </a:lnTo>
                  <a:lnTo>
                    <a:pt x="5593" y="12603"/>
                  </a:lnTo>
                  <a:lnTo>
                    <a:pt x="5691" y="12554"/>
                  </a:lnTo>
                  <a:lnTo>
                    <a:pt x="5789" y="12554"/>
                  </a:lnTo>
                  <a:lnTo>
                    <a:pt x="6179" y="12627"/>
                  </a:lnTo>
                  <a:lnTo>
                    <a:pt x="6179" y="3127"/>
                  </a:ln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40"/>
            <p:cNvSpPr/>
            <p:nvPr/>
          </p:nvSpPr>
          <p:spPr>
            <a:xfrm>
              <a:off x="3918650" y="293075"/>
              <a:ext cx="153900" cy="407275"/>
            </a:xfrm>
            <a:custGeom>
              <a:avLst/>
              <a:gdLst/>
              <a:ahLst/>
              <a:cxnLst/>
              <a:rect l="l" t="t" r="r" b="b"/>
              <a:pathLst>
                <a:path w="6156" h="16291" extrusionOk="0">
                  <a:moveTo>
                    <a:pt x="5349" y="5495"/>
                  </a:moveTo>
                  <a:lnTo>
                    <a:pt x="5447" y="5520"/>
                  </a:lnTo>
                  <a:lnTo>
                    <a:pt x="5520" y="5569"/>
                  </a:lnTo>
                  <a:lnTo>
                    <a:pt x="5569" y="5666"/>
                  </a:lnTo>
                  <a:lnTo>
                    <a:pt x="5569" y="5764"/>
                  </a:lnTo>
                  <a:lnTo>
                    <a:pt x="5545" y="5837"/>
                  </a:lnTo>
                  <a:lnTo>
                    <a:pt x="5496" y="5935"/>
                  </a:lnTo>
                  <a:lnTo>
                    <a:pt x="5423" y="5984"/>
                  </a:lnTo>
                  <a:lnTo>
                    <a:pt x="5203" y="6057"/>
                  </a:lnTo>
                  <a:lnTo>
                    <a:pt x="5008" y="6155"/>
                  </a:lnTo>
                  <a:lnTo>
                    <a:pt x="4934" y="6179"/>
                  </a:lnTo>
                  <a:lnTo>
                    <a:pt x="4812" y="6179"/>
                  </a:lnTo>
                  <a:lnTo>
                    <a:pt x="4763" y="6155"/>
                  </a:lnTo>
                  <a:lnTo>
                    <a:pt x="4714" y="6106"/>
                  </a:lnTo>
                  <a:lnTo>
                    <a:pt x="4666" y="6057"/>
                  </a:lnTo>
                  <a:lnTo>
                    <a:pt x="4641" y="5959"/>
                  </a:lnTo>
                  <a:lnTo>
                    <a:pt x="4641" y="5862"/>
                  </a:lnTo>
                  <a:lnTo>
                    <a:pt x="4690" y="5788"/>
                  </a:lnTo>
                  <a:lnTo>
                    <a:pt x="4763" y="5740"/>
                  </a:lnTo>
                  <a:lnTo>
                    <a:pt x="5008" y="5617"/>
                  </a:lnTo>
                  <a:lnTo>
                    <a:pt x="5252" y="5520"/>
                  </a:lnTo>
                  <a:lnTo>
                    <a:pt x="5349" y="5495"/>
                  </a:lnTo>
                  <a:close/>
                  <a:moveTo>
                    <a:pt x="4250" y="6155"/>
                  </a:moveTo>
                  <a:lnTo>
                    <a:pt x="4348" y="6179"/>
                  </a:lnTo>
                  <a:lnTo>
                    <a:pt x="4421" y="6252"/>
                  </a:lnTo>
                  <a:lnTo>
                    <a:pt x="4470" y="6326"/>
                  </a:lnTo>
                  <a:lnTo>
                    <a:pt x="4470" y="6423"/>
                  </a:lnTo>
                  <a:lnTo>
                    <a:pt x="4446" y="6497"/>
                  </a:lnTo>
                  <a:lnTo>
                    <a:pt x="4397" y="6594"/>
                  </a:lnTo>
                  <a:lnTo>
                    <a:pt x="4226" y="6741"/>
                  </a:lnTo>
                  <a:lnTo>
                    <a:pt x="4079" y="6912"/>
                  </a:lnTo>
                  <a:lnTo>
                    <a:pt x="3982" y="6985"/>
                  </a:lnTo>
                  <a:lnTo>
                    <a:pt x="3884" y="7010"/>
                  </a:lnTo>
                  <a:lnTo>
                    <a:pt x="3811" y="6985"/>
                  </a:lnTo>
                  <a:lnTo>
                    <a:pt x="3738" y="6936"/>
                  </a:lnTo>
                  <a:lnTo>
                    <a:pt x="3664" y="6863"/>
                  </a:lnTo>
                  <a:lnTo>
                    <a:pt x="3640" y="6790"/>
                  </a:lnTo>
                  <a:lnTo>
                    <a:pt x="3664" y="6692"/>
                  </a:lnTo>
                  <a:lnTo>
                    <a:pt x="3713" y="6594"/>
                  </a:lnTo>
                  <a:lnTo>
                    <a:pt x="3884" y="6399"/>
                  </a:lnTo>
                  <a:lnTo>
                    <a:pt x="4079" y="6228"/>
                  </a:lnTo>
                  <a:lnTo>
                    <a:pt x="4153" y="6179"/>
                  </a:lnTo>
                  <a:lnTo>
                    <a:pt x="4250" y="6155"/>
                  </a:lnTo>
                  <a:close/>
                  <a:moveTo>
                    <a:pt x="3469" y="7156"/>
                  </a:moveTo>
                  <a:lnTo>
                    <a:pt x="3542" y="7205"/>
                  </a:lnTo>
                  <a:lnTo>
                    <a:pt x="3615" y="7254"/>
                  </a:lnTo>
                  <a:lnTo>
                    <a:pt x="3664" y="7351"/>
                  </a:lnTo>
                  <a:lnTo>
                    <a:pt x="3664" y="7449"/>
                  </a:lnTo>
                  <a:lnTo>
                    <a:pt x="3640" y="7547"/>
                  </a:lnTo>
                  <a:lnTo>
                    <a:pt x="3396" y="7962"/>
                  </a:lnTo>
                  <a:lnTo>
                    <a:pt x="3371" y="8011"/>
                  </a:lnTo>
                  <a:lnTo>
                    <a:pt x="3298" y="8060"/>
                  </a:lnTo>
                  <a:lnTo>
                    <a:pt x="3249" y="8084"/>
                  </a:lnTo>
                  <a:lnTo>
                    <a:pt x="3176" y="8084"/>
                  </a:lnTo>
                  <a:lnTo>
                    <a:pt x="3078" y="8060"/>
                  </a:lnTo>
                  <a:lnTo>
                    <a:pt x="3005" y="8011"/>
                  </a:lnTo>
                  <a:lnTo>
                    <a:pt x="2956" y="7913"/>
                  </a:lnTo>
                  <a:lnTo>
                    <a:pt x="2932" y="7840"/>
                  </a:lnTo>
                  <a:lnTo>
                    <a:pt x="2956" y="7742"/>
                  </a:lnTo>
                  <a:lnTo>
                    <a:pt x="3225" y="7278"/>
                  </a:lnTo>
                  <a:lnTo>
                    <a:pt x="3273" y="7205"/>
                  </a:lnTo>
                  <a:lnTo>
                    <a:pt x="3371" y="7180"/>
                  </a:lnTo>
                  <a:lnTo>
                    <a:pt x="3469" y="7156"/>
                  </a:lnTo>
                  <a:close/>
                  <a:moveTo>
                    <a:pt x="2858" y="8328"/>
                  </a:moveTo>
                  <a:lnTo>
                    <a:pt x="2956" y="8353"/>
                  </a:lnTo>
                  <a:lnTo>
                    <a:pt x="3029" y="8402"/>
                  </a:lnTo>
                  <a:lnTo>
                    <a:pt x="3078" y="8475"/>
                  </a:lnTo>
                  <a:lnTo>
                    <a:pt x="3103" y="8573"/>
                  </a:lnTo>
                  <a:lnTo>
                    <a:pt x="3103" y="8670"/>
                  </a:lnTo>
                  <a:lnTo>
                    <a:pt x="2932" y="9110"/>
                  </a:lnTo>
                  <a:lnTo>
                    <a:pt x="2907" y="9183"/>
                  </a:lnTo>
                  <a:lnTo>
                    <a:pt x="2858" y="9232"/>
                  </a:lnTo>
                  <a:lnTo>
                    <a:pt x="2785" y="9281"/>
                  </a:lnTo>
                  <a:lnTo>
                    <a:pt x="2638" y="9281"/>
                  </a:lnTo>
                  <a:lnTo>
                    <a:pt x="2541" y="9232"/>
                  </a:lnTo>
                  <a:lnTo>
                    <a:pt x="2492" y="9159"/>
                  </a:lnTo>
                  <a:lnTo>
                    <a:pt x="2468" y="9061"/>
                  </a:lnTo>
                  <a:lnTo>
                    <a:pt x="2468" y="8963"/>
                  </a:lnTo>
                  <a:lnTo>
                    <a:pt x="2638" y="8499"/>
                  </a:lnTo>
                  <a:lnTo>
                    <a:pt x="2687" y="8402"/>
                  </a:lnTo>
                  <a:lnTo>
                    <a:pt x="2761" y="8353"/>
                  </a:lnTo>
                  <a:lnTo>
                    <a:pt x="2858" y="8328"/>
                  </a:lnTo>
                  <a:close/>
                  <a:moveTo>
                    <a:pt x="2541" y="9574"/>
                  </a:moveTo>
                  <a:lnTo>
                    <a:pt x="2638" y="9623"/>
                  </a:lnTo>
                  <a:lnTo>
                    <a:pt x="2712" y="9696"/>
                  </a:lnTo>
                  <a:lnTo>
                    <a:pt x="2736" y="9769"/>
                  </a:lnTo>
                  <a:lnTo>
                    <a:pt x="2736" y="9867"/>
                  </a:lnTo>
                  <a:lnTo>
                    <a:pt x="2638" y="10355"/>
                  </a:lnTo>
                  <a:lnTo>
                    <a:pt x="2590" y="10429"/>
                  </a:lnTo>
                  <a:lnTo>
                    <a:pt x="2541" y="10502"/>
                  </a:lnTo>
                  <a:lnTo>
                    <a:pt x="2468" y="10526"/>
                  </a:lnTo>
                  <a:lnTo>
                    <a:pt x="2394" y="10551"/>
                  </a:lnTo>
                  <a:lnTo>
                    <a:pt x="2345" y="10551"/>
                  </a:lnTo>
                  <a:lnTo>
                    <a:pt x="2248" y="10502"/>
                  </a:lnTo>
                  <a:lnTo>
                    <a:pt x="2199" y="10429"/>
                  </a:lnTo>
                  <a:lnTo>
                    <a:pt x="2150" y="10355"/>
                  </a:lnTo>
                  <a:lnTo>
                    <a:pt x="2150" y="10258"/>
                  </a:lnTo>
                  <a:lnTo>
                    <a:pt x="2248" y="9769"/>
                  </a:lnTo>
                  <a:lnTo>
                    <a:pt x="2297" y="9672"/>
                  </a:lnTo>
                  <a:lnTo>
                    <a:pt x="2370" y="9598"/>
                  </a:lnTo>
                  <a:lnTo>
                    <a:pt x="2443" y="9574"/>
                  </a:lnTo>
                  <a:close/>
                  <a:moveTo>
                    <a:pt x="2297" y="10844"/>
                  </a:moveTo>
                  <a:lnTo>
                    <a:pt x="2394" y="10868"/>
                  </a:lnTo>
                  <a:lnTo>
                    <a:pt x="2468" y="10942"/>
                  </a:lnTo>
                  <a:lnTo>
                    <a:pt x="2516" y="11015"/>
                  </a:lnTo>
                  <a:lnTo>
                    <a:pt x="2516" y="11113"/>
                  </a:lnTo>
                  <a:lnTo>
                    <a:pt x="2492" y="11357"/>
                  </a:lnTo>
                  <a:lnTo>
                    <a:pt x="2468" y="11430"/>
                  </a:lnTo>
                  <a:lnTo>
                    <a:pt x="2419" y="11503"/>
                  </a:lnTo>
                  <a:lnTo>
                    <a:pt x="2345" y="11552"/>
                  </a:lnTo>
                  <a:lnTo>
                    <a:pt x="2248" y="11577"/>
                  </a:lnTo>
                  <a:lnTo>
                    <a:pt x="2223" y="11577"/>
                  </a:lnTo>
                  <a:lnTo>
                    <a:pt x="2126" y="11552"/>
                  </a:lnTo>
                  <a:lnTo>
                    <a:pt x="2052" y="11503"/>
                  </a:lnTo>
                  <a:lnTo>
                    <a:pt x="2028" y="11406"/>
                  </a:lnTo>
                  <a:lnTo>
                    <a:pt x="2003" y="11308"/>
                  </a:lnTo>
                  <a:lnTo>
                    <a:pt x="2028" y="11064"/>
                  </a:lnTo>
                  <a:lnTo>
                    <a:pt x="2052" y="10966"/>
                  </a:lnTo>
                  <a:lnTo>
                    <a:pt x="2126" y="10893"/>
                  </a:lnTo>
                  <a:lnTo>
                    <a:pt x="2199" y="10844"/>
                  </a:lnTo>
                  <a:close/>
                  <a:moveTo>
                    <a:pt x="6155" y="0"/>
                  </a:moveTo>
                  <a:lnTo>
                    <a:pt x="538" y="2858"/>
                  </a:lnTo>
                  <a:lnTo>
                    <a:pt x="416" y="2906"/>
                  </a:lnTo>
                  <a:lnTo>
                    <a:pt x="318" y="3004"/>
                  </a:lnTo>
                  <a:lnTo>
                    <a:pt x="221" y="3102"/>
                  </a:lnTo>
                  <a:lnTo>
                    <a:pt x="147" y="3224"/>
                  </a:lnTo>
                  <a:lnTo>
                    <a:pt x="74" y="3322"/>
                  </a:lnTo>
                  <a:lnTo>
                    <a:pt x="25" y="3444"/>
                  </a:lnTo>
                  <a:lnTo>
                    <a:pt x="1" y="3566"/>
                  </a:lnTo>
                  <a:lnTo>
                    <a:pt x="1" y="3688"/>
                  </a:lnTo>
                  <a:lnTo>
                    <a:pt x="1" y="15924"/>
                  </a:lnTo>
                  <a:lnTo>
                    <a:pt x="1" y="16046"/>
                  </a:lnTo>
                  <a:lnTo>
                    <a:pt x="50" y="16119"/>
                  </a:lnTo>
                  <a:lnTo>
                    <a:pt x="98" y="16193"/>
                  </a:lnTo>
                  <a:lnTo>
                    <a:pt x="172" y="16241"/>
                  </a:lnTo>
                  <a:lnTo>
                    <a:pt x="245" y="16266"/>
                  </a:lnTo>
                  <a:lnTo>
                    <a:pt x="343" y="16290"/>
                  </a:lnTo>
                  <a:lnTo>
                    <a:pt x="465" y="16266"/>
                  </a:lnTo>
                  <a:lnTo>
                    <a:pt x="563" y="16217"/>
                  </a:lnTo>
                  <a:lnTo>
                    <a:pt x="6155" y="13360"/>
                  </a:lnTo>
                  <a:lnTo>
                    <a:pt x="6155" y="5813"/>
                  </a:lnTo>
                  <a:lnTo>
                    <a:pt x="6009" y="5813"/>
                  </a:lnTo>
                  <a:lnTo>
                    <a:pt x="5936" y="5764"/>
                  </a:lnTo>
                  <a:lnTo>
                    <a:pt x="5887" y="5691"/>
                  </a:lnTo>
                  <a:lnTo>
                    <a:pt x="5862" y="5593"/>
                  </a:lnTo>
                  <a:lnTo>
                    <a:pt x="5887" y="5495"/>
                  </a:lnTo>
                  <a:lnTo>
                    <a:pt x="5936" y="5422"/>
                  </a:lnTo>
                  <a:lnTo>
                    <a:pt x="6009" y="5373"/>
                  </a:lnTo>
                  <a:lnTo>
                    <a:pt x="6082" y="5349"/>
                  </a:lnTo>
                  <a:lnTo>
                    <a:pt x="6155" y="5324"/>
                  </a:lnTo>
                  <a:lnTo>
                    <a:pt x="61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40"/>
            <p:cNvSpPr/>
            <p:nvPr/>
          </p:nvSpPr>
          <p:spPr>
            <a:xfrm>
              <a:off x="4253250" y="298550"/>
              <a:ext cx="153900" cy="406675"/>
            </a:xfrm>
            <a:custGeom>
              <a:avLst/>
              <a:gdLst/>
              <a:ahLst/>
              <a:cxnLst/>
              <a:rect l="l" t="t" r="r" b="b"/>
              <a:pathLst>
                <a:path w="6156" h="16267" extrusionOk="0">
                  <a:moveTo>
                    <a:pt x="3713" y="4348"/>
                  </a:moveTo>
                  <a:lnTo>
                    <a:pt x="3737" y="4373"/>
                  </a:lnTo>
                  <a:lnTo>
                    <a:pt x="3786" y="4397"/>
                  </a:lnTo>
                  <a:lnTo>
                    <a:pt x="3811" y="4421"/>
                  </a:lnTo>
                  <a:lnTo>
                    <a:pt x="3835" y="4544"/>
                  </a:lnTo>
                  <a:lnTo>
                    <a:pt x="3811" y="4666"/>
                  </a:lnTo>
                  <a:lnTo>
                    <a:pt x="3737" y="4812"/>
                  </a:lnTo>
                  <a:lnTo>
                    <a:pt x="3224" y="5716"/>
                  </a:lnTo>
                  <a:lnTo>
                    <a:pt x="3762" y="6009"/>
                  </a:lnTo>
                  <a:lnTo>
                    <a:pt x="3786" y="6033"/>
                  </a:lnTo>
                  <a:lnTo>
                    <a:pt x="3811" y="6082"/>
                  </a:lnTo>
                  <a:lnTo>
                    <a:pt x="3835" y="6180"/>
                  </a:lnTo>
                  <a:lnTo>
                    <a:pt x="3811" y="6326"/>
                  </a:lnTo>
                  <a:lnTo>
                    <a:pt x="3762" y="6473"/>
                  </a:lnTo>
                  <a:lnTo>
                    <a:pt x="3664" y="6595"/>
                  </a:lnTo>
                  <a:lnTo>
                    <a:pt x="3566" y="6668"/>
                  </a:lnTo>
                  <a:lnTo>
                    <a:pt x="3444" y="6717"/>
                  </a:lnTo>
                  <a:lnTo>
                    <a:pt x="3395" y="6717"/>
                  </a:lnTo>
                  <a:lnTo>
                    <a:pt x="3371" y="6693"/>
                  </a:lnTo>
                  <a:lnTo>
                    <a:pt x="2834" y="6400"/>
                  </a:lnTo>
                  <a:lnTo>
                    <a:pt x="2321" y="7303"/>
                  </a:lnTo>
                  <a:lnTo>
                    <a:pt x="2223" y="7426"/>
                  </a:lnTo>
                  <a:lnTo>
                    <a:pt x="2125" y="7499"/>
                  </a:lnTo>
                  <a:lnTo>
                    <a:pt x="2003" y="7548"/>
                  </a:lnTo>
                  <a:lnTo>
                    <a:pt x="1954" y="7548"/>
                  </a:lnTo>
                  <a:lnTo>
                    <a:pt x="1930" y="7523"/>
                  </a:lnTo>
                  <a:lnTo>
                    <a:pt x="1881" y="7499"/>
                  </a:lnTo>
                  <a:lnTo>
                    <a:pt x="1857" y="7450"/>
                  </a:lnTo>
                  <a:lnTo>
                    <a:pt x="1832" y="7352"/>
                  </a:lnTo>
                  <a:lnTo>
                    <a:pt x="1857" y="7206"/>
                  </a:lnTo>
                  <a:lnTo>
                    <a:pt x="1930" y="7059"/>
                  </a:lnTo>
                  <a:lnTo>
                    <a:pt x="2443" y="6156"/>
                  </a:lnTo>
                  <a:lnTo>
                    <a:pt x="1906" y="5862"/>
                  </a:lnTo>
                  <a:lnTo>
                    <a:pt x="1881" y="5838"/>
                  </a:lnTo>
                  <a:lnTo>
                    <a:pt x="1857" y="5789"/>
                  </a:lnTo>
                  <a:lnTo>
                    <a:pt x="1832" y="5691"/>
                  </a:lnTo>
                  <a:lnTo>
                    <a:pt x="1857" y="5569"/>
                  </a:lnTo>
                  <a:lnTo>
                    <a:pt x="1906" y="5423"/>
                  </a:lnTo>
                  <a:lnTo>
                    <a:pt x="2003" y="5301"/>
                  </a:lnTo>
                  <a:lnTo>
                    <a:pt x="2101" y="5203"/>
                  </a:lnTo>
                  <a:lnTo>
                    <a:pt x="2223" y="5179"/>
                  </a:lnTo>
                  <a:lnTo>
                    <a:pt x="2272" y="5179"/>
                  </a:lnTo>
                  <a:lnTo>
                    <a:pt x="2296" y="5203"/>
                  </a:lnTo>
                  <a:lnTo>
                    <a:pt x="2834" y="5496"/>
                  </a:lnTo>
                  <a:lnTo>
                    <a:pt x="3347" y="4592"/>
                  </a:lnTo>
                  <a:lnTo>
                    <a:pt x="3444" y="4470"/>
                  </a:lnTo>
                  <a:lnTo>
                    <a:pt x="3542" y="4373"/>
                  </a:lnTo>
                  <a:lnTo>
                    <a:pt x="3664" y="4348"/>
                  </a:lnTo>
                  <a:close/>
                  <a:moveTo>
                    <a:pt x="3176" y="7303"/>
                  </a:moveTo>
                  <a:lnTo>
                    <a:pt x="3249" y="7328"/>
                  </a:lnTo>
                  <a:lnTo>
                    <a:pt x="3322" y="7401"/>
                  </a:lnTo>
                  <a:lnTo>
                    <a:pt x="3371" y="7474"/>
                  </a:lnTo>
                  <a:lnTo>
                    <a:pt x="3420" y="7743"/>
                  </a:lnTo>
                  <a:lnTo>
                    <a:pt x="3420" y="7841"/>
                  </a:lnTo>
                  <a:lnTo>
                    <a:pt x="3371" y="7914"/>
                  </a:lnTo>
                  <a:lnTo>
                    <a:pt x="3298" y="7987"/>
                  </a:lnTo>
                  <a:lnTo>
                    <a:pt x="3224" y="8012"/>
                  </a:lnTo>
                  <a:lnTo>
                    <a:pt x="3102" y="8012"/>
                  </a:lnTo>
                  <a:lnTo>
                    <a:pt x="3029" y="7963"/>
                  </a:lnTo>
                  <a:lnTo>
                    <a:pt x="2956" y="7914"/>
                  </a:lnTo>
                  <a:lnTo>
                    <a:pt x="2931" y="7816"/>
                  </a:lnTo>
                  <a:lnTo>
                    <a:pt x="2883" y="7596"/>
                  </a:lnTo>
                  <a:lnTo>
                    <a:pt x="2883" y="7499"/>
                  </a:lnTo>
                  <a:lnTo>
                    <a:pt x="2907" y="7426"/>
                  </a:lnTo>
                  <a:lnTo>
                    <a:pt x="2980" y="7352"/>
                  </a:lnTo>
                  <a:lnTo>
                    <a:pt x="3078" y="7303"/>
                  </a:lnTo>
                  <a:close/>
                  <a:moveTo>
                    <a:pt x="3249" y="8354"/>
                  </a:moveTo>
                  <a:lnTo>
                    <a:pt x="3347" y="8378"/>
                  </a:lnTo>
                  <a:lnTo>
                    <a:pt x="3444" y="8427"/>
                  </a:lnTo>
                  <a:lnTo>
                    <a:pt x="3493" y="8500"/>
                  </a:lnTo>
                  <a:lnTo>
                    <a:pt x="3518" y="8598"/>
                  </a:lnTo>
                  <a:lnTo>
                    <a:pt x="3542" y="9013"/>
                  </a:lnTo>
                  <a:lnTo>
                    <a:pt x="3518" y="9111"/>
                  </a:lnTo>
                  <a:lnTo>
                    <a:pt x="3518" y="9208"/>
                  </a:lnTo>
                  <a:lnTo>
                    <a:pt x="3469" y="9282"/>
                  </a:lnTo>
                  <a:lnTo>
                    <a:pt x="3371" y="9331"/>
                  </a:lnTo>
                  <a:lnTo>
                    <a:pt x="3273" y="9355"/>
                  </a:lnTo>
                  <a:lnTo>
                    <a:pt x="3176" y="9331"/>
                  </a:lnTo>
                  <a:lnTo>
                    <a:pt x="3102" y="9282"/>
                  </a:lnTo>
                  <a:lnTo>
                    <a:pt x="3054" y="9184"/>
                  </a:lnTo>
                  <a:lnTo>
                    <a:pt x="3029" y="9086"/>
                  </a:lnTo>
                  <a:lnTo>
                    <a:pt x="3054" y="9013"/>
                  </a:lnTo>
                  <a:lnTo>
                    <a:pt x="3029" y="8622"/>
                  </a:lnTo>
                  <a:lnTo>
                    <a:pt x="3054" y="8525"/>
                  </a:lnTo>
                  <a:lnTo>
                    <a:pt x="3102" y="8451"/>
                  </a:lnTo>
                  <a:lnTo>
                    <a:pt x="3176" y="8378"/>
                  </a:lnTo>
                  <a:lnTo>
                    <a:pt x="3249" y="8354"/>
                  </a:lnTo>
                  <a:close/>
                  <a:moveTo>
                    <a:pt x="3249" y="9648"/>
                  </a:moveTo>
                  <a:lnTo>
                    <a:pt x="3347" y="9697"/>
                  </a:lnTo>
                  <a:lnTo>
                    <a:pt x="3420" y="9746"/>
                  </a:lnTo>
                  <a:lnTo>
                    <a:pt x="3469" y="9843"/>
                  </a:lnTo>
                  <a:lnTo>
                    <a:pt x="3469" y="9941"/>
                  </a:lnTo>
                  <a:lnTo>
                    <a:pt x="3347" y="10454"/>
                  </a:lnTo>
                  <a:lnTo>
                    <a:pt x="3322" y="10527"/>
                  </a:lnTo>
                  <a:lnTo>
                    <a:pt x="3273" y="10576"/>
                  </a:lnTo>
                  <a:lnTo>
                    <a:pt x="3200" y="10601"/>
                  </a:lnTo>
                  <a:lnTo>
                    <a:pt x="3127" y="10625"/>
                  </a:lnTo>
                  <a:lnTo>
                    <a:pt x="3054" y="10625"/>
                  </a:lnTo>
                  <a:lnTo>
                    <a:pt x="2956" y="10576"/>
                  </a:lnTo>
                  <a:lnTo>
                    <a:pt x="2907" y="10503"/>
                  </a:lnTo>
                  <a:lnTo>
                    <a:pt x="2883" y="10405"/>
                  </a:lnTo>
                  <a:lnTo>
                    <a:pt x="2883" y="10307"/>
                  </a:lnTo>
                  <a:lnTo>
                    <a:pt x="2980" y="9868"/>
                  </a:lnTo>
                  <a:lnTo>
                    <a:pt x="3005" y="9770"/>
                  </a:lnTo>
                  <a:lnTo>
                    <a:pt x="3078" y="9697"/>
                  </a:lnTo>
                  <a:lnTo>
                    <a:pt x="3151" y="9648"/>
                  </a:lnTo>
                  <a:close/>
                  <a:moveTo>
                    <a:pt x="2858" y="10869"/>
                  </a:moveTo>
                  <a:lnTo>
                    <a:pt x="2931" y="10894"/>
                  </a:lnTo>
                  <a:lnTo>
                    <a:pt x="3005" y="10967"/>
                  </a:lnTo>
                  <a:lnTo>
                    <a:pt x="3054" y="11040"/>
                  </a:lnTo>
                  <a:lnTo>
                    <a:pt x="3078" y="11138"/>
                  </a:lnTo>
                  <a:lnTo>
                    <a:pt x="3029" y="11236"/>
                  </a:lnTo>
                  <a:lnTo>
                    <a:pt x="2907" y="11480"/>
                  </a:lnTo>
                  <a:lnTo>
                    <a:pt x="2736" y="11700"/>
                  </a:lnTo>
                  <a:lnTo>
                    <a:pt x="2663" y="11748"/>
                  </a:lnTo>
                  <a:lnTo>
                    <a:pt x="2565" y="11773"/>
                  </a:lnTo>
                  <a:lnTo>
                    <a:pt x="2467" y="11773"/>
                  </a:lnTo>
                  <a:lnTo>
                    <a:pt x="2394" y="11724"/>
                  </a:lnTo>
                  <a:lnTo>
                    <a:pt x="2345" y="11651"/>
                  </a:lnTo>
                  <a:lnTo>
                    <a:pt x="2321" y="11577"/>
                  </a:lnTo>
                  <a:lnTo>
                    <a:pt x="2321" y="11480"/>
                  </a:lnTo>
                  <a:lnTo>
                    <a:pt x="2370" y="11382"/>
                  </a:lnTo>
                  <a:lnTo>
                    <a:pt x="2492" y="11211"/>
                  </a:lnTo>
                  <a:lnTo>
                    <a:pt x="2614" y="11016"/>
                  </a:lnTo>
                  <a:lnTo>
                    <a:pt x="2663" y="10918"/>
                  </a:lnTo>
                  <a:lnTo>
                    <a:pt x="2760" y="10894"/>
                  </a:lnTo>
                  <a:lnTo>
                    <a:pt x="2858" y="10869"/>
                  </a:lnTo>
                  <a:close/>
                  <a:moveTo>
                    <a:pt x="2028" y="11846"/>
                  </a:moveTo>
                  <a:lnTo>
                    <a:pt x="2101" y="11871"/>
                  </a:lnTo>
                  <a:lnTo>
                    <a:pt x="2174" y="11944"/>
                  </a:lnTo>
                  <a:lnTo>
                    <a:pt x="2223" y="12041"/>
                  </a:lnTo>
                  <a:lnTo>
                    <a:pt x="2223" y="12115"/>
                  </a:lnTo>
                  <a:lnTo>
                    <a:pt x="2174" y="12212"/>
                  </a:lnTo>
                  <a:lnTo>
                    <a:pt x="2125" y="12286"/>
                  </a:lnTo>
                  <a:lnTo>
                    <a:pt x="1881" y="12432"/>
                  </a:lnTo>
                  <a:lnTo>
                    <a:pt x="1661" y="12554"/>
                  </a:lnTo>
                  <a:lnTo>
                    <a:pt x="1539" y="12579"/>
                  </a:lnTo>
                  <a:lnTo>
                    <a:pt x="1490" y="12554"/>
                  </a:lnTo>
                  <a:lnTo>
                    <a:pt x="1417" y="12530"/>
                  </a:lnTo>
                  <a:lnTo>
                    <a:pt x="1368" y="12481"/>
                  </a:lnTo>
                  <a:lnTo>
                    <a:pt x="1319" y="12432"/>
                  </a:lnTo>
                  <a:lnTo>
                    <a:pt x="1295" y="12335"/>
                  </a:lnTo>
                  <a:lnTo>
                    <a:pt x="1319" y="12237"/>
                  </a:lnTo>
                  <a:lnTo>
                    <a:pt x="1368" y="12164"/>
                  </a:lnTo>
                  <a:lnTo>
                    <a:pt x="1442" y="12115"/>
                  </a:lnTo>
                  <a:lnTo>
                    <a:pt x="1637" y="11993"/>
                  </a:lnTo>
                  <a:lnTo>
                    <a:pt x="1832" y="11871"/>
                  </a:lnTo>
                  <a:lnTo>
                    <a:pt x="1930" y="11846"/>
                  </a:lnTo>
                  <a:close/>
                  <a:moveTo>
                    <a:pt x="831" y="12335"/>
                  </a:moveTo>
                  <a:lnTo>
                    <a:pt x="929" y="12383"/>
                  </a:lnTo>
                  <a:lnTo>
                    <a:pt x="1002" y="12432"/>
                  </a:lnTo>
                  <a:lnTo>
                    <a:pt x="1026" y="12530"/>
                  </a:lnTo>
                  <a:lnTo>
                    <a:pt x="1026" y="12628"/>
                  </a:lnTo>
                  <a:lnTo>
                    <a:pt x="1002" y="12701"/>
                  </a:lnTo>
                  <a:lnTo>
                    <a:pt x="929" y="12774"/>
                  </a:lnTo>
                  <a:lnTo>
                    <a:pt x="855" y="12823"/>
                  </a:lnTo>
                  <a:lnTo>
                    <a:pt x="318" y="12896"/>
                  </a:lnTo>
                  <a:lnTo>
                    <a:pt x="294" y="12896"/>
                  </a:lnTo>
                  <a:lnTo>
                    <a:pt x="220" y="12872"/>
                  </a:lnTo>
                  <a:lnTo>
                    <a:pt x="147" y="12823"/>
                  </a:lnTo>
                  <a:lnTo>
                    <a:pt x="74" y="12774"/>
                  </a:lnTo>
                  <a:lnTo>
                    <a:pt x="49" y="12676"/>
                  </a:lnTo>
                  <a:lnTo>
                    <a:pt x="74" y="12579"/>
                  </a:lnTo>
                  <a:lnTo>
                    <a:pt x="123" y="12506"/>
                  </a:lnTo>
                  <a:lnTo>
                    <a:pt x="196" y="12432"/>
                  </a:lnTo>
                  <a:lnTo>
                    <a:pt x="269" y="12408"/>
                  </a:lnTo>
                  <a:lnTo>
                    <a:pt x="733" y="12335"/>
                  </a:lnTo>
                  <a:close/>
                  <a:moveTo>
                    <a:pt x="5691" y="1"/>
                  </a:moveTo>
                  <a:lnTo>
                    <a:pt x="5593" y="50"/>
                  </a:lnTo>
                  <a:lnTo>
                    <a:pt x="1" y="2907"/>
                  </a:lnTo>
                  <a:lnTo>
                    <a:pt x="1" y="16267"/>
                  </a:lnTo>
                  <a:lnTo>
                    <a:pt x="5618" y="13409"/>
                  </a:lnTo>
                  <a:lnTo>
                    <a:pt x="5740" y="13360"/>
                  </a:lnTo>
                  <a:lnTo>
                    <a:pt x="5838" y="13263"/>
                  </a:lnTo>
                  <a:lnTo>
                    <a:pt x="5935" y="13165"/>
                  </a:lnTo>
                  <a:lnTo>
                    <a:pt x="6009" y="13067"/>
                  </a:lnTo>
                  <a:lnTo>
                    <a:pt x="6082" y="12945"/>
                  </a:lnTo>
                  <a:lnTo>
                    <a:pt x="6131" y="12823"/>
                  </a:lnTo>
                  <a:lnTo>
                    <a:pt x="6155" y="12701"/>
                  </a:lnTo>
                  <a:lnTo>
                    <a:pt x="6155" y="12579"/>
                  </a:lnTo>
                  <a:lnTo>
                    <a:pt x="6155" y="343"/>
                  </a:lnTo>
                  <a:lnTo>
                    <a:pt x="6155" y="221"/>
                  </a:lnTo>
                  <a:lnTo>
                    <a:pt x="6106" y="147"/>
                  </a:lnTo>
                  <a:lnTo>
                    <a:pt x="6058" y="74"/>
                  </a:lnTo>
                  <a:lnTo>
                    <a:pt x="5984" y="25"/>
                  </a:lnTo>
                  <a:lnTo>
                    <a:pt x="59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6" name="Google Shape;476;p40"/>
          <p:cNvGrpSpPr/>
          <p:nvPr/>
        </p:nvGrpSpPr>
        <p:grpSpPr>
          <a:xfrm>
            <a:off x="3745730" y="362235"/>
            <a:ext cx="335905" cy="397142"/>
            <a:chOff x="4636075" y="261925"/>
            <a:chExt cx="401800" cy="475050"/>
          </a:xfrm>
        </p:grpSpPr>
        <p:sp>
          <p:nvSpPr>
            <p:cNvPr id="477" name="Google Shape;477;p40"/>
            <p:cNvSpPr/>
            <p:nvPr/>
          </p:nvSpPr>
          <p:spPr>
            <a:xfrm>
              <a:off x="4665400" y="326650"/>
              <a:ext cx="372475" cy="97100"/>
            </a:xfrm>
            <a:custGeom>
              <a:avLst/>
              <a:gdLst/>
              <a:ahLst/>
              <a:cxnLst/>
              <a:rect l="l" t="t" r="r" b="b"/>
              <a:pathLst>
                <a:path w="14899" h="3884" extrusionOk="0">
                  <a:moveTo>
                    <a:pt x="928" y="0"/>
                  </a:moveTo>
                  <a:lnTo>
                    <a:pt x="733" y="25"/>
                  </a:lnTo>
                  <a:lnTo>
                    <a:pt x="562" y="74"/>
                  </a:lnTo>
                  <a:lnTo>
                    <a:pt x="391" y="171"/>
                  </a:lnTo>
                  <a:lnTo>
                    <a:pt x="269" y="269"/>
                  </a:lnTo>
                  <a:lnTo>
                    <a:pt x="147" y="416"/>
                  </a:lnTo>
                  <a:lnTo>
                    <a:pt x="73" y="562"/>
                  </a:lnTo>
                  <a:lnTo>
                    <a:pt x="0" y="733"/>
                  </a:lnTo>
                  <a:lnTo>
                    <a:pt x="0" y="928"/>
                  </a:lnTo>
                  <a:lnTo>
                    <a:pt x="0" y="2956"/>
                  </a:lnTo>
                  <a:lnTo>
                    <a:pt x="0" y="3151"/>
                  </a:lnTo>
                  <a:lnTo>
                    <a:pt x="73" y="3322"/>
                  </a:lnTo>
                  <a:lnTo>
                    <a:pt x="147" y="3468"/>
                  </a:lnTo>
                  <a:lnTo>
                    <a:pt x="269" y="3615"/>
                  </a:lnTo>
                  <a:lnTo>
                    <a:pt x="391" y="3737"/>
                  </a:lnTo>
                  <a:lnTo>
                    <a:pt x="562" y="3810"/>
                  </a:lnTo>
                  <a:lnTo>
                    <a:pt x="733" y="3859"/>
                  </a:lnTo>
                  <a:lnTo>
                    <a:pt x="928" y="3884"/>
                  </a:lnTo>
                  <a:lnTo>
                    <a:pt x="12798" y="3884"/>
                  </a:lnTo>
                  <a:lnTo>
                    <a:pt x="14898" y="1954"/>
                  </a:lnTo>
                  <a:lnTo>
                    <a:pt x="1279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40"/>
            <p:cNvSpPr/>
            <p:nvPr/>
          </p:nvSpPr>
          <p:spPr>
            <a:xfrm>
              <a:off x="4636075" y="438375"/>
              <a:ext cx="372475" cy="97125"/>
            </a:xfrm>
            <a:custGeom>
              <a:avLst/>
              <a:gdLst/>
              <a:ahLst/>
              <a:cxnLst/>
              <a:rect l="l" t="t" r="r" b="b"/>
              <a:pathLst>
                <a:path w="14899" h="3885" extrusionOk="0">
                  <a:moveTo>
                    <a:pt x="2101" y="1"/>
                  </a:moveTo>
                  <a:lnTo>
                    <a:pt x="1" y="1930"/>
                  </a:lnTo>
                  <a:lnTo>
                    <a:pt x="2101" y="3884"/>
                  </a:lnTo>
                  <a:lnTo>
                    <a:pt x="13971" y="3884"/>
                  </a:lnTo>
                  <a:lnTo>
                    <a:pt x="14166" y="3860"/>
                  </a:lnTo>
                  <a:lnTo>
                    <a:pt x="14337" y="3811"/>
                  </a:lnTo>
                  <a:lnTo>
                    <a:pt x="14508" y="3713"/>
                  </a:lnTo>
                  <a:lnTo>
                    <a:pt x="14630" y="3615"/>
                  </a:lnTo>
                  <a:lnTo>
                    <a:pt x="14752" y="3469"/>
                  </a:lnTo>
                  <a:lnTo>
                    <a:pt x="14826" y="3322"/>
                  </a:lnTo>
                  <a:lnTo>
                    <a:pt x="14899" y="3151"/>
                  </a:lnTo>
                  <a:lnTo>
                    <a:pt x="14899" y="2956"/>
                  </a:lnTo>
                  <a:lnTo>
                    <a:pt x="14899" y="929"/>
                  </a:lnTo>
                  <a:lnTo>
                    <a:pt x="14899" y="733"/>
                  </a:lnTo>
                  <a:lnTo>
                    <a:pt x="14826" y="563"/>
                  </a:lnTo>
                  <a:lnTo>
                    <a:pt x="14752" y="416"/>
                  </a:lnTo>
                  <a:lnTo>
                    <a:pt x="14630" y="269"/>
                  </a:lnTo>
                  <a:lnTo>
                    <a:pt x="14508" y="147"/>
                  </a:lnTo>
                  <a:lnTo>
                    <a:pt x="14337" y="74"/>
                  </a:lnTo>
                  <a:lnTo>
                    <a:pt x="14166" y="25"/>
                  </a:lnTo>
                  <a:lnTo>
                    <a:pt x="1397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40"/>
            <p:cNvSpPr/>
            <p:nvPr/>
          </p:nvSpPr>
          <p:spPr>
            <a:xfrm>
              <a:off x="4814975" y="261925"/>
              <a:ext cx="44000" cy="50100"/>
            </a:xfrm>
            <a:custGeom>
              <a:avLst/>
              <a:gdLst/>
              <a:ahLst/>
              <a:cxnLst/>
              <a:rect l="l" t="t" r="r" b="b"/>
              <a:pathLst>
                <a:path w="1760" h="2004" extrusionOk="0">
                  <a:moveTo>
                    <a:pt x="563" y="1"/>
                  </a:moveTo>
                  <a:lnTo>
                    <a:pt x="465" y="25"/>
                  </a:lnTo>
                  <a:lnTo>
                    <a:pt x="343" y="49"/>
                  </a:lnTo>
                  <a:lnTo>
                    <a:pt x="245" y="98"/>
                  </a:lnTo>
                  <a:lnTo>
                    <a:pt x="172" y="171"/>
                  </a:lnTo>
                  <a:lnTo>
                    <a:pt x="99" y="269"/>
                  </a:lnTo>
                  <a:lnTo>
                    <a:pt x="25" y="367"/>
                  </a:lnTo>
                  <a:lnTo>
                    <a:pt x="1" y="465"/>
                  </a:lnTo>
                  <a:lnTo>
                    <a:pt x="1" y="587"/>
                  </a:lnTo>
                  <a:lnTo>
                    <a:pt x="1" y="2003"/>
                  </a:lnTo>
                  <a:lnTo>
                    <a:pt x="1759" y="2003"/>
                  </a:lnTo>
                  <a:lnTo>
                    <a:pt x="1759" y="587"/>
                  </a:lnTo>
                  <a:lnTo>
                    <a:pt x="1759" y="465"/>
                  </a:lnTo>
                  <a:lnTo>
                    <a:pt x="1735" y="367"/>
                  </a:lnTo>
                  <a:lnTo>
                    <a:pt x="1662" y="269"/>
                  </a:lnTo>
                  <a:lnTo>
                    <a:pt x="1588" y="171"/>
                  </a:lnTo>
                  <a:lnTo>
                    <a:pt x="1515" y="98"/>
                  </a:lnTo>
                  <a:lnTo>
                    <a:pt x="1417" y="49"/>
                  </a:lnTo>
                  <a:lnTo>
                    <a:pt x="1295" y="25"/>
                  </a:lnTo>
                  <a:lnTo>
                    <a:pt x="119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40"/>
            <p:cNvSpPr/>
            <p:nvPr/>
          </p:nvSpPr>
          <p:spPr>
            <a:xfrm>
              <a:off x="4814975" y="550125"/>
              <a:ext cx="44000" cy="186850"/>
            </a:xfrm>
            <a:custGeom>
              <a:avLst/>
              <a:gdLst/>
              <a:ahLst/>
              <a:cxnLst/>
              <a:rect l="l" t="t" r="r" b="b"/>
              <a:pathLst>
                <a:path w="1760" h="7474" extrusionOk="0">
                  <a:moveTo>
                    <a:pt x="1" y="0"/>
                  </a:moveTo>
                  <a:lnTo>
                    <a:pt x="1" y="7474"/>
                  </a:lnTo>
                  <a:lnTo>
                    <a:pt x="1759" y="7474"/>
                  </a:lnTo>
                  <a:lnTo>
                    <a:pt x="175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1" name="Google Shape;481;p40"/>
          <p:cNvSpPr/>
          <p:nvPr/>
        </p:nvSpPr>
        <p:spPr>
          <a:xfrm>
            <a:off x="4284931" y="392863"/>
            <a:ext cx="384894" cy="335905"/>
          </a:xfrm>
          <a:custGeom>
            <a:avLst/>
            <a:gdLst/>
            <a:ahLst/>
            <a:cxnLst/>
            <a:rect l="l" t="t" r="r" b="b"/>
            <a:pathLst>
              <a:path w="18416" h="16072" extrusionOk="0">
                <a:moveTo>
                  <a:pt x="9208" y="1"/>
                </a:moveTo>
                <a:lnTo>
                  <a:pt x="1" y="8866"/>
                </a:lnTo>
                <a:lnTo>
                  <a:pt x="2882" y="8866"/>
                </a:lnTo>
                <a:lnTo>
                  <a:pt x="2882" y="15290"/>
                </a:lnTo>
                <a:lnTo>
                  <a:pt x="2907" y="15461"/>
                </a:lnTo>
                <a:lnTo>
                  <a:pt x="2956" y="15607"/>
                </a:lnTo>
                <a:lnTo>
                  <a:pt x="3029" y="15729"/>
                </a:lnTo>
                <a:lnTo>
                  <a:pt x="3102" y="15851"/>
                </a:lnTo>
                <a:lnTo>
                  <a:pt x="3224" y="15949"/>
                </a:lnTo>
                <a:lnTo>
                  <a:pt x="3371" y="16022"/>
                </a:lnTo>
                <a:lnTo>
                  <a:pt x="3517" y="16071"/>
                </a:lnTo>
                <a:lnTo>
                  <a:pt x="7425" y="16071"/>
                </a:lnTo>
                <a:lnTo>
                  <a:pt x="7425" y="13458"/>
                </a:lnTo>
                <a:lnTo>
                  <a:pt x="7450" y="13165"/>
                </a:lnTo>
                <a:lnTo>
                  <a:pt x="7547" y="12896"/>
                </a:lnTo>
                <a:lnTo>
                  <a:pt x="7669" y="12652"/>
                </a:lnTo>
                <a:lnTo>
                  <a:pt x="7840" y="12457"/>
                </a:lnTo>
                <a:lnTo>
                  <a:pt x="8060" y="12286"/>
                </a:lnTo>
                <a:lnTo>
                  <a:pt x="8280" y="12164"/>
                </a:lnTo>
                <a:lnTo>
                  <a:pt x="8549" y="12066"/>
                </a:lnTo>
                <a:lnTo>
                  <a:pt x="8842" y="12041"/>
                </a:lnTo>
                <a:lnTo>
                  <a:pt x="9574" y="12041"/>
                </a:lnTo>
                <a:lnTo>
                  <a:pt x="9867" y="12066"/>
                </a:lnTo>
                <a:lnTo>
                  <a:pt x="10136" y="12164"/>
                </a:lnTo>
                <a:lnTo>
                  <a:pt x="10356" y="12286"/>
                </a:lnTo>
                <a:lnTo>
                  <a:pt x="10576" y="12457"/>
                </a:lnTo>
                <a:lnTo>
                  <a:pt x="10747" y="12652"/>
                </a:lnTo>
                <a:lnTo>
                  <a:pt x="10869" y="12896"/>
                </a:lnTo>
                <a:lnTo>
                  <a:pt x="10967" y="13165"/>
                </a:lnTo>
                <a:lnTo>
                  <a:pt x="10991" y="13458"/>
                </a:lnTo>
                <a:lnTo>
                  <a:pt x="10991" y="16071"/>
                </a:lnTo>
                <a:lnTo>
                  <a:pt x="14899" y="16071"/>
                </a:lnTo>
                <a:lnTo>
                  <a:pt x="15045" y="16022"/>
                </a:lnTo>
                <a:lnTo>
                  <a:pt x="15192" y="15949"/>
                </a:lnTo>
                <a:lnTo>
                  <a:pt x="15314" y="15851"/>
                </a:lnTo>
                <a:lnTo>
                  <a:pt x="15387" y="15729"/>
                </a:lnTo>
                <a:lnTo>
                  <a:pt x="15460" y="15607"/>
                </a:lnTo>
                <a:lnTo>
                  <a:pt x="15509" y="15461"/>
                </a:lnTo>
                <a:lnTo>
                  <a:pt x="15534" y="15290"/>
                </a:lnTo>
                <a:lnTo>
                  <a:pt x="15534" y="8866"/>
                </a:lnTo>
                <a:lnTo>
                  <a:pt x="18416" y="8866"/>
                </a:lnTo>
                <a:lnTo>
                  <a:pt x="920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2" name="Google Shape;482;p40"/>
          <p:cNvGrpSpPr/>
          <p:nvPr/>
        </p:nvGrpSpPr>
        <p:grpSpPr>
          <a:xfrm>
            <a:off x="4872282" y="395424"/>
            <a:ext cx="336908" cy="330262"/>
            <a:chOff x="5983625" y="301625"/>
            <a:chExt cx="403000" cy="395050"/>
          </a:xfrm>
        </p:grpSpPr>
        <p:sp>
          <p:nvSpPr>
            <p:cNvPr id="483" name="Google Shape;483;p40"/>
            <p:cNvSpPr/>
            <p:nvPr/>
          </p:nvSpPr>
          <p:spPr>
            <a:xfrm>
              <a:off x="5983625" y="319925"/>
              <a:ext cx="403000" cy="67200"/>
            </a:xfrm>
            <a:custGeom>
              <a:avLst/>
              <a:gdLst/>
              <a:ahLst/>
              <a:cxnLst/>
              <a:rect l="l" t="t" r="r" b="b"/>
              <a:pathLst>
                <a:path w="16120" h="2688" extrusionOk="0">
                  <a:moveTo>
                    <a:pt x="3102" y="416"/>
                  </a:moveTo>
                  <a:lnTo>
                    <a:pt x="3273" y="465"/>
                  </a:lnTo>
                  <a:lnTo>
                    <a:pt x="3444" y="562"/>
                  </a:lnTo>
                  <a:lnTo>
                    <a:pt x="3566" y="660"/>
                  </a:lnTo>
                  <a:lnTo>
                    <a:pt x="3688" y="807"/>
                  </a:lnTo>
                  <a:lnTo>
                    <a:pt x="3762" y="953"/>
                  </a:lnTo>
                  <a:lnTo>
                    <a:pt x="3810" y="1124"/>
                  </a:lnTo>
                  <a:lnTo>
                    <a:pt x="3835" y="1320"/>
                  </a:lnTo>
                  <a:lnTo>
                    <a:pt x="3810" y="1491"/>
                  </a:lnTo>
                  <a:lnTo>
                    <a:pt x="3762" y="1661"/>
                  </a:lnTo>
                  <a:lnTo>
                    <a:pt x="3688" y="1808"/>
                  </a:lnTo>
                  <a:lnTo>
                    <a:pt x="3566" y="1955"/>
                  </a:lnTo>
                  <a:lnTo>
                    <a:pt x="3444" y="2052"/>
                  </a:lnTo>
                  <a:lnTo>
                    <a:pt x="3273" y="2150"/>
                  </a:lnTo>
                  <a:lnTo>
                    <a:pt x="3102" y="2199"/>
                  </a:lnTo>
                  <a:lnTo>
                    <a:pt x="2931" y="2223"/>
                  </a:lnTo>
                  <a:lnTo>
                    <a:pt x="2760" y="2199"/>
                  </a:lnTo>
                  <a:lnTo>
                    <a:pt x="2589" y="2150"/>
                  </a:lnTo>
                  <a:lnTo>
                    <a:pt x="2418" y="2052"/>
                  </a:lnTo>
                  <a:lnTo>
                    <a:pt x="2296" y="1955"/>
                  </a:lnTo>
                  <a:lnTo>
                    <a:pt x="2174" y="1808"/>
                  </a:lnTo>
                  <a:lnTo>
                    <a:pt x="2101" y="1661"/>
                  </a:lnTo>
                  <a:lnTo>
                    <a:pt x="2052" y="1491"/>
                  </a:lnTo>
                  <a:lnTo>
                    <a:pt x="2028" y="1320"/>
                  </a:lnTo>
                  <a:lnTo>
                    <a:pt x="2052" y="1124"/>
                  </a:lnTo>
                  <a:lnTo>
                    <a:pt x="2101" y="953"/>
                  </a:lnTo>
                  <a:lnTo>
                    <a:pt x="2174" y="807"/>
                  </a:lnTo>
                  <a:lnTo>
                    <a:pt x="2296" y="660"/>
                  </a:lnTo>
                  <a:lnTo>
                    <a:pt x="2418" y="562"/>
                  </a:lnTo>
                  <a:lnTo>
                    <a:pt x="2589" y="465"/>
                  </a:lnTo>
                  <a:lnTo>
                    <a:pt x="2760" y="416"/>
                  </a:lnTo>
                  <a:close/>
                  <a:moveTo>
                    <a:pt x="13360" y="416"/>
                  </a:moveTo>
                  <a:lnTo>
                    <a:pt x="13531" y="465"/>
                  </a:lnTo>
                  <a:lnTo>
                    <a:pt x="13702" y="562"/>
                  </a:lnTo>
                  <a:lnTo>
                    <a:pt x="13824" y="660"/>
                  </a:lnTo>
                  <a:lnTo>
                    <a:pt x="13946" y="807"/>
                  </a:lnTo>
                  <a:lnTo>
                    <a:pt x="14019" y="953"/>
                  </a:lnTo>
                  <a:lnTo>
                    <a:pt x="14068" y="1124"/>
                  </a:lnTo>
                  <a:lnTo>
                    <a:pt x="14093" y="1320"/>
                  </a:lnTo>
                  <a:lnTo>
                    <a:pt x="14068" y="1491"/>
                  </a:lnTo>
                  <a:lnTo>
                    <a:pt x="14019" y="1661"/>
                  </a:lnTo>
                  <a:lnTo>
                    <a:pt x="13946" y="1808"/>
                  </a:lnTo>
                  <a:lnTo>
                    <a:pt x="13824" y="1955"/>
                  </a:lnTo>
                  <a:lnTo>
                    <a:pt x="13702" y="2052"/>
                  </a:lnTo>
                  <a:lnTo>
                    <a:pt x="13531" y="2150"/>
                  </a:lnTo>
                  <a:lnTo>
                    <a:pt x="13360" y="2199"/>
                  </a:lnTo>
                  <a:lnTo>
                    <a:pt x="13189" y="2223"/>
                  </a:lnTo>
                  <a:lnTo>
                    <a:pt x="13018" y="2199"/>
                  </a:lnTo>
                  <a:lnTo>
                    <a:pt x="12847" y="2150"/>
                  </a:lnTo>
                  <a:lnTo>
                    <a:pt x="12676" y="2052"/>
                  </a:lnTo>
                  <a:lnTo>
                    <a:pt x="12554" y="1955"/>
                  </a:lnTo>
                  <a:lnTo>
                    <a:pt x="12432" y="1808"/>
                  </a:lnTo>
                  <a:lnTo>
                    <a:pt x="12359" y="1661"/>
                  </a:lnTo>
                  <a:lnTo>
                    <a:pt x="12310" y="1491"/>
                  </a:lnTo>
                  <a:lnTo>
                    <a:pt x="12285" y="1320"/>
                  </a:lnTo>
                  <a:lnTo>
                    <a:pt x="12310" y="1124"/>
                  </a:lnTo>
                  <a:lnTo>
                    <a:pt x="12359" y="953"/>
                  </a:lnTo>
                  <a:lnTo>
                    <a:pt x="12432" y="807"/>
                  </a:lnTo>
                  <a:lnTo>
                    <a:pt x="12554" y="660"/>
                  </a:lnTo>
                  <a:lnTo>
                    <a:pt x="12676" y="562"/>
                  </a:lnTo>
                  <a:lnTo>
                    <a:pt x="12847" y="465"/>
                  </a:lnTo>
                  <a:lnTo>
                    <a:pt x="13018" y="416"/>
                  </a:lnTo>
                  <a:close/>
                  <a:moveTo>
                    <a:pt x="0" y="1"/>
                  </a:moveTo>
                  <a:lnTo>
                    <a:pt x="0" y="2687"/>
                  </a:lnTo>
                  <a:lnTo>
                    <a:pt x="16120" y="2687"/>
                  </a:lnTo>
                  <a:lnTo>
                    <a:pt x="1612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40"/>
            <p:cNvSpPr/>
            <p:nvPr/>
          </p:nvSpPr>
          <p:spPr>
            <a:xfrm>
              <a:off x="5983625" y="664900"/>
              <a:ext cx="403000" cy="31775"/>
            </a:xfrm>
            <a:custGeom>
              <a:avLst/>
              <a:gdLst/>
              <a:ahLst/>
              <a:cxnLst/>
              <a:rect l="l" t="t" r="r" b="b"/>
              <a:pathLst>
                <a:path w="16120" h="1271" extrusionOk="0">
                  <a:moveTo>
                    <a:pt x="0" y="1"/>
                  </a:moveTo>
                  <a:lnTo>
                    <a:pt x="0" y="489"/>
                  </a:lnTo>
                  <a:lnTo>
                    <a:pt x="25" y="660"/>
                  </a:lnTo>
                  <a:lnTo>
                    <a:pt x="74" y="807"/>
                  </a:lnTo>
                  <a:lnTo>
                    <a:pt x="147" y="929"/>
                  </a:lnTo>
                  <a:lnTo>
                    <a:pt x="220" y="1051"/>
                  </a:lnTo>
                  <a:lnTo>
                    <a:pt x="342" y="1149"/>
                  </a:lnTo>
                  <a:lnTo>
                    <a:pt x="489" y="1222"/>
                  </a:lnTo>
                  <a:lnTo>
                    <a:pt x="635" y="1271"/>
                  </a:lnTo>
                  <a:lnTo>
                    <a:pt x="15485" y="1271"/>
                  </a:lnTo>
                  <a:lnTo>
                    <a:pt x="15631" y="1222"/>
                  </a:lnTo>
                  <a:lnTo>
                    <a:pt x="15778" y="1149"/>
                  </a:lnTo>
                  <a:lnTo>
                    <a:pt x="15900" y="1051"/>
                  </a:lnTo>
                  <a:lnTo>
                    <a:pt x="15973" y="929"/>
                  </a:lnTo>
                  <a:lnTo>
                    <a:pt x="16046" y="807"/>
                  </a:lnTo>
                  <a:lnTo>
                    <a:pt x="16095" y="660"/>
                  </a:lnTo>
                  <a:lnTo>
                    <a:pt x="16120" y="489"/>
                  </a:lnTo>
                  <a:lnTo>
                    <a:pt x="16120" y="1"/>
                  </a:lnTo>
                  <a:lnTo>
                    <a:pt x="16095" y="172"/>
                  </a:lnTo>
                  <a:lnTo>
                    <a:pt x="16046" y="318"/>
                  </a:lnTo>
                  <a:lnTo>
                    <a:pt x="15973" y="440"/>
                  </a:lnTo>
                  <a:lnTo>
                    <a:pt x="15900" y="562"/>
                  </a:lnTo>
                  <a:lnTo>
                    <a:pt x="15778" y="660"/>
                  </a:lnTo>
                  <a:lnTo>
                    <a:pt x="15631" y="733"/>
                  </a:lnTo>
                  <a:lnTo>
                    <a:pt x="15485" y="782"/>
                  </a:lnTo>
                  <a:lnTo>
                    <a:pt x="635" y="782"/>
                  </a:lnTo>
                  <a:lnTo>
                    <a:pt x="489" y="733"/>
                  </a:lnTo>
                  <a:lnTo>
                    <a:pt x="342" y="660"/>
                  </a:lnTo>
                  <a:lnTo>
                    <a:pt x="220" y="562"/>
                  </a:lnTo>
                  <a:lnTo>
                    <a:pt x="147" y="440"/>
                  </a:lnTo>
                  <a:lnTo>
                    <a:pt x="74" y="318"/>
                  </a:lnTo>
                  <a:lnTo>
                    <a:pt x="25" y="172"/>
                  </a:ln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40"/>
            <p:cNvSpPr/>
            <p:nvPr/>
          </p:nvSpPr>
          <p:spPr>
            <a:xfrm>
              <a:off x="6041025" y="301625"/>
              <a:ext cx="29325" cy="63500"/>
            </a:xfrm>
            <a:custGeom>
              <a:avLst/>
              <a:gdLst/>
              <a:ahLst/>
              <a:cxnLst/>
              <a:rect l="l" t="t" r="r" b="b"/>
              <a:pathLst>
                <a:path w="1173" h="2540" extrusionOk="0">
                  <a:moveTo>
                    <a:pt x="391" y="0"/>
                  </a:moveTo>
                  <a:lnTo>
                    <a:pt x="293" y="49"/>
                  </a:lnTo>
                  <a:lnTo>
                    <a:pt x="220" y="73"/>
                  </a:lnTo>
                  <a:lnTo>
                    <a:pt x="147" y="147"/>
                  </a:lnTo>
                  <a:lnTo>
                    <a:pt x="74" y="220"/>
                  </a:lnTo>
                  <a:lnTo>
                    <a:pt x="49" y="293"/>
                  </a:lnTo>
                  <a:lnTo>
                    <a:pt x="0" y="391"/>
                  </a:lnTo>
                  <a:lnTo>
                    <a:pt x="0" y="488"/>
                  </a:lnTo>
                  <a:lnTo>
                    <a:pt x="0" y="2052"/>
                  </a:lnTo>
                  <a:lnTo>
                    <a:pt x="0" y="2149"/>
                  </a:lnTo>
                  <a:lnTo>
                    <a:pt x="49" y="2247"/>
                  </a:lnTo>
                  <a:lnTo>
                    <a:pt x="74" y="2320"/>
                  </a:lnTo>
                  <a:lnTo>
                    <a:pt x="147" y="2393"/>
                  </a:lnTo>
                  <a:lnTo>
                    <a:pt x="220" y="2467"/>
                  </a:lnTo>
                  <a:lnTo>
                    <a:pt x="293" y="2491"/>
                  </a:lnTo>
                  <a:lnTo>
                    <a:pt x="391" y="2540"/>
                  </a:lnTo>
                  <a:lnTo>
                    <a:pt x="782" y="2540"/>
                  </a:lnTo>
                  <a:lnTo>
                    <a:pt x="879" y="2491"/>
                  </a:lnTo>
                  <a:lnTo>
                    <a:pt x="953" y="2467"/>
                  </a:lnTo>
                  <a:lnTo>
                    <a:pt x="1026" y="2393"/>
                  </a:lnTo>
                  <a:lnTo>
                    <a:pt x="1099" y="2320"/>
                  </a:lnTo>
                  <a:lnTo>
                    <a:pt x="1124" y="2247"/>
                  </a:lnTo>
                  <a:lnTo>
                    <a:pt x="1173" y="2149"/>
                  </a:lnTo>
                  <a:lnTo>
                    <a:pt x="1173" y="2052"/>
                  </a:lnTo>
                  <a:lnTo>
                    <a:pt x="1173" y="488"/>
                  </a:lnTo>
                  <a:lnTo>
                    <a:pt x="1173" y="391"/>
                  </a:lnTo>
                  <a:lnTo>
                    <a:pt x="1124" y="293"/>
                  </a:lnTo>
                  <a:lnTo>
                    <a:pt x="1099" y="220"/>
                  </a:lnTo>
                  <a:lnTo>
                    <a:pt x="1026" y="147"/>
                  </a:lnTo>
                  <a:lnTo>
                    <a:pt x="953" y="73"/>
                  </a:lnTo>
                  <a:lnTo>
                    <a:pt x="879" y="49"/>
                  </a:lnTo>
                  <a:lnTo>
                    <a:pt x="78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40"/>
            <p:cNvSpPr/>
            <p:nvPr/>
          </p:nvSpPr>
          <p:spPr>
            <a:xfrm>
              <a:off x="6297450" y="301625"/>
              <a:ext cx="29350" cy="63500"/>
            </a:xfrm>
            <a:custGeom>
              <a:avLst/>
              <a:gdLst/>
              <a:ahLst/>
              <a:cxnLst/>
              <a:rect l="l" t="t" r="r" b="b"/>
              <a:pathLst>
                <a:path w="1174" h="2540" extrusionOk="0">
                  <a:moveTo>
                    <a:pt x="392" y="0"/>
                  </a:moveTo>
                  <a:lnTo>
                    <a:pt x="294" y="49"/>
                  </a:lnTo>
                  <a:lnTo>
                    <a:pt x="221" y="73"/>
                  </a:lnTo>
                  <a:lnTo>
                    <a:pt x="147" y="147"/>
                  </a:lnTo>
                  <a:lnTo>
                    <a:pt x="74" y="220"/>
                  </a:lnTo>
                  <a:lnTo>
                    <a:pt x="50" y="293"/>
                  </a:lnTo>
                  <a:lnTo>
                    <a:pt x="1" y="391"/>
                  </a:lnTo>
                  <a:lnTo>
                    <a:pt x="1" y="488"/>
                  </a:lnTo>
                  <a:lnTo>
                    <a:pt x="1" y="2052"/>
                  </a:lnTo>
                  <a:lnTo>
                    <a:pt x="1" y="2149"/>
                  </a:lnTo>
                  <a:lnTo>
                    <a:pt x="50" y="2247"/>
                  </a:lnTo>
                  <a:lnTo>
                    <a:pt x="74" y="2320"/>
                  </a:lnTo>
                  <a:lnTo>
                    <a:pt x="147" y="2393"/>
                  </a:lnTo>
                  <a:lnTo>
                    <a:pt x="221" y="2467"/>
                  </a:lnTo>
                  <a:lnTo>
                    <a:pt x="294" y="2491"/>
                  </a:lnTo>
                  <a:lnTo>
                    <a:pt x="392" y="2540"/>
                  </a:lnTo>
                  <a:lnTo>
                    <a:pt x="782" y="2540"/>
                  </a:lnTo>
                  <a:lnTo>
                    <a:pt x="880" y="2491"/>
                  </a:lnTo>
                  <a:lnTo>
                    <a:pt x="953" y="2467"/>
                  </a:lnTo>
                  <a:lnTo>
                    <a:pt x="1027" y="2393"/>
                  </a:lnTo>
                  <a:lnTo>
                    <a:pt x="1100" y="2320"/>
                  </a:lnTo>
                  <a:lnTo>
                    <a:pt x="1124" y="2247"/>
                  </a:lnTo>
                  <a:lnTo>
                    <a:pt x="1173" y="2149"/>
                  </a:lnTo>
                  <a:lnTo>
                    <a:pt x="1173" y="2052"/>
                  </a:lnTo>
                  <a:lnTo>
                    <a:pt x="1173" y="488"/>
                  </a:lnTo>
                  <a:lnTo>
                    <a:pt x="1173" y="391"/>
                  </a:lnTo>
                  <a:lnTo>
                    <a:pt x="1124" y="293"/>
                  </a:lnTo>
                  <a:lnTo>
                    <a:pt x="1100" y="220"/>
                  </a:lnTo>
                  <a:lnTo>
                    <a:pt x="1027" y="147"/>
                  </a:lnTo>
                  <a:lnTo>
                    <a:pt x="953" y="73"/>
                  </a:lnTo>
                  <a:lnTo>
                    <a:pt x="880" y="49"/>
                  </a:lnTo>
                  <a:lnTo>
                    <a:pt x="78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40"/>
            <p:cNvSpPr/>
            <p:nvPr/>
          </p:nvSpPr>
          <p:spPr>
            <a:xfrm>
              <a:off x="6097200" y="509200"/>
              <a:ext cx="50700" cy="53775"/>
            </a:xfrm>
            <a:custGeom>
              <a:avLst/>
              <a:gdLst/>
              <a:ahLst/>
              <a:cxnLst/>
              <a:rect l="l" t="t" r="r" b="b"/>
              <a:pathLst>
                <a:path w="2028" h="2151" extrusionOk="0">
                  <a:moveTo>
                    <a:pt x="0" y="1"/>
                  </a:moveTo>
                  <a:lnTo>
                    <a:pt x="0" y="2150"/>
                  </a:lnTo>
                  <a:lnTo>
                    <a:pt x="2027" y="2150"/>
                  </a:lnTo>
                  <a:lnTo>
                    <a:pt x="202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40"/>
            <p:cNvSpPr/>
            <p:nvPr/>
          </p:nvSpPr>
          <p:spPr>
            <a:xfrm>
              <a:off x="6097200" y="448150"/>
              <a:ext cx="50700" cy="48875"/>
            </a:xfrm>
            <a:custGeom>
              <a:avLst/>
              <a:gdLst/>
              <a:ahLst/>
              <a:cxnLst/>
              <a:rect l="l" t="t" r="r" b="b"/>
              <a:pathLst>
                <a:path w="2028" h="1955" extrusionOk="0">
                  <a:moveTo>
                    <a:pt x="0" y="1"/>
                  </a:moveTo>
                  <a:lnTo>
                    <a:pt x="0" y="1954"/>
                  </a:lnTo>
                  <a:lnTo>
                    <a:pt x="2027" y="1954"/>
                  </a:lnTo>
                  <a:lnTo>
                    <a:pt x="202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40"/>
            <p:cNvSpPr/>
            <p:nvPr/>
          </p:nvSpPr>
          <p:spPr>
            <a:xfrm>
              <a:off x="6097200" y="575150"/>
              <a:ext cx="50700" cy="48875"/>
            </a:xfrm>
            <a:custGeom>
              <a:avLst/>
              <a:gdLst/>
              <a:ahLst/>
              <a:cxnLst/>
              <a:rect l="l" t="t" r="r" b="b"/>
              <a:pathLst>
                <a:path w="2028" h="1955" extrusionOk="0">
                  <a:moveTo>
                    <a:pt x="0" y="1"/>
                  </a:moveTo>
                  <a:lnTo>
                    <a:pt x="0" y="1954"/>
                  </a:lnTo>
                  <a:lnTo>
                    <a:pt x="2027" y="1954"/>
                  </a:lnTo>
                  <a:lnTo>
                    <a:pt x="202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40"/>
            <p:cNvSpPr/>
            <p:nvPr/>
          </p:nvSpPr>
          <p:spPr>
            <a:xfrm>
              <a:off x="6160075" y="575150"/>
              <a:ext cx="50100" cy="48875"/>
            </a:xfrm>
            <a:custGeom>
              <a:avLst/>
              <a:gdLst/>
              <a:ahLst/>
              <a:cxnLst/>
              <a:rect l="l" t="t" r="r" b="b"/>
              <a:pathLst>
                <a:path w="2004" h="1955" extrusionOk="0">
                  <a:moveTo>
                    <a:pt x="1" y="1"/>
                  </a:moveTo>
                  <a:lnTo>
                    <a:pt x="1" y="1954"/>
                  </a:lnTo>
                  <a:lnTo>
                    <a:pt x="2003" y="1954"/>
                  </a:lnTo>
                  <a:lnTo>
                    <a:pt x="200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40"/>
            <p:cNvSpPr/>
            <p:nvPr/>
          </p:nvSpPr>
          <p:spPr>
            <a:xfrm>
              <a:off x="6034300" y="509200"/>
              <a:ext cx="50700" cy="53775"/>
            </a:xfrm>
            <a:custGeom>
              <a:avLst/>
              <a:gdLst/>
              <a:ahLst/>
              <a:cxnLst/>
              <a:rect l="l" t="t" r="r" b="b"/>
              <a:pathLst>
                <a:path w="2028" h="2151" extrusionOk="0">
                  <a:moveTo>
                    <a:pt x="1" y="1"/>
                  </a:moveTo>
                  <a:lnTo>
                    <a:pt x="1" y="2150"/>
                  </a:lnTo>
                  <a:lnTo>
                    <a:pt x="2028" y="2150"/>
                  </a:lnTo>
                  <a:lnTo>
                    <a:pt x="202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40"/>
            <p:cNvSpPr/>
            <p:nvPr/>
          </p:nvSpPr>
          <p:spPr>
            <a:xfrm>
              <a:off x="6034300" y="575150"/>
              <a:ext cx="50700" cy="48875"/>
            </a:xfrm>
            <a:custGeom>
              <a:avLst/>
              <a:gdLst/>
              <a:ahLst/>
              <a:cxnLst/>
              <a:rect l="l" t="t" r="r" b="b"/>
              <a:pathLst>
                <a:path w="2028" h="1955" extrusionOk="0">
                  <a:moveTo>
                    <a:pt x="1" y="1"/>
                  </a:moveTo>
                  <a:lnTo>
                    <a:pt x="1" y="1954"/>
                  </a:lnTo>
                  <a:lnTo>
                    <a:pt x="2028" y="1954"/>
                  </a:lnTo>
                  <a:lnTo>
                    <a:pt x="202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40"/>
            <p:cNvSpPr/>
            <p:nvPr/>
          </p:nvSpPr>
          <p:spPr>
            <a:xfrm>
              <a:off x="6034300" y="448150"/>
              <a:ext cx="50700" cy="48875"/>
            </a:xfrm>
            <a:custGeom>
              <a:avLst/>
              <a:gdLst/>
              <a:ahLst/>
              <a:cxnLst/>
              <a:rect l="l" t="t" r="r" b="b"/>
              <a:pathLst>
                <a:path w="2028" h="1955" extrusionOk="0">
                  <a:moveTo>
                    <a:pt x="1" y="1"/>
                  </a:moveTo>
                  <a:lnTo>
                    <a:pt x="1" y="1954"/>
                  </a:lnTo>
                  <a:lnTo>
                    <a:pt x="2028" y="1954"/>
                  </a:lnTo>
                  <a:lnTo>
                    <a:pt x="202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40"/>
            <p:cNvSpPr/>
            <p:nvPr/>
          </p:nvSpPr>
          <p:spPr>
            <a:xfrm>
              <a:off x="6160075" y="509200"/>
              <a:ext cx="50100" cy="53775"/>
            </a:xfrm>
            <a:custGeom>
              <a:avLst/>
              <a:gdLst/>
              <a:ahLst/>
              <a:cxnLst/>
              <a:rect l="l" t="t" r="r" b="b"/>
              <a:pathLst>
                <a:path w="2004" h="2151" extrusionOk="0">
                  <a:moveTo>
                    <a:pt x="1" y="1"/>
                  </a:moveTo>
                  <a:lnTo>
                    <a:pt x="1" y="2150"/>
                  </a:lnTo>
                  <a:lnTo>
                    <a:pt x="2003" y="2150"/>
                  </a:lnTo>
                  <a:lnTo>
                    <a:pt x="200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40"/>
            <p:cNvSpPr/>
            <p:nvPr/>
          </p:nvSpPr>
          <p:spPr>
            <a:xfrm>
              <a:off x="5983625" y="399300"/>
              <a:ext cx="403000" cy="272950"/>
            </a:xfrm>
            <a:custGeom>
              <a:avLst/>
              <a:gdLst/>
              <a:ahLst/>
              <a:cxnLst/>
              <a:rect l="l" t="t" r="r" b="b"/>
              <a:pathLst>
                <a:path w="16120" h="10918" extrusionOk="0">
                  <a:moveTo>
                    <a:pt x="14434" y="1466"/>
                  </a:moveTo>
                  <a:lnTo>
                    <a:pt x="14508" y="1515"/>
                  </a:lnTo>
                  <a:lnTo>
                    <a:pt x="14557" y="1613"/>
                  </a:lnTo>
                  <a:lnTo>
                    <a:pt x="14581" y="1710"/>
                  </a:lnTo>
                  <a:lnTo>
                    <a:pt x="14581" y="9233"/>
                  </a:lnTo>
                  <a:lnTo>
                    <a:pt x="14557" y="9330"/>
                  </a:lnTo>
                  <a:lnTo>
                    <a:pt x="14508" y="9404"/>
                  </a:lnTo>
                  <a:lnTo>
                    <a:pt x="14434" y="9452"/>
                  </a:lnTo>
                  <a:lnTo>
                    <a:pt x="14337" y="9477"/>
                  </a:lnTo>
                  <a:lnTo>
                    <a:pt x="1783" y="9477"/>
                  </a:lnTo>
                  <a:lnTo>
                    <a:pt x="1686" y="9452"/>
                  </a:lnTo>
                  <a:lnTo>
                    <a:pt x="1612" y="9404"/>
                  </a:lnTo>
                  <a:lnTo>
                    <a:pt x="1564" y="9330"/>
                  </a:lnTo>
                  <a:lnTo>
                    <a:pt x="1539" y="9233"/>
                  </a:lnTo>
                  <a:lnTo>
                    <a:pt x="1539" y="1710"/>
                  </a:lnTo>
                  <a:lnTo>
                    <a:pt x="1564" y="1613"/>
                  </a:lnTo>
                  <a:lnTo>
                    <a:pt x="1612" y="1515"/>
                  </a:lnTo>
                  <a:lnTo>
                    <a:pt x="1686" y="1466"/>
                  </a:lnTo>
                  <a:close/>
                  <a:moveTo>
                    <a:pt x="0" y="1"/>
                  </a:moveTo>
                  <a:lnTo>
                    <a:pt x="0" y="10332"/>
                  </a:lnTo>
                  <a:lnTo>
                    <a:pt x="25" y="10429"/>
                  </a:lnTo>
                  <a:lnTo>
                    <a:pt x="74" y="10527"/>
                  </a:lnTo>
                  <a:lnTo>
                    <a:pt x="147" y="10625"/>
                  </a:lnTo>
                  <a:lnTo>
                    <a:pt x="220" y="10722"/>
                  </a:lnTo>
                  <a:lnTo>
                    <a:pt x="342" y="10796"/>
                  </a:lnTo>
                  <a:lnTo>
                    <a:pt x="489" y="10869"/>
                  </a:lnTo>
                  <a:lnTo>
                    <a:pt x="635" y="10918"/>
                  </a:lnTo>
                  <a:lnTo>
                    <a:pt x="15485" y="10918"/>
                  </a:lnTo>
                  <a:lnTo>
                    <a:pt x="15631" y="10869"/>
                  </a:lnTo>
                  <a:lnTo>
                    <a:pt x="15778" y="10796"/>
                  </a:lnTo>
                  <a:lnTo>
                    <a:pt x="15900" y="10698"/>
                  </a:lnTo>
                  <a:lnTo>
                    <a:pt x="15973" y="10576"/>
                  </a:lnTo>
                  <a:lnTo>
                    <a:pt x="16046" y="10454"/>
                  </a:lnTo>
                  <a:lnTo>
                    <a:pt x="16095" y="10307"/>
                  </a:lnTo>
                  <a:lnTo>
                    <a:pt x="16120" y="10136"/>
                  </a:lnTo>
                  <a:lnTo>
                    <a:pt x="1612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40"/>
            <p:cNvSpPr/>
            <p:nvPr/>
          </p:nvSpPr>
          <p:spPr>
            <a:xfrm>
              <a:off x="6285250" y="575150"/>
              <a:ext cx="50700" cy="48875"/>
            </a:xfrm>
            <a:custGeom>
              <a:avLst/>
              <a:gdLst/>
              <a:ahLst/>
              <a:cxnLst/>
              <a:rect l="l" t="t" r="r" b="b"/>
              <a:pathLst>
                <a:path w="2028" h="1955" extrusionOk="0">
                  <a:moveTo>
                    <a:pt x="0" y="1"/>
                  </a:moveTo>
                  <a:lnTo>
                    <a:pt x="0" y="1954"/>
                  </a:lnTo>
                  <a:lnTo>
                    <a:pt x="2028" y="1954"/>
                  </a:lnTo>
                  <a:lnTo>
                    <a:pt x="202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40"/>
            <p:cNvSpPr/>
            <p:nvPr/>
          </p:nvSpPr>
          <p:spPr>
            <a:xfrm>
              <a:off x="6285250" y="509200"/>
              <a:ext cx="50700" cy="53775"/>
            </a:xfrm>
            <a:custGeom>
              <a:avLst/>
              <a:gdLst/>
              <a:ahLst/>
              <a:cxnLst/>
              <a:rect l="l" t="t" r="r" b="b"/>
              <a:pathLst>
                <a:path w="2028" h="2151" extrusionOk="0">
                  <a:moveTo>
                    <a:pt x="0" y="1"/>
                  </a:moveTo>
                  <a:lnTo>
                    <a:pt x="0" y="2150"/>
                  </a:lnTo>
                  <a:lnTo>
                    <a:pt x="2028" y="2150"/>
                  </a:lnTo>
                  <a:lnTo>
                    <a:pt x="202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40"/>
            <p:cNvSpPr/>
            <p:nvPr/>
          </p:nvSpPr>
          <p:spPr>
            <a:xfrm>
              <a:off x="6285250" y="448150"/>
              <a:ext cx="50700" cy="48875"/>
            </a:xfrm>
            <a:custGeom>
              <a:avLst/>
              <a:gdLst/>
              <a:ahLst/>
              <a:cxnLst/>
              <a:rect l="l" t="t" r="r" b="b"/>
              <a:pathLst>
                <a:path w="2028" h="1955" extrusionOk="0">
                  <a:moveTo>
                    <a:pt x="0" y="1"/>
                  </a:moveTo>
                  <a:lnTo>
                    <a:pt x="0" y="1954"/>
                  </a:lnTo>
                  <a:lnTo>
                    <a:pt x="2028" y="1954"/>
                  </a:lnTo>
                  <a:lnTo>
                    <a:pt x="202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40"/>
            <p:cNvSpPr/>
            <p:nvPr/>
          </p:nvSpPr>
          <p:spPr>
            <a:xfrm>
              <a:off x="6222350" y="575150"/>
              <a:ext cx="50700" cy="48875"/>
            </a:xfrm>
            <a:custGeom>
              <a:avLst/>
              <a:gdLst/>
              <a:ahLst/>
              <a:cxnLst/>
              <a:rect l="l" t="t" r="r" b="b"/>
              <a:pathLst>
                <a:path w="2028" h="1955" extrusionOk="0">
                  <a:moveTo>
                    <a:pt x="1" y="1"/>
                  </a:moveTo>
                  <a:lnTo>
                    <a:pt x="1" y="1954"/>
                  </a:lnTo>
                  <a:lnTo>
                    <a:pt x="2028" y="1954"/>
                  </a:lnTo>
                  <a:lnTo>
                    <a:pt x="202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40"/>
            <p:cNvSpPr/>
            <p:nvPr/>
          </p:nvSpPr>
          <p:spPr>
            <a:xfrm>
              <a:off x="6160075" y="448150"/>
              <a:ext cx="50100" cy="48875"/>
            </a:xfrm>
            <a:custGeom>
              <a:avLst/>
              <a:gdLst/>
              <a:ahLst/>
              <a:cxnLst/>
              <a:rect l="l" t="t" r="r" b="b"/>
              <a:pathLst>
                <a:path w="2004" h="1955" extrusionOk="0">
                  <a:moveTo>
                    <a:pt x="1" y="1"/>
                  </a:moveTo>
                  <a:lnTo>
                    <a:pt x="1" y="1954"/>
                  </a:lnTo>
                  <a:lnTo>
                    <a:pt x="2003" y="1954"/>
                  </a:lnTo>
                  <a:lnTo>
                    <a:pt x="200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40"/>
            <p:cNvSpPr/>
            <p:nvPr/>
          </p:nvSpPr>
          <p:spPr>
            <a:xfrm>
              <a:off x="6222350" y="509200"/>
              <a:ext cx="50700" cy="53775"/>
            </a:xfrm>
            <a:custGeom>
              <a:avLst/>
              <a:gdLst/>
              <a:ahLst/>
              <a:cxnLst/>
              <a:rect l="l" t="t" r="r" b="b"/>
              <a:pathLst>
                <a:path w="2028" h="2151" extrusionOk="0">
                  <a:moveTo>
                    <a:pt x="1" y="1"/>
                  </a:moveTo>
                  <a:lnTo>
                    <a:pt x="1" y="2150"/>
                  </a:lnTo>
                  <a:lnTo>
                    <a:pt x="2028" y="2150"/>
                  </a:lnTo>
                  <a:lnTo>
                    <a:pt x="202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40"/>
            <p:cNvSpPr/>
            <p:nvPr/>
          </p:nvSpPr>
          <p:spPr>
            <a:xfrm>
              <a:off x="6222350" y="448150"/>
              <a:ext cx="50700" cy="48875"/>
            </a:xfrm>
            <a:custGeom>
              <a:avLst/>
              <a:gdLst/>
              <a:ahLst/>
              <a:cxnLst/>
              <a:rect l="l" t="t" r="r" b="b"/>
              <a:pathLst>
                <a:path w="2028" h="1955" extrusionOk="0">
                  <a:moveTo>
                    <a:pt x="1" y="1"/>
                  </a:moveTo>
                  <a:lnTo>
                    <a:pt x="1" y="1954"/>
                  </a:lnTo>
                  <a:lnTo>
                    <a:pt x="2028" y="1954"/>
                  </a:lnTo>
                  <a:lnTo>
                    <a:pt x="202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3" name="Google Shape;503;p40"/>
          <p:cNvGrpSpPr/>
          <p:nvPr/>
        </p:nvGrpSpPr>
        <p:grpSpPr>
          <a:xfrm>
            <a:off x="5438358" y="392853"/>
            <a:ext cx="331808" cy="331307"/>
            <a:chOff x="6660750" y="298550"/>
            <a:chExt cx="396900" cy="396300"/>
          </a:xfrm>
        </p:grpSpPr>
        <p:sp>
          <p:nvSpPr>
            <p:cNvPr id="504" name="Google Shape;504;p40"/>
            <p:cNvSpPr/>
            <p:nvPr/>
          </p:nvSpPr>
          <p:spPr>
            <a:xfrm>
              <a:off x="6660750" y="298550"/>
              <a:ext cx="396900" cy="396300"/>
            </a:xfrm>
            <a:custGeom>
              <a:avLst/>
              <a:gdLst/>
              <a:ahLst/>
              <a:cxnLst/>
              <a:rect l="l" t="t" r="r" b="b"/>
              <a:pathLst>
                <a:path w="15876" h="15852" extrusionOk="0">
                  <a:moveTo>
                    <a:pt x="8304" y="978"/>
                  </a:moveTo>
                  <a:lnTo>
                    <a:pt x="8646" y="1002"/>
                  </a:lnTo>
                  <a:lnTo>
                    <a:pt x="8988" y="1051"/>
                  </a:lnTo>
                  <a:lnTo>
                    <a:pt x="9330" y="1100"/>
                  </a:lnTo>
                  <a:lnTo>
                    <a:pt x="9672" y="1198"/>
                  </a:lnTo>
                  <a:lnTo>
                    <a:pt x="10014" y="1271"/>
                  </a:lnTo>
                  <a:lnTo>
                    <a:pt x="10332" y="1393"/>
                  </a:lnTo>
                  <a:lnTo>
                    <a:pt x="10649" y="1515"/>
                  </a:lnTo>
                  <a:lnTo>
                    <a:pt x="10942" y="1662"/>
                  </a:lnTo>
                  <a:lnTo>
                    <a:pt x="11260" y="1808"/>
                  </a:lnTo>
                  <a:lnTo>
                    <a:pt x="11553" y="1979"/>
                  </a:lnTo>
                  <a:lnTo>
                    <a:pt x="11821" y="2150"/>
                  </a:lnTo>
                  <a:lnTo>
                    <a:pt x="12090" y="2346"/>
                  </a:lnTo>
                  <a:lnTo>
                    <a:pt x="12359" y="2565"/>
                  </a:lnTo>
                  <a:lnTo>
                    <a:pt x="12603" y="2785"/>
                  </a:lnTo>
                  <a:lnTo>
                    <a:pt x="12847" y="3005"/>
                  </a:lnTo>
                  <a:lnTo>
                    <a:pt x="13091" y="3249"/>
                  </a:lnTo>
                  <a:lnTo>
                    <a:pt x="13311" y="3493"/>
                  </a:lnTo>
                  <a:lnTo>
                    <a:pt x="13507" y="3762"/>
                  </a:lnTo>
                  <a:lnTo>
                    <a:pt x="13702" y="4031"/>
                  </a:lnTo>
                  <a:lnTo>
                    <a:pt x="13897" y="4324"/>
                  </a:lnTo>
                  <a:lnTo>
                    <a:pt x="14044" y="4617"/>
                  </a:lnTo>
                  <a:lnTo>
                    <a:pt x="14215" y="4910"/>
                  </a:lnTo>
                  <a:lnTo>
                    <a:pt x="14337" y="5227"/>
                  </a:lnTo>
                  <a:lnTo>
                    <a:pt x="14483" y="5545"/>
                  </a:lnTo>
                  <a:lnTo>
                    <a:pt x="14581" y="5862"/>
                  </a:lnTo>
                  <a:lnTo>
                    <a:pt x="14679" y="6180"/>
                  </a:lnTo>
                  <a:lnTo>
                    <a:pt x="14752" y="6522"/>
                  </a:lnTo>
                  <a:lnTo>
                    <a:pt x="14825" y="6864"/>
                  </a:lnTo>
                  <a:lnTo>
                    <a:pt x="14850" y="7206"/>
                  </a:lnTo>
                  <a:lnTo>
                    <a:pt x="14899" y="7572"/>
                  </a:lnTo>
                  <a:lnTo>
                    <a:pt x="14899" y="7938"/>
                  </a:lnTo>
                  <a:lnTo>
                    <a:pt x="14899" y="8280"/>
                  </a:lnTo>
                  <a:lnTo>
                    <a:pt x="14850" y="8647"/>
                  </a:lnTo>
                  <a:lnTo>
                    <a:pt x="14825" y="8989"/>
                  </a:lnTo>
                  <a:lnTo>
                    <a:pt x="14752" y="9331"/>
                  </a:lnTo>
                  <a:lnTo>
                    <a:pt x="14679" y="9672"/>
                  </a:lnTo>
                  <a:lnTo>
                    <a:pt x="14581" y="9990"/>
                  </a:lnTo>
                  <a:lnTo>
                    <a:pt x="14483" y="10307"/>
                  </a:lnTo>
                  <a:lnTo>
                    <a:pt x="14337" y="10625"/>
                  </a:lnTo>
                  <a:lnTo>
                    <a:pt x="14215" y="10942"/>
                  </a:lnTo>
                  <a:lnTo>
                    <a:pt x="14044" y="11236"/>
                  </a:lnTo>
                  <a:lnTo>
                    <a:pt x="13897" y="11529"/>
                  </a:lnTo>
                  <a:lnTo>
                    <a:pt x="13702" y="11822"/>
                  </a:lnTo>
                  <a:lnTo>
                    <a:pt x="13507" y="12090"/>
                  </a:lnTo>
                  <a:lnTo>
                    <a:pt x="13311" y="12359"/>
                  </a:lnTo>
                  <a:lnTo>
                    <a:pt x="13091" y="12603"/>
                  </a:lnTo>
                  <a:lnTo>
                    <a:pt x="12847" y="12847"/>
                  </a:lnTo>
                  <a:lnTo>
                    <a:pt x="12603" y="13067"/>
                  </a:lnTo>
                  <a:lnTo>
                    <a:pt x="12359" y="13287"/>
                  </a:lnTo>
                  <a:lnTo>
                    <a:pt x="12090" y="13507"/>
                  </a:lnTo>
                  <a:lnTo>
                    <a:pt x="11821" y="13702"/>
                  </a:lnTo>
                  <a:lnTo>
                    <a:pt x="11553" y="13873"/>
                  </a:lnTo>
                  <a:lnTo>
                    <a:pt x="11260" y="14044"/>
                  </a:lnTo>
                  <a:lnTo>
                    <a:pt x="10942" y="14191"/>
                  </a:lnTo>
                  <a:lnTo>
                    <a:pt x="10649" y="14337"/>
                  </a:lnTo>
                  <a:lnTo>
                    <a:pt x="10332" y="14459"/>
                  </a:lnTo>
                  <a:lnTo>
                    <a:pt x="10014" y="14581"/>
                  </a:lnTo>
                  <a:lnTo>
                    <a:pt x="9672" y="14655"/>
                  </a:lnTo>
                  <a:lnTo>
                    <a:pt x="9330" y="14752"/>
                  </a:lnTo>
                  <a:lnTo>
                    <a:pt x="8988" y="14801"/>
                  </a:lnTo>
                  <a:lnTo>
                    <a:pt x="8646" y="14850"/>
                  </a:lnTo>
                  <a:lnTo>
                    <a:pt x="8304" y="14875"/>
                  </a:lnTo>
                  <a:lnTo>
                    <a:pt x="7572" y="14875"/>
                  </a:lnTo>
                  <a:lnTo>
                    <a:pt x="7230" y="14850"/>
                  </a:lnTo>
                  <a:lnTo>
                    <a:pt x="6888" y="14801"/>
                  </a:lnTo>
                  <a:lnTo>
                    <a:pt x="6546" y="14752"/>
                  </a:lnTo>
                  <a:lnTo>
                    <a:pt x="6204" y="14655"/>
                  </a:lnTo>
                  <a:lnTo>
                    <a:pt x="5862" y="14581"/>
                  </a:lnTo>
                  <a:lnTo>
                    <a:pt x="5545" y="14459"/>
                  </a:lnTo>
                  <a:lnTo>
                    <a:pt x="5227" y="14337"/>
                  </a:lnTo>
                  <a:lnTo>
                    <a:pt x="4934" y="14191"/>
                  </a:lnTo>
                  <a:lnTo>
                    <a:pt x="4617" y="14044"/>
                  </a:lnTo>
                  <a:lnTo>
                    <a:pt x="4324" y="13873"/>
                  </a:lnTo>
                  <a:lnTo>
                    <a:pt x="4055" y="13702"/>
                  </a:lnTo>
                  <a:lnTo>
                    <a:pt x="3786" y="13507"/>
                  </a:lnTo>
                  <a:lnTo>
                    <a:pt x="3518" y="13287"/>
                  </a:lnTo>
                  <a:lnTo>
                    <a:pt x="3273" y="13067"/>
                  </a:lnTo>
                  <a:lnTo>
                    <a:pt x="3029" y="12847"/>
                  </a:lnTo>
                  <a:lnTo>
                    <a:pt x="2785" y="12603"/>
                  </a:lnTo>
                  <a:lnTo>
                    <a:pt x="2565" y="12359"/>
                  </a:lnTo>
                  <a:lnTo>
                    <a:pt x="2370" y="12090"/>
                  </a:lnTo>
                  <a:lnTo>
                    <a:pt x="2174" y="11822"/>
                  </a:lnTo>
                  <a:lnTo>
                    <a:pt x="1979" y="11529"/>
                  </a:lnTo>
                  <a:lnTo>
                    <a:pt x="1832" y="11236"/>
                  </a:lnTo>
                  <a:lnTo>
                    <a:pt x="1661" y="10942"/>
                  </a:lnTo>
                  <a:lnTo>
                    <a:pt x="1539" y="10625"/>
                  </a:lnTo>
                  <a:lnTo>
                    <a:pt x="1393" y="10307"/>
                  </a:lnTo>
                  <a:lnTo>
                    <a:pt x="1295" y="9990"/>
                  </a:lnTo>
                  <a:lnTo>
                    <a:pt x="1197" y="9672"/>
                  </a:lnTo>
                  <a:lnTo>
                    <a:pt x="1124" y="9331"/>
                  </a:lnTo>
                  <a:lnTo>
                    <a:pt x="1051" y="8989"/>
                  </a:lnTo>
                  <a:lnTo>
                    <a:pt x="1026" y="8647"/>
                  </a:lnTo>
                  <a:lnTo>
                    <a:pt x="978" y="8280"/>
                  </a:lnTo>
                  <a:lnTo>
                    <a:pt x="978" y="7938"/>
                  </a:lnTo>
                  <a:lnTo>
                    <a:pt x="978" y="7572"/>
                  </a:lnTo>
                  <a:lnTo>
                    <a:pt x="1026" y="7206"/>
                  </a:lnTo>
                  <a:lnTo>
                    <a:pt x="1051" y="6864"/>
                  </a:lnTo>
                  <a:lnTo>
                    <a:pt x="1124" y="6522"/>
                  </a:lnTo>
                  <a:lnTo>
                    <a:pt x="1197" y="6180"/>
                  </a:lnTo>
                  <a:lnTo>
                    <a:pt x="1295" y="5862"/>
                  </a:lnTo>
                  <a:lnTo>
                    <a:pt x="1393" y="5545"/>
                  </a:lnTo>
                  <a:lnTo>
                    <a:pt x="1539" y="5227"/>
                  </a:lnTo>
                  <a:lnTo>
                    <a:pt x="1661" y="4910"/>
                  </a:lnTo>
                  <a:lnTo>
                    <a:pt x="1832" y="4617"/>
                  </a:lnTo>
                  <a:lnTo>
                    <a:pt x="1979" y="4324"/>
                  </a:lnTo>
                  <a:lnTo>
                    <a:pt x="2174" y="4031"/>
                  </a:lnTo>
                  <a:lnTo>
                    <a:pt x="2370" y="3762"/>
                  </a:lnTo>
                  <a:lnTo>
                    <a:pt x="2565" y="3493"/>
                  </a:lnTo>
                  <a:lnTo>
                    <a:pt x="2785" y="3249"/>
                  </a:lnTo>
                  <a:lnTo>
                    <a:pt x="3029" y="3005"/>
                  </a:lnTo>
                  <a:lnTo>
                    <a:pt x="3273" y="2785"/>
                  </a:lnTo>
                  <a:lnTo>
                    <a:pt x="3518" y="2565"/>
                  </a:lnTo>
                  <a:lnTo>
                    <a:pt x="3786" y="2346"/>
                  </a:lnTo>
                  <a:lnTo>
                    <a:pt x="4055" y="2150"/>
                  </a:lnTo>
                  <a:lnTo>
                    <a:pt x="4324" y="1979"/>
                  </a:lnTo>
                  <a:lnTo>
                    <a:pt x="4617" y="1808"/>
                  </a:lnTo>
                  <a:lnTo>
                    <a:pt x="4934" y="1662"/>
                  </a:lnTo>
                  <a:lnTo>
                    <a:pt x="5227" y="1515"/>
                  </a:lnTo>
                  <a:lnTo>
                    <a:pt x="5545" y="1393"/>
                  </a:lnTo>
                  <a:lnTo>
                    <a:pt x="5862" y="1271"/>
                  </a:lnTo>
                  <a:lnTo>
                    <a:pt x="6204" y="1198"/>
                  </a:lnTo>
                  <a:lnTo>
                    <a:pt x="6546" y="1100"/>
                  </a:lnTo>
                  <a:lnTo>
                    <a:pt x="6888" y="1051"/>
                  </a:lnTo>
                  <a:lnTo>
                    <a:pt x="7230" y="1002"/>
                  </a:lnTo>
                  <a:lnTo>
                    <a:pt x="7572" y="978"/>
                  </a:lnTo>
                  <a:close/>
                  <a:moveTo>
                    <a:pt x="7523" y="1"/>
                  </a:moveTo>
                  <a:lnTo>
                    <a:pt x="7132" y="25"/>
                  </a:lnTo>
                  <a:lnTo>
                    <a:pt x="6741" y="74"/>
                  </a:lnTo>
                  <a:lnTo>
                    <a:pt x="6351" y="147"/>
                  </a:lnTo>
                  <a:lnTo>
                    <a:pt x="5960" y="245"/>
                  </a:lnTo>
                  <a:lnTo>
                    <a:pt x="5569" y="343"/>
                  </a:lnTo>
                  <a:lnTo>
                    <a:pt x="5203" y="465"/>
                  </a:lnTo>
                  <a:lnTo>
                    <a:pt x="4861" y="611"/>
                  </a:lnTo>
                  <a:lnTo>
                    <a:pt x="4494" y="782"/>
                  </a:lnTo>
                  <a:lnTo>
                    <a:pt x="4153" y="953"/>
                  </a:lnTo>
                  <a:lnTo>
                    <a:pt x="3835" y="1149"/>
                  </a:lnTo>
                  <a:lnTo>
                    <a:pt x="3493" y="1344"/>
                  </a:lnTo>
                  <a:lnTo>
                    <a:pt x="3200" y="1564"/>
                  </a:lnTo>
                  <a:lnTo>
                    <a:pt x="2883" y="1808"/>
                  </a:lnTo>
                  <a:lnTo>
                    <a:pt x="2614" y="2052"/>
                  </a:lnTo>
                  <a:lnTo>
                    <a:pt x="2321" y="2321"/>
                  </a:lnTo>
                  <a:lnTo>
                    <a:pt x="2077" y="2590"/>
                  </a:lnTo>
                  <a:lnTo>
                    <a:pt x="1808" y="2883"/>
                  </a:lnTo>
                  <a:lnTo>
                    <a:pt x="1588" y="3176"/>
                  </a:lnTo>
                  <a:lnTo>
                    <a:pt x="1368" y="3493"/>
                  </a:lnTo>
                  <a:lnTo>
                    <a:pt x="1149" y="3811"/>
                  </a:lnTo>
                  <a:lnTo>
                    <a:pt x="953" y="4153"/>
                  </a:lnTo>
                  <a:lnTo>
                    <a:pt x="782" y="4495"/>
                  </a:lnTo>
                  <a:lnTo>
                    <a:pt x="636" y="4837"/>
                  </a:lnTo>
                  <a:lnTo>
                    <a:pt x="489" y="5203"/>
                  </a:lnTo>
                  <a:lnTo>
                    <a:pt x="367" y="5569"/>
                  </a:lnTo>
                  <a:lnTo>
                    <a:pt x="245" y="5936"/>
                  </a:lnTo>
                  <a:lnTo>
                    <a:pt x="172" y="6326"/>
                  </a:lnTo>
                  <a:lnTo>
                    <a:pt x="98" y="6717"/>
                  </a:lnTo>
                  <a:lnTo>
                    <a:pt x="49" y="7108"/>
                  </a:lnTo>
                  <a:lnTo>
                    <a:pt x="25" y="7523"/>
                  </a:lnTo>
                  <a:lnTo>
                    <a:pt x="1" y="7938"/>
                  </a:lnTo>
                  <a:lnTo>
                    <a:pt x="25" y="8329"/>
                  </a:lnTo>
                  <a:lnTo>
                    <a:pt x="49" y="8744"/>
                  </a:lnTo>
                  <a:lnTo>
                    <a:pt x="98" y="9135"/>
                  </a:lnTo>
                  <a:lnTo>
                    <a:pt x="172" y="9526"/>
                  </a:lnTo>
                  <a:lnTo>
                    <a:pt x="245" y="9917"/>
                  </a:lnTo>
                  <a:lnTo>
                    <a:pt x="367" y="10283"/>
                  </a:lnTo>
                  <a:lnTo>
                    <a:pt x="489" y="10649"/>
                  </a:lnTo>
                  <a:lnTo>
                    <a:pt x="636" y="11016"/>
                  </a:lnTo>
                  <a:lnTo>
                    <a:pt x="782" y="11358"/>
                  </a:lnTo>
                  <a:lnTo>
                    <a:pt x="953" y="11700"/>
                  </a:lnTo>
                  <a:lnTo>
                    <a:pt x="1149" y="12041"/>
                  </a:lnTo>
                  <a:lnTo>
                    <a:pt x="1368" y="12359"/>
                  </a:lnTo>
                  <a:lnTo>
                    <a:pt x="1588" y="12676"/>
                  </a:lnTo>
                  <a:lnTo>
                    <a:pt x="1808" y="12970"/>
                  </a:lnTo>
                  <a:lnTo>
                    <a:pt x="2077" y="13263"/>
                  </a:lnTo>
                  <a:lnTo>
                    <a:pt x="2321" y="13531"/>
                  </a:lnTo>
                  <a:lnTo>
                    <a:pt x="2614" y="13800"/>
                  </a:lnTo>
                  <a:lnTo>
                    <a:pt x="2883" y="14044"/>
                  </a:lnTo>
                  <a:lnTo>
                    <a:pt x="3200" y="14288"/>
                  </a:lnTo>
                  <a:lnTo>
                    <a:pt x="3493" y="14508"/>
                  </a:lnTo>
                  <a:lnTo>
                    <a:pt x="3835" y="14704"/>
                  </a:lnTo>
                  <a:lnTo>
                    <a:pt x="4153" y="14899"/>
                  </a:lnTo>
                  <a:lnTo>
                    <a:pt x="4494" y="15070"/>
                  </a:lnTo>
                  <a:lnTo>
                    <a:pt x="4861" y="15241"/>
                  </a:lnTo>
                  <a:lnTo>
                    <a:pt x="5203" y="15387"/>
                  </a:lnTo>
                  <a:lnTo>
                    <a:pt x="5569" y="15510"/>
                  </a:lnTo>
                  <a:lnTo>
                    <a:pt x="5960" y="15607"/>
                  </a:lnTo>
                  <a:lnTo>
                    <a:pt x="6351" y="15705"/>
                  </a:lnTo>
                  <a:lnTo>
                    <a:pt x="6741" y="15778"/>
                  </a:lnTo>
                  <a:lnTo>
                    <a:pt x="7132" y="15827"/>
                  </a:lnTo>
                  <a:lnTo>
                    <a:pt x="7523" y="15851"/>
                  </a:lnTo>
                  <a:lnTo>
                    <a:pt x="8353" y="15851"/>
                  </a:lnTo>
                  <a:lnTo>
                    <a:pt x="8744" y="15827"/>
                  </a:lnTo>
                  <a:lnTo>
                    <a:pt x="9135" y="15778"/>
                  </a:lnTo>
                  <a:lnTo>
                    <a:pt x="9526" y="15705"/>
                  </a:lnTo>
                  <a:lnTo>
                    <a:pt x="9916" y="15607"/>
                  </a:lnTo>
                  <a:lnTo>
                    <a:pt x="10307" y="15510"/>
                  </a:lnTo>
                  <a:lnTo>
                    <a:pt x="10673" y="15387"/>
                  </a:lnTo>
                  <a:lnTo>
                    <a:pt x="11015" y="15241"/>
                  </a:lnTo>
                  <a:lnTo>
                    <a:pt x="11382" y="15070"/>
                  </a:lnTo>
                  <a:lnTo>
                    <a:pt x="11724" y="14899"/>
                  </a:lnTo>
                  <a:lnTo>
                    <a:pt x="12041" y="14704"/>
                  </a:lnTo>
                  <a:lnTo>
                    <a:pt x="12383" y="14508"/>
                  </a:lnTo>
                  <a:lnTo>
                    <a:pt x="12676" y="14288"/>
                  </a:lnTo>
                  <a:lnTo>
                    <a:pt x="12994" y="14044"/>
                  </a:lnTo>
                  <a:lnTo>
                    <a:pt x="13262" y="13800"/>
                  </a:lnTo>
                  <a:lnTo>
                    <a:pt x="13555" y="13531"/>
                  </a:lnTo>
                  <a:lnTo>
                    <a:pt x="13800" y="13263"/>
                  </a:lnTo>
                  <a:lnTo>
                    <a:pt x="14068" y="12970"/>
                  </a:lnTo>
                  <a:lnTo>
                    <a:pt x="14288" y="12676"/>
                  </a:lnTo>
                  <a:lnTo>
                    <a:pt x="14508" y="12359"/>
                  </a:lnTo>
                  <a:lnTo>
                    <a:pt x="14728" y="12041"/>
                  </a:lnTo>
                  <a:lnTo>
                    <a:pt x="14923" y="11700"/>
                  </a:lnTo>
                  <a:lnTo>
                    <a:pt x="15094" y="11358"/>
                  </a:lnTo>
                  <a:lnTo>
                    <a:pt x="15241" y="11016"/>
                  </a:lnTo>
                  <a:lnTo>
                    <a:pt x="15387" y="10649"/>
                  </a:lnTo>
                  <a:lnTo>
                    <a:pt x="15509" y="10283"/>
                  </a:lnTo>
                  <a:lnTo>
                    <a:pt x="15631" y="9917"/>
                  </a:lnTo>
                  <a:lnTo>
                    <a:pt x="15705" y="9526"/>
                  </a:lnTo>
                  <a:lnTo>
                    <a:pt x="15778" y="9135"/>
                  </a:lnTo>
                  <a:lnTo>
                    <a:pt x="15827" y="8744"/>
                  </a:lnTo>
                  <a:lnTo>
                    <a:pt x="15851" y="8329"/>
                  </a:lnTo>
                  <a:lnTo>
                    <a:pt x="15876" y="7938"/>
                  </a:lnTo>
                  <a:lnTo>
                    <a:pt x="15851" y="7523"/>
                  </a:lnTo>
                  <a:lnTo>
                    <a:pt x="15827" y="7108"/>
                  </a:lnTo>
                  <a:lnTo>
                    <a:pt x="15778" y="6717"/>
                  </a:lnTo>
                  <a:lnTo>
                    <a:pt x="15705" y="6326"/>
                  </a:lnTo>
                  <a:lnTo>
                    <a:pt x="15631" y="5936"/>
                  </a:lnTo>
                  <a:lnTo>
                    <a:pt x="15509" y="5569"/>
                  </a:lnTo>
                  <a:lnTo>
                    <a:pt x="15387" y="5203"/>
                  </a:lnTo>
                  <a:lnTo>
                    <a:pt x="15241" y="4837"/>
                  </a:lnTo>
                  <a:lnTo>
                    <a:pt x="15094" y="4495"/>
                  </a:lnTo>
                  <a:lnTo>
                    <a:pt x="14923" y="4153"/>
                  </a:lnTo>
                  <a:lnTo>
                    <a:pt x="14728" y="3811"/>
                  </a:lnTo>
                  <a:lnTo>
                    <a:pt x="14508" y="3493"/>
                  </a:lnTo>
                  <a:lnTo>
                    <a:pt x="14288" y="3176"/>
                  </a:lnTo>
                  <a:lnTo>
                    <a:pt x="14068" y="2883"/>
                  </a:lnTo>
                  <a:lnTo>
                    <a:pt x="13800" y="2590"/>
                  </a:lnTo>
                  <a:lnTo>
                    <a:pt x="13555" y="2321"/>
                  </a:lnTo>
                  <a:lnTo>
                    <a:pt x="13262" y="2052"/>
                  </a:lnTo>
                  <a:lnTo>
                    <a:pt x="12994" y="1808"/>
                  </a:lnTo>
                  <a:lnTo>
                    <a:pt x="12676" y="1564"/>
                  </a:lnTo>
                  <a:lnTo>
                    <a:pt x="12383" y="1344"/>
                  </a:lnTo>
                  <a:lnTo>
                    <a:pt x="12041" y="1149"/>
                  </a:lnTo>
                  <a:lnTo>
                    <a:pt x="11724" y="953"/>
                  </a:lnTo>
                  <a:lnTo>
                    <a:pt x="11382" y="782"/>
                  </a:lnTo>
                  <a:lnTo>
                    <a:pt x="11015" y="611"/>
                  </a:lnTo>
                  <a:lnTo>
                    <a:pt x="10673" y="465"/>
                  </a:lnTo>
                  <a:lnTo>
                    <a:pt x="10307" y="343"/>
                  </a:lnTo>
                  <a:lnTo>
                    <a:pt x="9916" y="245"/>
                  </a:lnTo>
                  <a:lnTo>
                    <a:pt x="9526" y="147"/>
                  </a:lnTo>
                  <a:lnTo>
                    <a:pt x="9135" y="74"/>
                  </a:lnTo>
                  <a:lnTo>
                    <a:pt x="8744" y="25"/>
                  </a:lnTo>
                  <a:lnTo>
                    <a:pt x="835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40"/>
            <p:cNvSpPr/>
            <p:nvPr/>
          </p:nvSpPr>
          <p:spPr>
            <a:xfrm>
              <a:off x="6697400" y="335200"/>
              <a:ext cx="323625" cy="323025"/>
            </a:xfrm>
            <a:custGeom>
              <a:avLst/>
              <a:gdLst/>
              <a:ahLst/>
              <a:cxnLst/>
              <a:rect l="l" t="t" r="r" b="b"/>
              <a:pathLst>
                <a:path w="12945" h="12921" extrusionOk="0">
                  <a:moveTo>
                    <a:pt x="6472" y="1319"/>
                  </a:moveTo>
                  <a:lnTo>
                    <a:pt x="6545" y="1344"/>
                  </a:lnTo>
                  <a:lnTo>
                    <a:pt x="6619" y="1368"/>
                  </a:lnTo>
                  <a:lnTo>
                    <a:pt x="6741" y="1441"/>
                  </a:lnTo>
                  <a:lnTo>
                    <a:pt x="6838" y="1563"/>
                  </a:lnTo>
                  <a:lnTo>
                    <a:pt x="6863" y="1637"/>
                  </a:lnTo>
                  <a:lnTo>
                    <a:pt x="6863" y="1710"/>
                  </a:lnTo>
                  <a:lnTo>
                    <a:pt x="6863" y="6301"/>
                  </a:lnTo>
                  <a:lnTo>
                    <a:pt x="9061" y="8475"/>
                  </a:lnTo>
                  <a:lnTo>
                    <a:pt x="9110" y="8548"/>
                  </a:lnTo>
                  <a:lnTo>
                    <a:pt x="9134" y="8622"/>
                  </a:lnTo>
                  <a:lnTo>
                    <a:pt x="9159" y="8768"/>
                  </a:lnTo>
                  <a:lnTo>
                    <a:pt x="9134" y="8915"/>
                  </a:lnTo>
                  <a:lnTo>
                    <a:pt x="9110" y="8988"/>
                  </a:lnTo>
                  <a:lnTo>
                    <a:pt x="9061" y="9037"/>
                  </a:lnTo>
                  <a:lnTo>
                    <a:pt x="8988" y="9086"/>
                  </a:lnTo>
                  <a:lnTo>
                    <a:pt x="8914" y="9135"/>
                  </a:lnTo>
                  <a:lnTo>
                    <a:pt x="8768" y="9159"/>
                  </a:lnTo>
                  <a:lnTo>
                    <a:pt x="8621" y="9135"/>
                  </a:lnTo>
                  <a:lnTo>
                    <a:pt x="8548" y="9086"/>
                  </a:lnTo>
                  <a:lnTo>
                    <a:pt x="8499" y="9037"/>
                  </a:lnTo>
                  <a:lnTo>
                    <a:pt x="6203" y="6741"/>
                  </a:lnTo>
                  <a:lnTo>
                    <a:pt x="6130" y="6595"/>
                  </a:lnTo>
                  <a:lnTo>
                    <a:pt x="6081" y="6472"/>
                  </a:lnTo>
                  <a:lnTo>
                    <a:pt x="6081" y="1710"/>
                  </a:lnTo>
                  <a:lnTo>
                    <a:pt x="6081" y="1637"/>
                  </a:lnTo>
                  <a:lnTo>
                    <a:pt x="6106" y="1563"/>
                  </a:lnTo>
                  <a:lnTo>
                    <a:pt x="6203" y="1441"/>
                  </a:lnTo>
                  <a:lnTo>
                    <a:pt x="6326" y="1368"/>
                  </a:lnTo>
                  <a:lnTo>
                    <a:pt x="6399" y="1344"/>
                  </a:lnTo>
                  <a:lnTo>
                    <a:pt x="6472" y="1319"/>
                  </a:lnTo>
                  <a:close/>
                  <a:moveTo>
                    <a:pt x="6228" y="0"/>
                  </a:moveTo>
                  <a:lnTo>
                    <a:pt x="5862" y="25"/>
                  </a:lnTo>
                  <a:lnTo>
                    <a:pt x="5495" y="74"/>
                  </a:lnTo>
                  <a:lnTo>
                    <a:pt x="5129" y="122"/>
                  </a:lnTo>
                  <a:lnTo>
                    <a:pt x="4787" y="220"/>
                  </a:lnTo>
                  <a:lnTo>
                    <a:pt x="4445" y="318"/>
                  </a:lnTo>
                  <a:lnTo>
                    <a:pt x="4103" y="440"/>
                  </a:lnTo>
                  <a:lnTo>
                    <a:pt x="3761" y="586"/>
                  </a:lnTo>
                  <a:lnTo>
                    <a:pt x="3444" y="733"/>
                  </a:lnTo>
                  <a:lnTo>
                    <a:pt x="3639" y="1050"/>
                  </a:lnTo>
                  <a:lnTo>
                    <a:pt x="3663" y="1148"/>
                  </a:lnTo>
                  <a:lnTo>
                    <a:pt x="3663" y="1246"/>
                  </a:lnTo>
                  <a:lnTo>
                    <a:pt x="3615" y="1344"/>
                  </a:lnTo>
                  <a:lnTo>
                    <a:pt x="3541" y="1392"/>
                  </a:lnTo>
                  <a:lnTo>
                    <a:pt x="3493" y="1417"/>
                  </a:lnTo>
                  <a:lnTo>
                    <a:pt x="3370" y="1417"/>
                  </a:lnTo>
                  <a:lnTo>
                    <a:pt x="3297" y="1392"/>
                  </a:lnTo>
                  <a:lnTo>
                    <a:pt x="3248" y="1368"/>
                  </a:lnTo>
                  <a:lnTo>
                    <a:pt x="3224" y="1295"/>
                  </a:lnTo>
                  <a:lnTo>
                    <a:pt x="3028" y="977"/>
                  </a:lnTo>
                  <a:lnTo>
                    <a:pt x="2735" y="1197"/>
                  </a:lnTo>
                  <a:lnTo>
                    <a:pt x="2442" y="1417"/>
                  </a:lnTo>
                  <a:lnTo>
                    <a:pt x="2174" y="1637"/>
                  </a:lnTo>
                  <a:lnTo>
                    <a:pt x="1905" y="1881"/>
                  </a:lnTo>
                  <a:lnTo>
                    <a:pt x="1661" y="2150"/>
                  </a:lnTo>
                  <a:lnTo>
                    <a:pt x="1417" y="2418"/>
                  </a:lnTo>
                  <a:lnTo>
                    <a:pt x="1197" y="2711"/>
                  </a:lnTo>
                  <a:lnTo>
                    <a:pt x="1001" y="3029"/>
                  </a:lnTo>
                  <a:lnTo>
                    <a:pt x="1319" y="3200"/>
                  </a:lnTo>
                  <a:lnTo>
                    <a:pt x="1392" y="3273"/>
                  </a:lnTo>
                  <a:lnTo>
                    <a:pt x="1441" y="3346"/>
                  </a:lnTo>
                  <a:lnTo>
                    <a:pt x="1441" y="3444"/>
                  </a:lnTo>
                  <a:lnTo>
                    <a:pt x="1417" y="3542"/>
                  </a:lnTo>
                  <a:lnTo>
                    <a:pt x="1368" y="3590"/>
                  </a:lnTo>
                  <a:lnTo>
                    <a:pt x="1319" y="3639"/>
                  </a:lnTo>
                  <a:lnTo>
                    <a:pt x="1246" y="3664"/>
                  </a:lnTo>
                  <a:lnTo>
                    <a:pt x="1123" y="3664"/>
                  </a:lnTo>
                  <a:lnTo>
                    <a:pt x="1075" y="3639"/>
                  </a:lnTo>
                  <a:lnTo>
                    <a:pt x="757" y="3444"/>
                  </a:lnTo>
                  <a:lnTo>
                    <a:pt x="586" y="3761"/>
                  </a:lnTo>
                  <a:lnTo>
                    <a:pt x="464" y="4079"/>
                  </a:lnTo>
                  <a:lnTo>
                    <a:pt x="342" y="4421"/>
                  </a:lnTo>
                  <a:lnTo>
                    <a:pt x="220" y="4763"/>
                  </a:lnTo>
                  <a:lnTo>
                    <a:pt x="147" y="5129"/>
                  </a:lnTo>
                  <a:lnTo>
                    <a:pt x="73" y="5471"/>
                  </a:lnTo>
                  <a:lnTo>
                    <a:pt x="24" y="5837"/>
                  </a:lnTo>
                  <a:lnTo>
                    <a:pt x="0" y="6228"/>
                  </a:lnTo>
                  <a:lnTo>
                    <a:pt x="659" y="6228"/>
                  </a:lnTo>
                  <a:lnTo>
                    <a:pt x="757" y="6277"/>
                  </a:lnTo>
                  <a:lnTo>
                    <a:pt x="806" y="6375"/>
                  </a:lnTo>
                  <a:lnTo>
                    <a:pt x="806" y="6472"/>
                  </a:lnTo>
                  <a:lnTo>
                    <a:pt x="806" y="6546"/>
                  </a:lnTo>
                  <a:lnTo>
                    <a:pt x="757" y="6643"/>
                  </a:lnTo>
                  <a:lnTo>
                    <a:pt x="659" y="6692"/>
                  </a:lnTo>
                  <a:lnTo>
                    <a:pt x="562" y="6717"/>
                  </a:lnTo>
                  <a:lnTo>
                    <a:pt x="0" y="6717"/>
                  </a:lnTo>
                  <a:lnTo>
                    <a:pt x="24" y="7083"/>
                  </a:lnTo>
                  <a:lnTo>
                    <a:pt x="73" y="7449"/>
                  </a:lnTo>
                  <a:lnTo>
                    <a:pt x="147" y="7791"/>
                  </a:lnTo>
                  <a:lnTo>
                    <a:pt x="220" y="8158"/>
                  </a:lnTo>
                  <a:lnTo>
                    <a:pt x="342" y="8500"/>
                  </a:lnTo>
                  <a:lnTo>
                    <a:pt x="464" y="8841"/>
                  </a:lnTo>
                  <a:lnTo>
                    <a:pt x="586" y="9159"/>
                  </a:lnTo>
                  <a:lnTo>
                    <a:pt x="757" y="9476"/>
                  </a:lnTo>
                  <a:lnTo>
                    <a:pt x="1075" y="9305"/>
                  </a:lnTo>
                  <a:lnTo>
                    <a:pt x="1172" y="9257"/>
                  </a:lnTo>
                  <a:lnTo>
                    <a:pt x="1270" y="9281"/>
                  </a:lnTo>
                  <a:lnTo>
                    <a:pt x="1343" y="9305"/>
                  </a:lnTo>
                  <a:lnTo>
                    <a:pt x="1417" y="9379"/>
                  </a:lnTo>
                  <a:lnTo>
                    <a:pt x="1441" y="9476"/>
                  </a:lnTo>
                  <a:lnTo>
                    <a:pt x="1441" y="9574"/>
                  </a:lnTo>
                  <a:lnTo>
                    <a:pt x="1392" y="9647"/>
                  </a:lnTo>
                  <a:lnTo>
                    <a:pt x="1319" y="9721"/>
                  </a:lnTo>
                  <a:lnTo>
                    <a:pt x="1001" y="9892"/>
                  </a:lnTo>
                  <a:lnTo>
                    <a:pt x="1197" y="10209"/>
                  </a:lnTo>
                  <a:lnTo>
                    <a:pt x="1417" y="10502"/>
                  </a:lnTo>
                  <a:lnTo>
                    <a:pt x="1661" y="10771"/>
                  </a:lnTo>
                  <a:lnTo>
                    <a:pt x="1905" y="11040"/>
                  </a:lnTo>
                  <a:lnTo>
                    <a:pt x="2174" y="11284"/>
                  </a:lnTo>
                  <a:lnTo>
                    <a:pt x="2442" y="11504"/>
                  </a:lnTo>
                  <a:lnTo>
                    <a:pt x="2735" y="11723"/>
                  </a:lnTo>
                  <a:lnTo>
                    <a:pt x="3028" y="11943"/>
                  </a:lnTo>
                  <a:lnTo>
                    <a:pt x="3224" y="11626"/>
                  </a:lnTo>
                  <a:lnTo>
                    <a:pt x="3273" y="11552"/>
                  </a:lnTo>
                  <a:lnTo>
                    <a:pt x="3370" y="11504"/>
                  </a:lnTo>
                  <a:lnTo>
                    <a:pt x="3468" y="11504"/>
                  </a:lnTo>
                  <a:lnTo>
                    <a:pt x="3541" y="11528"/>
                  </a:lnTo>
                  <a:lnTo>
                    <a:pt x="3615" y="11601"/>
                  </a:lnTo>
                  <a:lnTo>
                    <a:pt x="3663" y="11675"/>
                  </a:lnTo>
                  <a:lnTo>
                    <a:pt x="3663" y="11772"/>
                  </a:lnTo>
                  <a:lnTo>
                    <a:pt x="3639" y="11870"/>
                  </a:lnTo>
                  <a:lnTo>
                    <a:pt x="3444" y="12187"/>
                  </a:lnTo>
                  <a:lnTo>
                    <a:pt x="3761" y="12334"/>
                  </a:lnTo>
                  <a:lnTo>
                    <a:pt x="4103" y="12480"/>
                  </a:lnTo>
                  <a:lnTo>
                    <a:pt x="4445" y="12603"/>
                  </a:lnTo>
                  <a:lnTo>
                    <a:pt x="4787" y="12700"/>
                  </a:lnTo>
                  <a:lnTo>
                    <a:pt x="5129" y="12798"/>
                  </a:lnTo>
                  <a:lnTo>
                    <a:pt x="5495" y="12847"/>
                  </a:lnTo>
                  <a:lnTo>
                    <a:pt x="5862" y="12896"/>
                  </a:lnTo>
                  <a:lnTo>
                    <a:pt x="6228" y="12920"/>
                  </a:lnTo>
                  <a:lnTo>
                    <a:pt x="6228" y="12358"/>
                  </a:lnTo>
                  <a:lnTo>
                    <a:pt x="6252" y="12261"/>
                  </a:lnTo>
                  <a:lnTo>
                    <a:pt x="6301" y="12187"/>
                  </a:lnTo>
                  <a:lnTo>
                    <a:pt x="6374" y="12139"/>
                  </a:lnTo>
                  <a:lnTo>
                    <a:pt x="6472" y="12114"/>
                  </a:lnTo>
                  <a:lnTo>
                    <a:pt x="6570" y="12139"/>
                  </a:lnTo>
                  <a:lnTo>
                    <a:pt x="6643" y="12187"/>
                  </a:lnTo>
                  <a:lnTo>
                    <a:pt x="6692" y="12261"/>
                  </a:lnTo>
                  <a:lnTo>
                    <a:pt x="6716" y="12358"/>
                  </a:lnTo>
                  <a:lnTo>
                    <a:pt x="6716" y="12920"/>
                  </a:lnTo>
                  <a:lnTo>
                    <a:pt x="7083" y="12896"/>
                  </a:lnTo>
                  <a:lnTo>
                    <a:pt x="7449" y="12847"/>
                  </a:lnTo>
                  <a:lnTo>
                    <a:pt x="7815" y="12798"/>
                  </a:lnTo>
                  <a:lnTo>
                    <a:pt x="8157" y="12700"/>
                  </a:lnTo>
                  <a:lnTo>
                    <a:pt x="8499" y="12603"/>
                  </a:lnTo>
                  <a:lnTo>
                    <a:pt x="8841" y="12480"/>
                  </a:lnTo>
                  <a:lnTo>
                    <a:pt x="9183" y="12334"/>
                  </a:lnTo>
                  <a:lnTo>
                    <a:pt x="9501" y="12187"/>
                  </a:lnTo>
                  <a:lnTo>
                    <a:pt x="9305" y="11870"/>
                  </a:lnTo>
                  <a:lnTo>
                    <a:pt x="9281" y="11772"/>
                  </a:lnTo>
                  <a:lnTo>
                    <a:pt x="9281" y="11675"/>
                  </a:lnTo>
                  <a:lnTo>
                    <a:pt x="9330" y="11601"/>
                  </a:lnTo>
                  <a:lnTo>
                    <a:pt x="9403" y="11528"/>
                  </a:lnTo>
                  <a:lnTo>
                    <a:pt x="9476" y="11504"/>
                  </a:lnTo>
                  <a:lnTo>
                    <a:pt x="9574" y="11504"/>
                  </a:lnTo>
                  <a:lnTo>
                    <a:pt x="9672" y="11552"/>
                  </a:lnTo>
                  <a:lnTo>
                    <a:pt x="9720" y="11626"/>
                  </a:lnTo>
                  <a:lnTo>
                    <a:pt x="9916" y="11943"/>
                  </a:lnTo>
                  <a:lnTo>
                    <a:pt x="10209" y="11723"/>
                  </a:lnTo>
                  <a:lnTo>
                    <a:pt x="10502" y="11504"/>
                  </a:lnTo>
                  <a:lnTo>
                    <a:pt x="10771" y="11284"/>
                  </a:lnTo>
                  <a:lnTo>
                    <a:pt x="11039" y="11040"/>
                  </a:lnTo>
                  <a:lnTo>
                    <a:pt x="11283" y="10771"/>
                  </a:lnTo>
                  <a:lnTo>
                    <a:pt x="11528" y="10502"/>
                  </a:lnTo>
                  <a:lnTo>
                    <a:pt x="11747" y="10209"/>
                  </a:lnTo>
                  <a:lnTo>
                    <a:pt x="11943" y="9892"/>
                  </a:lnTo>
                  <a:lnTo>
                    <a:pt x="11625" y="9721"/>
                  </a:lnTo>
                  <a:lnTo>
                    <a:pt x="11552" y="9647"/>
                  </a:lnTo>
                  <a:lnTo>
                    <a:pt x="11503" y="9574"/>
                  </a:lnTo>
                  <a:lnTo>
                    <a:pt x="11503" y="9476"/>
                  </a:lnTo>
                  <a:lnTo>
                    <a:pt x="11528" y="9379"/>
                  </a:lnTo>
                  <a:lnTo>
                    <a:pt x="11601" y="9305"/>
                  </a:lnTo>
                  <a:lnTo>
                    <a:pt x="11674" y="9281"/>
                  </a:lnTo>
                  <a:lnTo>
                    <a:pt x="11772" y="9257"/>
                  </a:lnTo>
                  <a:lnTo>
                    <a:pt x="11870" y="9305"/>
                  </a:lnTo>
                  <a:lnTo>
                    <a:pt x="12187" y="9476"/>
                  </a:lnTo>
                  <a:lnTo>
                    <a:pt x="12358" y="9159"/>
                  </a:lnTo>
                  <a:lnTo>
                    <a:pt x="12480" y="8841"/>
                  </a:lnTo>
                  <a:lnTo>
                    <a:pt x="12602" y="8500"/>
                  </a:lnTo>
                  <a:lnTo>
                    <a:pt x="12724" y="8158"/>
                  </a:lnTo>
                  <a:lnTo>
                    <a:pt x="12798" y="7791"/>
                  </a:lnTo>
                  <a:lnTo>
                    <a:pt x="12871" y="7449"/>
                  </a:lnTo>
                  <a:lnTo>
                    <a:pt x="12920" y="7083"/>
                  </a:lnTo>
                  <a:lnTo>
                    <a:pt x="12944" y="6717"/>
                  </a:lnTo>
                  <a:lnTo>
                    <a:pt x="12382" y="6717"/>
                  </a:lnTo>
                  <a:lnTo>
                    <a:pt x="12285" y="6692"/>
                  </a:lnTo>
                  <a:lnTo>
                    <a:pt x="12187" y="6643"/>
                  </a:lnTo>
                  <a:lnTo>
                    <a:pt x="12138" y="6546"/>
                  </a:lnTo>
                  <a:lnTo>
                    <a:pt x="12138" y="6472"/>
                  </a:lnTo>
                  <a:lnTo>
                    <a:pt x="12138" y="6375"/>
                  </a:lnTo>
                  <a:lnTo>
                    <a:pt x="12187" y="6277"/>
                  </a:lnTo>
                  <a:lnTo>
                    <a:pt x="12285" y="6228"/>
                  </a:lnTo>
                  <a:lnTo>
                    <a:pt x="12944" y="6228"/>
                  </a:lnTo>
                  <a:lnTo>
                    <a:pt x="12920" y="5837"/>
                  </a:lnTo>
                  <a:lnTo>
                    <a:pt x="12871" y="5471"/>
                  </a:lnTo>
                  <a:lnTo>
                    <a:pt x="12798" y="5129"/>
                  </a:lnTo>
                  <a:lnTo>
                    <a:pt x="12724" y="4763"/>
                  </a:lnTo>
                  <a:lnTo>
                    <a:pt x="12602" y="4421"/>
                  </a:lnTo>
                  <a:lnTo>
                    <a:pt x="12480" y="4079"/>
                  </a:lnTo>
                  <a:lnTo>
                    <a:pt x="12358" y="3761"/>
                  </a:lnTo>
                  <a:lnTo>
                    <a:pt x="12187" y="3444"/>
                  </a:lnTo>
                  <a:lnTo>
                    <a:pt x="11870" y="3639"/>
                  </a:lnTo>
                  <a:lnTo>
                    <a:pt x="11821" y="3664"/>
                  </a:lnTo>
                  <a:lnTo>
                    <a:pt x="11699" y="3664"/>
                  </a:lnTo>
                  <a:lnTo>
                    <a:pt x="11625" y="3639"/>
                  </a:lnTo>
                  <a:lnTo>
                    <a:pt x="11577" y="3590"/>
                  </a:lnTo>
                  <a:lnTo>
                    <a:pt x="11528" y="3542"/>
                  </a:lnTo>
                  <a:lnTo>
                    <a:pt x="11503" y="3444"/>
                  </a:lnTo>
                  <a:lnTo>
                    <a:pt x="11503" y="3346"/>
                  </a:lnTo>
                  <a:lnTo>
                    <a:pt x="11552" y="3273"/>
                  </a:lnTo>
                  <a:lnTo>
                    <a:pt x="11625" y="3200"/>
                  </a:lnTo>
                  <a:lnTo>
                    <a:pt x="11943" y="3029"/>
                  </a:lnTo>
                  <a:lnTo>
                    <a:pt x="11747" y="2711"/>
                  </a:lnTo>
                  <a:lnTo>
                    <a:pt x="11528" y="2418"/>
                  </a:lnTo>
                  <a:lnTo>
                    <a:pt x="11283" y="2150"/>
                  </a:lnTo>
                  <a:lnTo>
                    <a:pt x="11039" y="1881"/>
                  </a:lnTo>
                  <a:lnTo>
                    <a:pt x="10771" y="1637"/>
                  </a:lnTo>
                  <a:lnTo>
                    <a:pt x="10502" y="1417"/>
                  </a:lnTo>
                  <a:lnTo>
                    <a:pt x="10209" y="1197"/>
                  </a:lnTo>
                  <a:lnTo>
                    <a:pt x="9916" y="977"/>
                  </a:lnTo>
                  <a:lnTo>
                    <a:pt x="9720" y="1295"/>
                  </a:lnTo>
                  <a:lnTo>
                    <a:pt x="9696" y="1368"/>
                  </a:lnTo>
                  <a:lnTo>
                    <a:pt x="9647" y="1392"/>
                  </a:lnTo>
                  <a:lnTo>
                    <a:pt x="9574" y="1417"/>
                  </a:lnTo>
                  <a:lnTo>
                    <a:pt x="9452" y="1417"/>
                  </a:lnTo>
                  <a:lnTo>
                    <a:pt x="9403" y="1392"/>
                  </a:lnTo>
                  <a:lnTo>
                    <a:pt x="9330" y="1344"/>
                  </a:lnTo>
                  <a:lnTo>
                    <a:pt x="9281" y="1246"/>
                  </a:lnTo>
                  <a:lnTo>
                    <a:pt x="9281" y="1148"/>
                  </a:lnTo>
                  <a:lnTo>
                    <a:pt x="9305" y="1050"/>
                  </a:lnTo>
                  <a:lnTo>
                    <a:pt x="9501" y="733"/>
                  </a:lnTo>
                  <a:lnTo>
                    <a:pt x="9183" y="586"/>
                  </a:lnTo>
                  <a:lnTo>
                    <a:pt x="8841" y="440"/>
                  </a:lnTo>
                  <a:lnTo>
                    <a:pt x="8499" y="318"/>
                  </a:lnTo>
                  <a:lnTo>
                    <a:pt x="8157" y="220"/>
                  </a:lnTo>
                  <a:lnTo>
                    <a:pt x="7815" y="122"/>
                  </a:lnTo>
                  <a:lnTo>
                    <a:pt x="7449" y="74"/>
                  </a:lnTo>
                  <a:lnTo>
                    <a:pt x="7083" y="25"/>
                  </a:lnTo>
                  <a:lnTo>
                    <a:pt x="6716" y="0"/>
                  </a:lnTo>
                  <a:lnTo>
                    <a:pt x="6716" y="562"/>
                  </a:lnTo>
                  <a:lnTo>
                    <a:pt x="6692" y="660"/>
                  </a:lnTo>
                  <a:lnTo>
                    <a:pt x="6643" y="733"/>
                  </a:lnTo>
                  <a:lnTo>
                    <a:pt x="6570" y="782"/>
                  </a:lnTo>
                  <a:lnTo>
                    <a:pt x="6472" y="806"/>
                  </a:lnTo>
                  <a:lnTo>
                    <a:pt x="6374" y="782"/>
                  </a:lnTo>
                  <a:lnTo>
                    <a:pt x="6301" y="733"/>
                  </a:lnTo>
                  <a:lnTo>
                    <a:pt x="6252" y="660"/>
                  </a:lnTo>
                  <a:lnTo>
                    <a:pt x="6228" y="562"/>
                  </a:lnTo>
                  <a:lnTo>
                    <a:pt x="622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6" name="Google Shape;506;p40"/>
          <p:cNvGrpSpPr/>
          <p:nvPr/>
        </p:nvGrpSpPr>
        <p:grpSpPr>
          <a:xfrm>
            <a:off x="358968" y="914538"/>
            <a:ext cx="347107" cy="420111"/>
            <a:chOff x="584925" y="922575"/>
            <a:chExt cx="415200" cy="502525"/>
          </a:xfrm>
        </p:grpSpPr>
        <p:sp>
          <p:nvSpPr>
            <p:cNvPr id="507" name="Google Shape;507;p40"/>
            <p:cNvSpPr/>
            <p:nvPr/>
          </p:nvSpPr>
          <p:spPr>
            <a:xfrm>
              <a:off x="584925" y="961025"/>
              <a:ext cx="378575" cy="464075"/>
            </a:xfrm>
            <a:custGeom>
              <a:avLst/>
              <a:gdLst/>
              <a:ahLst/>
              <a:cxnLst/>
              <a:rect l="l" t="t" r="r" b="b"/>
              <a:pathLst>
                <a:path w="15143" h="18563" extrusionOk="0">
                  <a:moveTo>
                    <a:pt x="782" y="1"/>
                  </a:moveTo>
                  <a:lnTo>
                    <a:pt x="635" y="25"/>
                  </a:lnTo>
                  <a:lnTo>
                    <a:pt x="489" y="50"/>
                  </a:lnTo>
                  <a:lnTo>
                    <a:pt x="342" y="123"/>
                  </a:lnTo>
                  <a:lnTo>
                    <a:pt x="220" y="196"/>
                  </a:lnTo>
                  <a:lnTo>
                    <a:pt x="122" y="294"/>
                  </a:lnTo>
                  <a:lnTo>
                    <a:pt x="73" y="416"/>
                  </a:lnTo>
                  <a:lnTo>
                    <a:pt x="24" y="563"/>
                  </a:lnTo>
                  <a:lnTo>
                    <a:pt x="0" y="709"/>
                  </a:lnTo>
                  <a:lnTo>
                    <a:pt x="0" y="17708"/>
                  </a:lnTo>
                  <a:lnTo>
                    <a:pt x="24" y="17879"/>
                  </a:lnTo>
                  <a:lnTo>
                    <a:pt x="73" y="18025"/>
                  </a:lnTo>
                  <a:lnTo>
                    <a:pt x="122" y="18172"/>
                  </a:lnTo>
                  <a:lnTo>
                    <a:pt x="220" y="18294"/>
                  </a:lnTo>
                  <a:lnTo>
                    <a:pt x="342" y="18416"/>
                  </a:lnTo>
                  <a:lnTo>
                    <a:pt x="489" y="18489"/>
                  </a:lnTo>
                  <a:lnTo>
                    <a:pt x="635" y="18538"/>
                  </a:lnTo>
                  <a:lnTo>
                    <a:pt x="782" y="18562"/>
                  </a:lnTo>
                  <a:lnTo>
                    <a:pt x="14361" y="18562"/>
                  </a:lnTo>
                  <a:lnTo>
                    <a:pt x="14507" y="18538"/>
                  </a:lnTo>
                  <a:lnTo>
                    <a:pt x="14654" y="18489"/>
                  </a:lnTo>
                  <a:lnTo>
                    <a:pt x="14800" y="18416"/>
                  </a:lnTo>
                  <a:lnTo>
                    <a:pt x="14923" y="18294"/>
                  </a:lnTo>
                  <a:lnTo>
                    <a:pt x="15020" y="18172"/>
                  </a:lnTo>
                  <a:lnTo>
                    <a:pt x="15069" y="18025"/>
                  </a:lnTo>
                  <a:lnTo>
                    <a:pt x="15118" y="17879"/>
                  </a:lnTo>
                  <a:lnTo>
                    <a:pt x="15142" y="17708"/>
                  </a:lnTo>
                  <a:lnTo>
                    <a:pt x="15142" y="17586"/>
                  </a:lnTo>
                  <a:lnTo>
                    <a:pt x="1759" y="17586"/>
                  </a:lnTo>
                  <a:lnTo>
                    <a:pt x="1612" y="17561"/>
                  </a:lnTo>
                  <a:lnTo>
                    <a:pt x="1465" y="17512"/>
                  </a:lnTo>
                  <a:lnTo>
                    <a:pt x="1319" y="17439"/>
                  </a:lnTo>
                  <a:lnTo>
                    <a:pt x="1197" y="17317"/>
                  </a:lnTo>
                  <a:lnTo>
                    <a:pt x="1099" y="17195"/>
                  </a:lnTo>
                  <a:lnTo>
                    <a:pt x="1050" y="17048"/>
                  </a:lnTo>
                  <a:lnTo>
                    <a:pt x="1001" y="16902"/>
                  </a:lnTo>
                  <a:lnTo>
                    <a:pt x="977" y="16731"/>
                  </a:lnTo>
                  <a:lnTo>
                    <a:pt x="97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40"/>
            <p:cNvSpPr/>
            <p:nvPr/>
          </p:nvSpPr>
          <p:spPr>
            <a:xfrm>
              <a:off x="621550" y="922575"/>
              <a:ext cx="378575" cy="464050"/>
            </a:xfrm>
            <a:custGeom>
              <a:avLst/>
              <a:gdLst/>
              <a:ahLst/>
              <a:cxnLst/>
              <a:rect l="l" t="t" r="r" b="b"/>
              <a:pathLst>
                <a:path w="15143" h="18562" extrusionOk="0">
                  <a:moveTo>
                    <a:pt x="13140" y="6472"/>
                  </a:moveTo>
                  <a:lnTo>
                    <a:pt x="13238" y="6497"/>
                  </a:lnTo>
                  <a:lnTo>
                    <a:pt x="13311" y="6546"/>
                  </a:lnTo>
                  <a:lnTo>
                    <a:pt x="13360" y="6619"/>
                  </a:lnTo>
                  <a:lnTo>
                    <a:pt x="13384" y="6717"/>
                  </a:lnTo>
                  <a:lnTo>
                    <a:pt x="13360" y="6814"/>
                  </a:lnTo>
                  <a:lnTo>
                    <a:pt x="13311" y="6888"/>
                  </a:lnTo>
                  <a:lnTo>
                    <a:pt x="13238" y="6936"/>
                  </a:lnTo>
                  <a:lnTo>
                    <a:pt x="13140" y="6961"/>
                  </a:lnTo>
                  <a:lnTo>
                    <a:pt x="2003" y="6961"/>
                  </a:lnTo>
                  <a:lnTo>
                    <a:pt x="1905" y="6936"/>
                  </a:lnTo>
                  <a:lnTo>
                    <a:pt x="1832" y="6888"/>
                  </a:lnTo>
                  <a:lnTo>
                    <a:pt x="1783" y="6814"/>
                  </a:lnTo>
                  <a:lnTo>
                    <a:pt x="1759" y="6717"/>
                  </a:lnTo>
                  <a:lnTo>
                    <a:pt x="1783" y="6619"/>
                  </a:lnTo>
                  <a:lnTo>
                    <a:pt x="1832" y="6546"/>
                  </a:lnTo>
                  <a:lnTo>
                    <a:pt x="1905" y="6497"/>
                  </a:lnTo>
                  <a:lnTo>
                    <a:pt x="2003" y="6472"/>
                  </a:lnTo>
                  <a:close/>
                  <a:moveTo>
                    <a:pt x="13238" y="8793"/>
                  </a:moveTo>
                  <a:lnTo>
                    <a:pt x="13311" y="8866"/>
                  </a:lnTo>
                  <a:lnTo>
                    <a:pt x="13360" y="8939"/>
                  </a:lnTo>
                  <a:lnTo>
                    <a:pt x="13384" y="9037"/>
                  </a:lnTo>
                  <a:lnTo>
                    <a:pt x="13360" y="9135"/>
                  </a:lnTo>
                  <a:lnTo>
                    <a:pt x="13311" y="9208"/>
                  </a:lnTo>
                  <a:lnTo>
                    <a:pt x="13238" y="9257"/>
                  </a:lnTo>
                  <a:lnTo>
                    <a:pt x="13140" y="9281"/>
                  </a:lnTo>
                  <a:lnTo>
                    <a:pt x="2003" y="9281"/>
                  </a:lnTo>
                  <a:lnTo>
                    <a:pt x="1905" y="9257"/>
                  </a:lnTo>
                  <a:lnTo>
                    <a:pt x="1832" y="9208"/>
                  </a:lnTo>
                  <a:lnTo>
                    <a:pt x="1783" y="9135"/>
                  </a:lnTo>
                  <a:lnTo>
                    <a:pt x="1759" y="9037"/>
                  </a:lnTo>
                  <a:lnTo>
                    <a:pt x="1783" y="8939"/>
                  </a:lnTo>
                  <a:lnTo>
                    <a:pt x="1832" y="8866"/>
                  </a:lnTo>
                  <a:lnTo>
                    <a:pt x="1905" y="8793"/>
                  </a:lnTo>
                  <a:close/>
                  <a:moveTo>
                    <a:pt x="13140" y="11088"/>
                  </a:moveTo>
                  <a:lnTo>
                    <a:pt x="13238" y="11113"/>
                  </a:lnTo>
                  <a:lnTo>
                    <a:pt x="13311" y="11162"/>
                  </a:lnTo>
                  <a:lnTo>
                    <a:pt x="13360" y="11235"/>
                  </a:lnTo>
                  <a:lnTo>
                    <a:pt x="13384" y="11333"/>
                  </a:lnTo>
                  <a:lnTo>
                    <a:pt x="13360" y="11430"/>
                  </a:lnTo>
                  <a:lnTo>
                    <a:pt x="13311" y="11504"/>
                  </a:lnTo>
                  <a:lnTo>
                    <a:pt x="13238" y="11552"/>
                  </a:lnTo>
                  <a:lnTo>
                    <a:pt x="13140" y="11577"/>
                  </a:lnTo>
                  <a:lnTo>
                    <a:pt x="2003" y="11577"/>
                  </a:lnTo>
                  <a:lnTo>
                    <a:pt x="1905" y="11552"/>
                  </a:lnTo>
                  <a:lnTo>
                    <a:pt x="1832" y="11504"/>
                  </a:lnTo>
                  <a:lnTo>
                    <a:pt x="1783" y="11430"/>
                  </a:lnTo>
                  <a:lnTo>
                    <a:pt x="1759" y="11333"/>
                  </a:lnTo>
                  <a:lnTo>
                    <a:pt x="1783" y="11235"/>
                  </a:lnTo>
                  <a:lnTo>
                    <a:pt x="1832" y="11162"/>
                  </a:lnTo>
                  <a:lnTo>
                    <a:pt x="1905" y="11113"/>
                  </a:lnTo>
                  <a:lnTo>
                    <a:pt x="2003" y="11088"/>
                  </a:lnTo>
                  <a:close/>
                  <a:moveTo>
                    <a:pt x="8255" y="13409"/>
                  </a:moveTo>
                  <a:lnTo>
                    <a:pt x="8353" y="13433"/>
                  </a:lnTo>
                  <a:lnTo>
                    <a:pt x="8426" y="13482"/>
                  </a:lnTo>
                  <a:lnTo>
                    <a:pt x="8475" y="13555"/>
                  </a:lnTo>
                  <a:lnTo>
                    <a:pt x="8500" y="13653"/>
                  </a:lnTo>
                  <a:lnTo>
                    <a:pt x="8475" y="13750"/>
                  </a:lnTo>
                  <a:lnTo>
                    <a:pt x="8426" y="13824"/>
                  </a:lnTo>
                  <a:lnTo>
                    <a:pt x="8353" y="13873"/>
                  </a:lnTo>
                  <a:lnTo>
                    <a:pt x="8255" y="13897"/>
                  </a:lnTo>
                  <a:lnTo>
                    <a:pt x="2003" y="13897"/>
                  </a:lnTo>
                  <a:lnTo>
                    <a:pt x="1905" y="13873"/>
                  </a:lnTo>
                  <a:lnTo>
                    <a:pt x="1832" y="13824"/>
                  </a:lnTo>
                  <a:lnTo>
                    <a:pt x="1783" y="13750"/>
                  </a:lnTo>
                  <a:lnTo>
                    <a:pt x="1759" y="13653"/>
                  </a:lnTo>
                  <a:lnTo>
                    <a:pt x="1783" y="13555"/>
                  </a:lnTo>
                  <a:lnTo>
                    <a:pt x="1832" y="13482"/>
                  </a:lnTo>
                  <a:lnTo>
                    <a:pt x="1905" y="13433"/>
                  </a:lnTo>
                  <a:lnTo>
                    <a:pt x="2003" y="13409"/>
                  </a:lnTo>
                  <a:close/>
                  <a:moveTo>
                    <a:pt x="635" y="0"/>
                  </a:moveTo>
                  <a:lnTo>
                    <a:pt x="489" y="49"/>
                  </a:lnTo>
                  <a:lnTo>
                    <a:pt x="342" y="122"/>
                  </a:lnTo>
                  <a:lnTo>
                    <a:pt x="220" y="220"/>
                  </a:lnTo>
                  <a:lnTo>
                    <a:pt x="123" y="342"/>
                  </a:lnTo>
                  <a:lnTo>
                    <a:pt x="74" y="464"/>
                  </a:lnTo>
                  <a:lnTo>
                    <a:pt x="25" y="611"/>
                  </a:lnTo>
                  <a:lnTo>
                    <a:pt x="0" y="782"/>
                  </a:lnTo>
                  <a:lnTo>
                    <a:pt x="0" y="17780"/>
                  </a:lnTo>
                  <a:lnTo>
                    <a:pt x="25" y="17927"/>
                  </a:lnTo>
                  <a:lnTo>
                    <a:pt x="74" y="18073"/>
                  </a:lnTo>
                  <a:lnTo>
                    <a:pt x="123" y="18195"/>
                  </a:lnTo>
                  <a:lnTo>
                    <a:pt x="220" y="18318"/>
                  </a:lnTo>
                  <a:lnTo>
                    <a:pt x="342" y="18415"/>
                  </a:lnTo>
                  <a:lnTo>
                    <a:pt x="489" y="18489"/>
                  </a:lnTo>
                  <a:lnTo>
                    <a:pt x="635" y="18537"/>
                  </a:lnTo>
                  <a:lnTo>
                    <a:pt x="782" y="18562"/>
                  </a:lnTo>
                  <a:lnTo>
                    <a:pt x="14361" y="18562"/>
                  </a:lnTo>
                  <a:lnTo>
                    <a:pt x="14508" y="18537"/>
                  </a:lnTo>
                  <a:lnTo>
                    <a:pt x="14654" y="18489"/>
                  </a:lnTo>
                  <a:lnTo>
                    <a:pt x="14801" y="18415"/>
                  </a:lnTo>
                  <a:lnTo>
                    <a:pt x="14923" y="18318"/>
                  </a:lnTo>
                  <a:lnTo>
                    <a:pt x="15021" y="18195"/>
                  </a:lnTo>
                  <a:lnTo>
                    <a:pt x="15069" y="18073"/>
                  </a:lnTo>
                  <a:lnTo>
                    <a:pt x="15118" y="17927"/>
                  </a:lnTo>
                  <a:lnTo>
                    <a:pt x="15143" y="17780"/>
                  </a:lnTo>
                  <a:lnTo>
                    <a:pt x="15143" y="3859"/>
                  </a:lnTo>
                  <a:lnTo>
                    <a:pt x="12554" y="3859"/>
                  </a:lnTo>
                  <a:lnTo>
                    <a:pt x="12285" y="3835"/>
                  </a:lnTo>
                  <a:lnTo>
                    <a:pt x="12065" y="3761"/>
                  </a:lnTo>
                  <a:lnTo>
                    <a:pt x="11846" y="3639"/>
                  </a:lnTo>
                  <a:lnTo>
                    <a:pt x="11650" y="3468"/>
                  </a:lnTo>
                  <a:lnTo>
                    <a:pt x="11504" y="3297"/>
                  </a:lnTo>
                  <a:lnTo>
                    <a:pt x="11382" y="3078"/>
                  </a:lnTo>
                  <a:lnTo>
                    <a:pt x="11308" y="2833"/>
                  </a:lnTo>
                  <a:lnTo>
                    <a:pt x="11284" y="2589"/>
                  </a:lnTo>
                  <a:lnTo>
                    <a:pt x="1128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40"/>
            <p:cNvSpPr/>
            <p:nvPr/>
          </p:nvSpPr>
          <p:spPr>
            <a:xfrm>
              <a:off x="915850" y="922575"/>
              <a:ext cx="84275" cy="84275"/>
            </a:xfrm>
            <a:custGeom>
              <a:avLst/>
              <a:gdLst/>
              <a:ahLst/>
              <a:cxnLst/>
              <a:rect l="l" t="t" r="r" b="b"/>
              <a:pathLst>
                <a:path w="3371" h="3371" extrusionOk="0">
                  <a:moveTo>
                    <a:pt x="0" y="0"/>
                  </a:moveTo>
                  <a:lnTo>
                    <a:pt x="0" y="2589"/>
                  </a:lnTo>
                  <a:lnTo>
                    <a:pt x="0" y="2736"/>
                  </a:lnTo>
                  <a:lnTo>
                    <a:pt x="49" y="2882"/>
                  </a:lnTo>
                  <a:lnTo>
                    <a:pt x="122" y="3029"/>
                  </a:lnTo>
                  <a:lnTo>
                    <a:pt x="220" y="3126"/>
                  </a:lnTo>
                  <a:lnTo>
                    <a:pt x="342" y="3224"/>
                  </a:lnTo>
                  <a:lnTo>
                    <a:pt x="464" y="3297"/>
                  </a:lnTo>
                  <a:lnTo>
                    <a:pt x="611" y="3346"/>
                  </a:lnTo>
                  <a:lnTo>
                    <a:pt x="782" y="3371"/>
                  </a:lnTo>
                  <a:lnTo>
                    <a:pt x="3371" y="3371"/>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0" name="Google Shape;510;p40"/>
          <p:cNvGrpSpPr/>
          <p:nvPr/>
        </p:nvGrpSpPr>
        <p:grpSpPr>
          <a:xfrm>
            <a:off x="912275" y="904841"/>
            <a:ext cx="367547" cy="437980"/>
            <a:chOff x="1246775" y="910975"/>
            <a:chExt cx="439650" cy="523900"/>
          </a:xfrm>
        </p:grpSpPr>
        <p:sp>
          <p:nvSpPr>
            <p:cNvPr id="511" name="Google Shape;511;p40"/>
            <p:cNvSpPr/>
            <p:nvPr/>
          </p:nvSpPr>
          <p:spPr>
            <a:xfrm>
              <a:off x="1246775" y="970800"/>
              <a:ext cx="378575" cy="464075"/>
            </a:xfrm>
            <a:custGeom>
              <a:avLst/>
              <a:gdLst/>
              <a:ahLst/>
              <a:cxnLst/>
              <a:rect l="l" t="t" r="r" b="b"/>
              <a:pathLst>
                <a:path w="15143" h="18563" extrusionOk="0">
                  <a:moveTo>
                    <a:pt x="782" y="1"/>
                  </a:moveTo>
                  <a:lnTo>
                    <a:pt x="636" y="25"/>
                  </a:lnTo>
                  <a:lnTo>
                    <a:pt x="489" y="50"/>
                  </a:lnTo>
                  <a:lnTo>
                    <a:pt x="343" y="123"/>
                  </a:lnTo>
                  <a:lnTo>
                    <a:pt x="220" y="221"/>
                  </a:lnTo>
                  <a:lnTo>
                    <a:pt x="123" y="318"/>
                  </a:lnTo>
                  <a:lnTo>
                    <a:pt x="74" y="465"/>
                  </a:lnTo>
                  <a:lnTo>
                    <a:pt x="25" y="587"/>
                  </a:lnTo>
                  <a:lnTo>
                    <a:pt x="1" y="758"/>
                  </a:lnTo>
                  <a:lnTo>
                    <a:pt x="1" y="17756"/>
                  </a:lnTo>
                  <a:lnTo>
                    <a:pt x="25" y="17903"/>
                  </a:lnTo>
                  <a:lnTo>
                    <a:pt x="74" y="18049"/>
                  </a:lnTo>
                  <a:lnTo>
                    <a:pt x="123" y="18196"/>
                  </a:lnTo>
                  <a:lnTo>
                    <a:pt x="220" y="18318"/>
                  </a:lnTo>
                  <a:lnTo>
                    <a:pt x="343" y="18416"/>
                  </a:lnTo>
                  <a:lnTo>
                    <a:pt x="489" y="18489"/>
                  </a:lnTo>
                  <a:lnTo>
                    <a:pt x="636" y="18538"/>
                  </a:lnTo>
                  <a:lnTo>
                    <a:pt x="782" y="18562"/>
                  </a:lnTo>
                  <a:lnTo>
                    <a:pt x="14361" y="18562"/>
                  </a:lnTo>
                  <a:lnTo>
                    <a:pt x="14508" y="18538"/>
                  </a:lnTo>
                  <a:lnTo>
                    <a:pt x="14654" y="18489"/>
                  </a:lnTo>
                  <a:lnTo>
                    <a:pt x="14801" y="18416"/>
                  </a:lnTo>
                  <a:lnTo>
                    <a:pt x="14923" y="18318"/>
                  </a:lnTo>
                  <a:lnTo>
                    <a:pt x="15021" y="18196"/>
                  </a:lnTo>
                  <a:lnTo>
                    <a:pt x="15070" y="18049"/>
                  </a:lnTo>
                  <a:lnTo>
                    <a:pt x="15118" y="17903"/>
                  </a:lnTo>
                  <a:lnTo>
                    <a:pt x="15143" y="17756"/>
                  </a:lnTo>
                  <a:lnTo>
                    <a:pt x="15143" y="16608"/>
                  </a:lnTo>
                  <a:lnTo>
                    <a:pt x="2736" y="16608"/>
                  </a:lnTo>
                  <a:lnTo>
                    <a:pt x="2589" y="16584"/>
                  </a:lnTo>
                  <a:lnTo>
                    <a:pt x="2443" y="16535"/>
                  </a:lnTo>
                  <a:lnTo>
                    <a:pt x="2296" y="16462"/>
                  </a:lnTo>
                  <a:lnTo>
                    <a:pt x="2174" y="16364"/>
                  </a:lnTo>
                  <a:lnTo>
                    <a:pt x="2077" y="16242"/>
                  </a:lnTo>
                  <a:lnTo>
                    <a:pt x="2028" y="16096"/>
                  </a:lnTo>
                  <a:lnTo>
                    <a:pt x="1979" y="15949"/>
                  </a:lnTo>
                  <a:lnTo>
                    <a:pt x="1954" y="15802"/>
                  </a:lnTo>
                  <a:lnTo>
                    <a:pt x="195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40"/>
            <p:cNvSpPr/>
            <p:nvPr/>
          </p:nvSpPr>
          <p:spPr>
            <a:xfrm>
              <a:off x="1307825" y="910975"/>
              <a:ext cx="378600" cy="464050"/>
            </a:xfrm>
            <a:custGeom>
              <a:avLst/>
              <a:gdLst/>
              <a:ahLst/>
              <a:cxnLst/>
              <a:rect l="l" t="t" r="r" b="b"/>
              <a:pathLst>
                <a:path w="15144" h="18562" extrusionOk="0">
                  <a:moveTo>
                    <a:pt x="782" y="0"/>
                  </a:moveTo>
                  <a:lnTo>
                    <a:pt x="636" y="25"/>
                  </a:lnTo>
                  <a:lnTo>
                    <a:pt x="489" y="74"/>
                  </a:lnTo>
                  <a:lnTo>
                    <a:pt x="343" y="147"/>
                  </a:lnTo>
                  <a:lnTo>
                    <a:pt x="221" y="244"/>
                  </a:lnTo>
                  <a:lnTo>
                    <a:pt x="123" y="342"/>
                  </a:lnTo>
                  <a:lnTo>
                    <a:pt x="74" y="489"/>
                  </a:lnTo>
                  <a:lnTo>
                    <a:pt x="25" y="635"/>
                  </a:lnTo>
                  <a:lnTo>
                    <a:pt x="1" y="782"/>
                  </a:lnTo>
                  <a:lnTo>
                    <a:pt x="1" y="17780"/>
                  </a:lnTo>
                  <a:lnTo>
                    <a:pt x="25" y="17951"/>
                  </a:lnTo>
                  <a:lnTo>
                    <a:pt x="74" y="18098"/>
                  </a:lnTo>
                  <a:lnTo>
                    <a:pt x="123" y="18220"/>
                  </a:lnTo>
                  <a:lnTo>
                    <a:pt x="221" y="18342"/>
                  </a:lnTo>
                  <a:lnTo>
                    <a:pt x="343" y="18440"/>
                  </a:lnTo>
                  <a:lnTo>
                    <a:pt x="489" y="18513"/>
                  </a:lnTo>
                  <a:lnTo>
                    <a:pt x="636" y="18562"/>
                  </a:lnTo>
                  <a:lnTo>
                    <a:pt x="14508" y="18562"/>
                  </a:lnTo>
                  <a:lnTo>
                    <a:pt x="14655" y="18513"/>
                  </a:lnTo>
                  <a:lnTo>
                    <a:pt x="14801" y="18440"/>
                  </a:lnTo>
                  <a:lnTo>
                    <a:pt x="14923" y="18342"/>
                  </a:lnTo>
                  <a:lnTo>
                    <a:pt x="15021" y="18220"/>
                  </a:lnTo>
                  <a:lnTo>
                    <a:pt x="15070" y="18098"/>
                  </a:lnTo>
                  <a:lnTo>
                    <a:pt x="15119" y="17951"/>
                  </a:lnTo>
                  <a:lnTo>
                    <a:pt x="15143" y="17780"/>
                  </a:lnTo>
                  <a:lnTo>
                    <a:pt x="15143" y="3859"/>
                  </a:lnTo>
                  <a:lnTo>
                    <a:pt x="12554" y="3859"/>
                  </a:lnTo>
                  <a:lnTo>
                    <a:pt x="12286" y="3835"/>
                  </a:lnTo>
                  <a:lnTo>
                    <a:pt x="12066" y="3761"/>
                  </a:lnTo>
                  <a:lnTo>
                    <a:pt x="11846" y="3664"/>
                  </a:lnTo>
                  <a:lnTo>
                    <a:pt x="11651" y="3493"/>
                  </a:lnTo>
                  <a:lnTo>
                    <a:pt x="11504" y="3297"/>
                  </a:lnTo>
                  <a:lnTo>
                    <a:pt x="11382" y="3102"/>
                  </a:lnTo>
                  <a:lnTo>
                    <a:pt x="11309" y="2858"/>
                  </a:lnTo>
                  <a:lnTo>
                    <a:pt x="11284" y="2589"/>
                  </a:lnTo>
                  <a:lnTo>
                    <a:pt x="1128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40"/>
            <p:cNvSpPr/>
            <p:nvPr/>
          </p:nvSpPr>
          <p:spPr>
            <a:xfrm>
              <a:off x="1602125" y="910975"/>
              <a:ext cx="84300" cy="84275"/>
            </a:xfrm>
            <a:custGeom>
              <a:avLst/>
              <a:gdLst/>
              <a:ahLst/>
              <a:cxnLst/>
              <a:rect l="l" t="t" r="r" b="b"/>
              <a:pathLst>
                <a:path w="3372" h="3371" extrusionOk="0">
                  <a:moveTo>
                    <a:pt x="1" y="0"/>
                  </a:moveTo>
                  <a:lnTo>
                    <a:pt x="1" y="2589"/>
                  </a:lnTo>
                  <a:lnTo>
                    <a:pt x="1" y="2760"/>
                  </a:lnTo>
                  <a:lnTo>
                    <a:pt x="50" y="2907"/>
                  </a:lnTo>
                  <a:lnTo>
                    <a:pt x="123" y="3029"/>
                  </a:lnTo>
                  <a:lnTo>
                    <a:pt x="221" y="3151"/>
                  </a:lnTo>
                  <a:lnTo>
                    <a:pt x="343" y="3249"/>
                  </a:lnTo>
                  <a:lnTo>
                    <a:pt x="465" y="3322"/>
                  </a:lnTo>
                  <a:lnTo>
                    <a:pt x="611" y="3371"/>
                  </a:lnTo>
                  <a:lnTo>
                    <a:pt x="3371" y="3371"/>
                  </a:ln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4" name="Google Shape;514;p40"/>
          <p:cNvGrpSpPr/>
          <p:nvPr/>
        </p:nvGrpSpPr>
        <p:grpSpPr>
          <a:xfrm>
            <a:off x="1480400" y="975274"/>
            <a:ext cx="358351" cy="298118"/>
            <a:chOff x="1926350" y="995225"/>
            <a:chExt cx="428650" cy="356600"/>
          </a:xfrm>
        </p:grpSpPr>
        <p:sp>
          <p:nvSpPr>
            <p:cNvPr id="515" name="Google Shape;515;p40"/>
            <p:cNvSpPr/>
            <p:nvPr/>
          </p:nvSpPr>
          <p:spPr>
            <a:xfrm>
              <a:off x="1926350" y="1298075"/>
              <a:ext cx="208225" cy="53750"/>
            </a:xfrm>
            <a:custGeom>
              <a:avLst/>
              <a:gdLst/>
              <a:ahLst/>
              <a:cxnLst/>
              <a:rect l="l" t="t" r="r" b="b"/>
              <a:pathLst>
                <a:path w="8329" h="2150" extrusionOk="0">
                  <a:moveTo>
                    <a:pt x="0" y="0"/>
                  </a:moveTo>
                  <a:lnTo>
                    <a:pt x="0" y="489"/>
                  </a:lnTo>
                  <a:lnTo>
                    <a:pt x="25" y="635"/>
                  </a:lnTo>
                  <a:lnTo>
                    <a:pt x="74" y="758"/>
                  </a:lnTo>
                  <a:lnTo>
                    <a:pt x="147" y="855"/>
                  </a:lnTo>
                  <a:lnTo>
                    <a:pt x="245" y="953"/>
                  </a:lnTo>
                  <a:lnTo>
                    <a:pt x="391" y="1026"/>
                  </a:lnTo>
                  <a:lnTo>
                    <a:pt x="562" y="1051"/>
                  </a:lnTo>
                  <a:lnTo>
                    <a:pt x="733" y="1026"/>
                  </a:lnTo>
                  <a:lnTo>
                    <a:pt x="1295" y="855"/>
                  </a:lnTo>
                  <a:lnTo>
                    <a:pt x="1661" y="782"/>
                  </a:lnTo>
                  <a:lnTo>
                    <a:pt x="2076" y="684"/>
                  </a:lnTo>
                  <a:lnTo>
                    <a:pt x="2540" y="611"/>
                  </a:lnTo>
                  <a:lnTo>
                    <a:pt x="3029" y="562"/>
                  </a:lnTo>
                  <a:lnTo>
                    <a:pt x="3591" y="513"/>
                  </a:lnTo>
                  <a:lnTo>
                    <a:pt x="4177" y="489"/>
                  </a:lnTo>
                  <a:lnTo>
                    <a:pt x="4616" y="513"/>
                  </a:lnTo>
                  <a:lnTo>
                    <a:pt x="5032" y="538"/>
                  </a:lnTo>
                  <a:lnTo>
                    <a:pt x="5422" y="611"/>
                  </a:lnTo>
                  <a:lnTo>
                    <a:pt x="5789" y="684"/>
                  </a:lnTo>
                  <a:lnTo>
                    <a:pt x="6131" y="782"/>
                  </a:lnTo>
                  <a:lnTo>
                    <a:pt x="6448" y="880"/>
                  </a:lnTo>
                  <a:lnTo>
                    <a:pt x="6717" y="1002"/>
                  </a:lnTo>
                  <a:lnTo>
                    <a:pt x="6985" y="1124"/>
                  </a:lnTo>
                  <a:lnTo>
                    <a:pt x="7205" y="1246"/>
                  </a:lnTo>
                  <a:lnTo>
                    <a:pt x="7425" y="1393"/>
                  </a:lnTo>
                  <a:lnTo>
                    <a:pt x="7791" y="1661"/>
                  </a:lnTo>
                  <a:lnTo>
                    <a:pt x="8084" y="1930"/>
                  </a:lnTo>
                  <a:lnTo>
                    <a:pt x="8329" y="2150"/>
                  </a:lnTo>
                  <a:lnTo>
                    <a:pt x="8329" y="1661"/>
                  </a:lnTo>
                  <a:lnTo>
                    <a:pt x="8084" y="1441"/>
                  </a:lnTo>
                  <a:lnTo>
                    <a:pt x="7791" y="1173"/>
                  </a:lnTo>
                  <a:lnTo>
                    <a:pt x="7425" y="904"/>
                  </a:lnTo>
                  <a:lnTo>
                    <a:pt x="7205" y="758"/>
                  </a:lnTo>
                  <a:lnTo>
                    <a:pt x="6985" y="635"/>
                  </a:lnTo>
                  <a:lnTo>
                    <a:pt x="6717" y="513"/>
                  </a:lnTo>
                  <a:lnTo>
                    <a:pt x="6448" y="391"/>
                  </a:lnTo>
                  <a:lnTo>
                    <a:pt x="6131" y="294"/>
                  </a:lnTo>
                  <a:lnTo>
                    <a:pt x="5789" y="196"/>
                  </a:lnTo>
                  <a:lnTo>
                    <a:pt x="5422" y="123"/>
                  </a:lnTo>
                  <a:lnTo>
                    <a:pt x="5032" y="49"/>
                  </a:lnTo>
                  <a:lnTo>
                    <a:pt x="4616" y="25"/>
                  </a:lnTo>
                  <a:lnTo>
                    <a:pt x="4177" y="0"/>
                  </a:lnTo>
                  <a:lnTo>
                    <a:pt x="3591" y="25"/>
                  </a:lnTo>
                  <a:lnTo>
                    <a:pt x="3029" y="74"/>
                  </a:lnTo>
                  <a:lnTo>
                    <a:pt x="2540" y="123"/>
                  </a:lnTo>
                  <a:lnTo>
                    <a:pt x="2076" y="196"/>
                  </a:lnTo>
                  <a:lnTo>
                    <a:pt x="1661" y="294"/>
                  </a:lnTo>
                  <a:lnTo>
                    <a:pt x="1295" y="367"/>
                  </a:lnTo>
                  <a:lnTo>
                    <a:pt x="733" y="538"/>
                  </a:lnTo>
                  <a:lnTo>
                    <a:pt x="562" y="562"/>
                  </a:lnTo>
                  <a:lnTo>
                    <a:pt x="391" y="538"/>
                  </a:lnTo>
                  <a:lnTo>
                    <a:pt x="245" y="465"/>
                  </a:lnTo>
                  <a:lnTo>
                    <a:pt x="147" y="367"/>
                  </a:lnTo>
                  <a:lnTo>
                    <a:pt x="74" y="269"/>
                  </a:lnTo>
                  <a:lnTo>
                    <a:pt x="25" y="147"/>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40"/>
            <p:cNvSpPr/>
            <p:nvPr/>
          </p:nvSpPr>
          <p:spPr>
            <a:xfrm>
              <a:off x="2146775" y="1298075"/>
              <a:ext cx="208225" cy="53750"/>
            </a:xfrm>
            <a:custGeom>
              <a:avLst/>
              <a:gdLst/>
              <a:ahLst/>
              <a:cxnLst/>
              <a:rect l="l" t="t" r="r" b="b"/>
              <a:pathLst>
                <a:path w="8329" h="2150" extrusionOk="0">
                  <a:moveTo>
                    <a:pt x="4152" y="0"/>
                  </a:moveTo>
                  <a:lnTo>
                    <a:pt x="3712" y="25"/>
                  </a:lnTo>
                  <a:lnTo>
                    <a:pt x="3297" y="49"/>
                  </a:lnTo>
                  <a:lnTo>
                    <a:pt x="2907" y="123"/>
                  </a:lnTo>
                  <a:lnTo>
                    <a:pt x="2540" y="196"/>
                  </a:lnTo>
                  <a:lnTo>
                    <a:pt x="2198" y="294"/>
                  </a:lnTo>
                  <a:lnTo>
                    <a:pt x="1881" y="391"/>
                  </a:lnTo>
                  <a:lnTo>
                    <a:pt x="1612" y="513"/>
                  </a:lnTo>
                  <a:lnTo>
                    <a:pt x="1343" y="635"/>
                  </a:lnTo>
                  <a:lnTo>
                    <a:pt x="1124" y="758"/>
                  </a:lnTo>
                  <a:lnTo>
                    <a:pt x="904" y="904"/>
                  </a:lnTo>
                  <a:lnTo>
                    <a:pt x="537" y="1173"/>
                  </a:lnTo>
                  <a:lnTo>
                    <a:pt x="244" y="1441"/>
                  </a:lnTo>
                  <a:lnTo>
                    <a:pt x="0" y="1661"/>
                  </a:lnTo>
                  <a:lnTo>
                    <a:pt x="0" y="2150"/>
                  </a:lnTo>
                  <a:lnTo>
                    <a:pt x="244" y="1930"/>
                  </a:lnTo>
                  <a:lnTo>
                    <a:pt x="537" y="1661"/>
                  </a:lnTo>
                  <a:lnTo>
                    <a:pt x="904" y="1393"/>
                  </a:lnTo>
                  <a:lnTo>
                    <a:pt x="1124" y="1246"/>
                  </a:lnTo>
                  <a:lnTo>
                    <a:pt x="1343" y="1124"/>
                  </a:lnTo>
                  <a:lnTo>
                    <a:pt x="1612" y="1002"/>
                  </a:lnTo>
                  <a:lnTo>
                    <a:pt x="1881" y="880"/>
                  </a:lnTo>
                  <a:lnTo>
                    <a:pt x="2198" y="782"/>
                  </a:lnTo>
                  <a:lnTo>
                    <a:pt x="2540" y="684"/>
                  </a:lnTo>
                  <a:lnTo>
                    <a:pt x="2907" y="611"/>
                  </a:lnTo>
                  <a:lnTo>
                    <a:pt x="3297" y="538"/>
                  </a:lnTo>
                  <a:lnTo>
                    <a:pt x="3712" y="513"/>
                  </a:lnTo>
                  <a:lnTo>
                    <a:pt x="4152" y="489"/>
                  </a:lnTo>
                  <a:lnTo>
                    <a:pt x="4738" y="513"/>
                  </a:lnTo>
                  <a:lnTo>
                    <a:pt x="5300" y="562"/>
                  </a:lnTo>
                  <a:lnTo>
                    <a:pt x="5788" y="611"/>
                  </a:lnTo>
                  <a:lnTo>
                    <a:pt x="6252" y="684"/>
                  </a:lnTo>
                  <a:lnTo>
                    <a:pt x="6668" y="782"/>
                  </a:lnTo>
                  <a:lnTo>
                    <a:pt x="7034" y="855"/>
                  </a:lnTo>
                  <a:lnTo>
                    <a:pt x="7596" y="1026"/>
                  </a:lnTo>
                  <a:lnTo>
                    <a:pt x="7767" y="1051"/>
                  </a:lnTo>
                  <a:lnTo>
                    <a:pt x="7938" y="1026"/>
                  </a:lnTo>
                  <a:lnTo>
                    <a:pt x="8084" y="953"/>
                  </a:lnTo>
                  <a:lnTo>
                    <a:pt x="8182" y="855"/>
                  </a:lnTo>
                  <a:lnTo>
                    <a:pt x="8255" y="758"/>
                  </a:lnTo>
                  <a:lnTo>
                    <a:pt x="8304" y="635"/>
                  </a:lnTo>
                  <a:lnTo>
                    <a:pt x="8328" y="489"/>
                  </a:lnTo>
                  <a:lnTo>
                    <a:pt x="8328" y="0"/>
                  </a:lnTo>
                  <a:lnTo>
                    <a:pt x="8304" y="147"/>
                  </a:lnTo>
                  <a:lnTo>
                    <a:pt x="8255" y="269"/>
                  </a:lnTo>
                  <a:lnTo>
                    <a:pt x="8182" y="367"/>
                  </a:lnTo>
                  <a:lnTo>
                    <a:pt x="8084" y="465"/>
                  </a:lnTo>
                  <a:lnTo>
                    <a:pt x="7938" y="538"/>
                  </a:lnTo>
                  <a:lnTo>
                    <a:pt x="7767" y="562"/>
                  </a:lnTo>
                  <a:lnTo>
                    <a:pt x="7596" y="538"/>
                  </a:lnTo>
                  <a:lnTo>
                    <a:pt x="7034" y="367"/>
                  </a:lnTo>
                  <a:lnTo>
                    <a:pt x="6668" y="294"/>
                  </a:lnTo>
                  <a:lnTo>
                    <a:pt x="6252" y="196"/>
                  </a:lnTo>
                  <a:lnTo>
                    <a:pt x="5788" y="123"/>
                  </a:lnTo>
                  <a:lnTo>
                    <a:pt x="5300" y="74"/>
                  </a:lnTo>
                  <a:lnTo>
                    <a:pt x="4738" y="25"/>
                  </a:lnTo>
                  <a:lnTo>
                    <a:pt x="415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40"/>
            <p:cNvSpPr/>
            <p:nvPr/>
          </p:nvSpPr>
          <p:spPr>
            <a:xfrm>
              <a:off x="1926350" y="995225"/>
              <a:ext cx="208225" cy="332175"/>
            </a:xfrm>
            <a:custGeom>
              <a:avLst/>
              <a:gdLst/>
              <a:ahLst/>
              <a:cxnLst/>
              <a:rect l="l" t="t" r="r" b="b"/>
              <a:pathLst>
                <a:path w="8329" h="13287" extrusionOk="0">
                  <a:moveTo>
                    <a:pt x="4177" y="1"/>
                  </a:moveTo>
                  <a:lnTo>
                    <a:pt x="3591" y="25"/>
                  </a:lnTo>
                  <a:lnTo>
                    <a:pt x="3029" y="74"/>
                  </a:lnTo>
                  <a:lnTo>
                    <a:pt x="2467" y="196"/>
                  </a:lnTo>
                  <a:lnTo>
                    <a:pt x="1905" y="343"/>
                  </a:lnTo>
                  <a:lnTo>
                    <a:pt x="1393" y="538"/>
                  </a:lnTo>
                  <a:lnTo>
                    <a:pt x="929" y="758"/>
                  </a:lnTo>
                  <a:lnTo>
                    <a:pt x="513" y="978"/>
                  </a:lnTo>
                  <a:lnTo>
                    <a:pt x="342" y="1124"/>
                  </a:lnTo>
                  <a:lnTo>
                    <a:pt x="196" y="1246"/>
                  </a:lnTo>
                  <a:lnTo>
                    <a:pt x="123" y="1319"/>
                  </a:lnTo>
                  <a:lnTo>
                    <a:pt x="49" y="1442"/>
                  </a:lnTo>
                  <a:lnTo>
                    <a:pt x="25" y="1539"/>
                  </a:lnTo>
                  <a:lnTo>
                    <a:pt x="0" y="1661"/>
                  </a:lnTo>
                  <a:lnTo>
                    <a:pt x="0" y="11626"/>
                  </a:lnTo>
                  <a:lnTo>
                    <a:pt x="25" y="11773"/>
                  </a:lnTo>
                  <a:lnTo>
                    <a:pt x="74" y="11895"/>
                  </a:lnTo>
                  <a:lnTo>
                    <a:pt x="147" y="11992"/>
                  </a:lnTo>
                  <a:lnTo>
                    <a:pt x="245" y="12090"/>
                  </a:lnTo>
                  <a:lnTo>
                    <a:pt x="391" y="12163"/>
                  </a:lnTo>
                  <a:lnTo>
                    <a:pt x="562" y="12188"/>
                  </a:lnTo>
                  <a:lnTo>
                    <a:pt x="733" y="12163"/>
                  </a:lnTo>
                  <a:lnTo>
                    <a:pt x="1295" y="11992"/>
                  </a:lnTo>
                  <a:lnTo>
                    <a:pt x="1661" y="11919"/>
                  </a:lnTo>
                  <a:lnTo>
                    <a:pt x="2076" y="11821"/>
                  </a:lnTo>
                  <a:lnTo>
                    <a:pt x="2540" y="11748"/>
                  </a:lnTo>
                  <a:lnTo>
                    <a:pt x="3029" y="11699"/>
                  </a:lnTo>
                  <a:lnTo>
                    <a:pt x="3591" y="11650"/>
                  </a:lnTo>
                  <a:lnTo>
                    <a:pt x="4177" y="11626"/>
                  </a:lnTo>
                  <a:lnTo>
                    <a:pt x="4616" y="11650"/>
                  </a:lnTo>
                  <a:lnTo>
                    <a:pt x="5032" y="11675"/>
                  </a:lnTo>
                  <a:lnTo>
                    <a:pt x="5422" y="11748"/>
                  </a:lnTo>
                  <a:lnTo>
                    <a:pt x="5789" y="11821"/>
                  </a:lnTo>
                  <a:lnTo>
                    <a:pt x="6131" y="11919"/>
                  </a:lnTo>
                  <a:lnTo>
                    <a:pt x="6448" y="12017"/>
                  </a:lnTo>
                  <a:lnTo>
                    <a:pt x="6717" y="12139"/>
                  </a:lnTo>
                  <a:lnTo>
                    <a:pt x="6985" y="12261"/>
                  </a:lnTo>
                  <a:lnTo>
                    <a:pt x="7205" y="12383"/>
                  </a:lnTo>
                  <a:lnTo>
                    <a:pt x="7425" y="12530"/>
                  </a:lnTo>
                  <a:lnTo>
                    <a:pt x="7791" y="12798"/>
                  </a:lnTo>
                  <a:lnTo>
                    <a:pt x="8084" y="13067"/>
                  </a:lnTo>
                  <a:lnTo>
                    <a:pt x="8329" y="13287"/>
                  </a:lnTo>
                  <a:lnTo>
                    <a:pt x="8329" y="2199"/>
                  </a:lnTo>
                  <a:lnTo>
                    <a:pt x="8329" y="2101"/>
                  </a:lnTo>
                  <a:lnTo>
                    <a:pt x="8280" y="1979"/>
                  </a:lnTo>
                  <a:lnTo>
                    <a:pt x="8231" y="1881"/>
                  </a:lnTo>
                  <a:lnTo>
                    <a:pt x="8158" y="1808"/>
                  </a:lnTo>
                  <a:lnTo>
                    <a:pt x="8036" y="1686"/>
                  </a:lnTo>
                  <a:lnTo>
                    <a:pt x="7767" y="1442"/>
                  </a:lnTo>
                  <a:lnTo>
                    <a:pt x="7449" y="1173"/>
                  </a:lnTo>
                  <a:lnTo>
                    <a:pt x="7083" y="904"/>
                  </a:lnTo>
                  <a:lnTo>
                    <a:pt x="6644" y="611"/>
                  </a:lnTo>
                  <a:lnTo>
                    <a:pt x="6375" y="489"/>
                  </a:lnTo>
                  <a:lnTo>
                    <a:pt x="6131" y="367"/>
                  </a:lnTo>
                  <a:lnTo>
                    <a:pt x="5838" y="269"/>
                  </a:lnTo>
                  <a:lnTo>
                    <a:pt x="5544" y="172"/>
                  </a:lnTo>
                  <a:lnTo>
                    <a:pt x="5227" y="98"/>
                  </a:lnTo>
                  <a:lnTo>
                    <a:pt x="4885" y="49"/>
                  </a:lnTo>
                  <a:lnTo>
                    <a:pt x="454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40"/>
            <p:cNvSpPr/>
            <p:nvPr/>
          </p:nvSpPr>
          <p:spPr>
            <a:xfrm>
              <a:off x="2146775" y="995225"/>
              <a:ext cx="208225" cy="332175"/>
            </a:xfrm>
            <a:custGeom>
              <a:avLst/>
              <a:gdLst/>
              <a:ahLst/>
              <a:cxnLst/>
              <a:rect l="l" t="t" r="r" b="b"/>
              <a:pathLst>
                <a:path w="8329" h="13287" extrusionOk="0">
                  <a:moveTo>
                    <a:pt x="3786" y="1"/>
                  </a:moveTo>
                  <a:lnTo>
                    <a:pt x="3444" y="49"/>
                  </a:lnTo>
                  <a:lnTo>
                    <a:pt x="3102" y="98"/>
                  </a:lnTo>
                  <a:lnTo>
                    <a:pt x="2784" y="172"/>
                  </a:lnTo>
                  <a:lnTo>
                    <a:pt x="2491" y="269"/>
                  </a:lnTo>
                  <a:lnTo>
                    <a:pt x="2198" y="367"/>
                  </a:lnTo>
                  <a:lnTo>
                    <a:pt x="1954" y="489"/>
                  </a:lnTo>
                  <a:lnTo>
                    <a:pt x="1685" y="611"/>
                  </a:lnTo>
                  <a:lnTo>
                    <a:pt x="1246" y="904"/>
                  </a:lnTo>
                  <a:lnTo>
                    <a:pt x="879" y="1173"/>
                  </a:lnTo>
                  <a:lnTo>
                    <a:pt x="562" y="1442"/>
                  </a:lnTo>
                  <a:lnTo>
                    <a:pt x="293" y="1686"/>
                  </a:lnTo>
                  <a:lnTo>
                    <a:pt x="171" y="1808"/>
                  </a:lnTo>
                  <a:lnTo>
                    <a:pt x="98" y="1881"/>
                  </a:lnTo>
                  <a:lnTo>
                    <a:pt x="49" y="1979"/>
                  </a:lnTo>
                  <a:lnTo>
                    <a:pt x="0" y="2101"/>
                  </a:lnTo>
                  <a:lnTo>
                    <a:pt x="0" y="2199"/>
                  </a:lnTo>
                  <a:lnTo>
                    <a:pt x="0" y="13287"/>
                  </a:lnTo>
                  <a:lnTo>
                    <a:pt x="244" y="13067"/>
                  </a:lnTo>
                  <a:lnTo>
                    <a:pt x="537" y="12798"/>
                  </a:lnTo>
                  <a:lnTo>
                    <a:pt x="904" y="12530"/>
                  </a:lnTo>
                  <a:lnTo>
                    <a:pt x="1124" y="12383"/>
                  </a:lnTo>
                  <a:lnTo>
                    <a:pt x="1343" y="12261"/>
                  </a:lnTo>
                  <a:lnTo>
                    <a:pt x="1612" y="12139"/>
                  </a:lnTo>
                  <a:lnTo>
                    <a:pt x="1881" y="12017"/>
                  </a:lnTo>
                  <a:lnTo>
                    <a:pt x="2198" y="11919"/>
                  </a:lnTo>
                  <a:lnTo>
                    <a:pt x="2540" y="11821"/>
                  </a:lnTo>
                  <a:lnTo>
                    <a:pt x="2907" y="11748"/>
                  </a:lnTo>
                  <a:lnTo>
                    <a:pt x="3297" y="11675"/>
                  </a:lnTo>
                  <a:lnTo>
                    <a:pt x="3712" y="11650"/>
                  </a:lnTo>
                  <a:lnTo>
                    <a:pt x="4152" y="11626"/>
                  </a:lnTo>
                  <a:lnTo>
                    <a:pt x="4738" y="11650"/>
                  </a:lnTo>
                  <a:lnTo>
                    <a:pt x="5300" y="11699"/>
                  </a:lnTo>
                  <a:lnTo>
                    <a:pt x="5788" y="11748"/>
                  </a:lnTo>
                  <a:lnTo>
                    <a:pt x="6252" y="11821"/>
                  </a:lnTo>
                  <a:lnTo>
                    <a:pt x="6668" y="11919"/>
                  </a:lnTo>
                  <a:lnTo>
                    <a:pt x="7034" y="11992"/>
                  </a:lnTo>
                  <a:lnTo>
                    <a:pt x="7596" y="12163"/>
                  </a:lnTo>
                  <a:lnTo>
                    <a:pt x="7767" y="12188"/>
                  </a:lnTo>
                  <a:lnTo>
                    <a:pt x="7938" y="12163"/>
                  </a:lnTo>
                  <a:lnTo>
                    <a:pt x="8084" y="12090"/>
                  </a:lnTo>
                  <a:lnTo>
                    <a:pt x="8182" y="11992"/>
                  </a:lnTo>
                  <a:lnTo>
                    <a:pt x="8255" y="11895"/>
                  </a:lnTo>
                  <a:lnTo>
                    <a:pt x="8304" y="11773"/>
                  </a:lnTo>
                  <a:lnTo>
                    <a:pt x="8328" y="11626"/>
                  </a:lnTo>
                  <a:lnTo>
                    <a:pt x="8328" y="1661"/>
                  </a:lnTo>
                  <a:lnTo>
                    <a:pt x="8304" y="1539"/>
                  </a:lnTo>
                  <a:lnTo>
                    <a:pt x="8280" y="1442"/>
                  </a:lnTo>
                  <a:lnTo>
                    <a:pt x="8206" y="1319"/>
                  </a:lnTo>
                  <a:lnTo>
                    <a:pt x="8133" y="1246"/>
                  </a:lnTo>
                  <a:lnTo>
                    <a:pt x="7987" y="1124"/>
                  </a:lnTo>
                  <a:lnTo>
                    <a:pt x="7816" y="978"/>
                  </a:lnTo>
                  <a:lnTo>
                    <a:pt x="7400" y="758"/>
                  </a:lnTo>
                  <a:lnTo>
                    <a:pt x="6936" y="538"/>
                  </a:lnTo>
                  <a:lnTo>
                    <a:pt x="6423" y="343"/>
                  </a:lnTo>
                  <a:lnTo>
                    <a:pt x="5862" y="196"/>
                  </a:lnTo>
                  <a:lnTo>
                    <a:pt x="5300" y="74"/>
                  </a:lnTo>
                  <a:lnTo>
                    <a:pt x="4738" y="25"/>
                  </a:lnTo>
                  <a:lnTo>
                    <a:pt x="415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9" name="Google Shape;519;p40"/>
          <p:cNvSpPr/>
          <p:nvPr/>
        </p:nvSpPr>
        <p:spPr>
          <a:xfrm>
            <a:off x="2048085" y="950288"/>
            <a:ext cx="350200" cy="348152"/>
          </a:xfrm>
          <a:custGeom>
            <a:avLst/>
            <a:gdLst/>
            <a:ahLst/>
            <a:cxnLst/>
            <a:rect l="l" t="t" r="r" b="b"/>
            <a:pathLst>
              <a:path w="16756" h="16658" extrusionOk="0">
                <a:moveTo>
                  <a:pt x="13287" y="2565"/>
                </a:moveTo>
                <a:lnTo>
                  <a:pt x="13482" y="2590"/>
                </a:lnTo>
                <a:lnTo>
                  <a:pt x="13653" y="2663"/>
                </a:lnTo>
                <a:lnTo>
                  <a:pt x="13800" y="2736"/>
                </a:lnTo>
                <a:lnTo>
                  <a:pt x="13922" y="2858"/>
                </a:lnTo>
                <a:lnTo>
                  <a:pt x="14069" y="3005"/>
                </a:lnTo>
                <a:lnTo>
                  <a:pt x="14142" y="3176"/>
                </a:lnTo>
                <a:lnTo>
                  <a:pt x="14191" y="3371"/>
                </a:lnTo>
                <a:lnTo>
                  <a:pt x="14215" y="3567"/>
                </a:lnTo>
                <a:lnTo>
                  <a:pt x="14191" y="3738"/>
                </a:lnTo>
                <a:lnTo>
                  <a:pt x="14142" y="3884"/>
                </a:lnTo>
                <a:lnTo>
                  <a:pt x="14069" y="4055"/>
                </a:lnTo>
                <a:lnTo>
                  <a:pt x="13922" y="4202"/>
                </a:lnTo>
                <a:lnTo>
                  <a:pt x="13800" y="4348"/>
                </a:lnTo>
                <a:lnTo>
                  <a:pt x="13653" y="4446"/>
                </a:lnTo>
                <a:lnTo>
                  <a:pt x="13482" y="4495"/>
                </a:lnTo>
                <a:lnTo>
                  <a:pt x="13067" y="4495"/>
                </a:lnTo>
                <a:lnTo>
                  <a:pt x="12896" y="4446"/>
                </a:lnTo>
                <a:lnTo>
                  <a:pt x="12725" y="4348"/>
                </a:lnTo>
                <a:lnTo>
                  <a:pt x="12554" y="4202"/>
                </a:lnTo>
                <a:lnTo>
                  <a:pt x="12481" y="4055"/>
                </a:lnTo>
                <a:lnTo>
                  <a:pt x="12408" y="3884"/>
                </a:lnTo>
                <a:lnTo>
                  <a:pt x="12359" y="3738"/>
                </a:lnTo>
                <a:lnTo>
                  <a:pt x="12359" y="3567"/>
                </a:lnTo>
                <a:lnTo>
                  <a:pt x="12359" y="3371"/>
                </a:lnTo>
                <a:lnTo>
                  <a:pt x="12408" y="3176"/>
                </a:lnTo>
                <a:lnTo>
                  <a:pt x="12481" y="3005"/>
                </a:lnTo>
                <a:lnTo>
                  <a:pt x="12554" y="2858"/>
                </a:lnTo>
                <a:lnTo>
                  <a:pt x="12725" y="2736"/>
                </a:lnTo>
                <a:lnTo>
                  <a:pt x="12896" y="2663"/>
                </a:lnTo>
                <a:lnTo>
                  <a:pt x="13067" y="2590"/>
                </a:lnTo>
                <a:lnTo>
                  <a:pt x="13287" y="2565"/>
                </a:lnTo>
                <a:close/>
                <a:moveTo>
                  <a:pt x="10845" y="1"/>
                </a:moveTo>
                <a:lnTo>
                  <a:pt x="10527" y="25"/>
                </a:lnTo>
                <a:lnTo>
                  <a:pt x="10210" y="74"/>
                </a:lnTo>
                <a:lnTo>
                  <a:pt x="9868" y="172"/>
                </a:lnTo>
                <a:lnTo>
                  <a:pt x="9477" y="318"/>
                </a:lnTo>
                <a:lnTo>
                  <a:pt x="9184" y="489"/>
                </a:lnTo>
                <a:lnTo>
                  <a:pt x="8891" y="660"/>
                </a:lnTo>
                <a:lnTo>
                  <a:pt x="8622" y="831"/>
                </a:lnTo>
                <a:lnTo>
                  <a:pt x="8525" y="953"/>
                </a:lnTo>
                <a:lnTo>
                  <a:pt x="8427" y="1051"/>
                </a:lnTo>
                <a:lnTo>
                  <a:pt x="416" y="8866"/>
                </a:lnTo>
                <a:lnTo>
                  <a:pt x="270" y="9086"/>
                </a:lnTo>
                <a:lnTo>
                  <a:pt x="123" y="9355"/>
                </a:lnTo>
                <a:lnTo>
                  <a:pt x="25" y="9624"/>
                </a:lnTo>
                <a:lnTo>
                  <a:pt x="1" y="9746"/>
                </a:lnTo>
                <a:lnTo>
                  <a:pt x="1" y="9917"/>
                </a:lnTo>
                <a:lnTo>
                  <a:pt x="1" y="10039"/>
                </a:lnTo>
                <a:lnTo>
                  <a:pt x="25" y="10136"/>
                </a:lnTo>
                <a:lnTo>
                  <a:pt x="123" y="10381"/>
                </a:lnTo>
                <a:lnTo>
                  <a:pt x="270" y="10625"/>
                </a:lnTo>
                <a:lnTo>
                  <a:pt x="416" y="10869"/>
                </a:lnTo>
                <a:lnTo>
                  <a:pt x="5911" y="16242"/>
                </a:lnTo>
                <a:lnTo>
                  <a:pt x="6009" y="16340"/>
                </a:lnTo>
                <a:lnTo>
                  <a:pt x="6131" y="16438"/>
                </a:lnTo>
                <a:lnTo>
                  <a:pt x="6253" y="16511"/>
                </a:lnTo>
                <a:lnTo>
                  <a:pt x="6400" y="16560"/>
                </a:lnTo>
                <a:lnTo>
                  <a:pt x="6522" y="16609"/>
                </a:lnTo>
                <a:lnTo>
                  <a:pt x="6668" y="16633"/>
                </a:lnTo>
                <a:lnTo>
                  <a:pt x="6961" y="16657"/>
                </a:lnTo>
                <a:lnTo>
                  <a:pt x="7206" y="16633"/>
                </a:lnTo>
                <a:lnTo>
                  <a:pt x="7474" y="16560"/>
                </a:lnTo>
                <a:lnTo>
                  <a:pt x="7596" y="16511"/>
                </a:lnTo>
                <a:lnTo>
                  <a:pt x="7719" y="16438"/>
                </a:lnTo>
                <a:lnTo>
                  <a:pt x="7816" y="16340"/>
                </a:lnTo>
                <a:lnTo>
                  <a:pt x="7914" y="16242"/>
                </a:lnTo>
                <a:lnTo>
                  <a:pt x="15803" y="8427"/>
                </a:lnTo>
                <a:lnTo>
                  <a:pt x="15974" y="8183"/>
                </a:lnTo>
                <a:lnTo>
                  <a:pt x="16169" y="7938"/>
                </a:lnTo>
                <a:lnTo>
                  <a:pt x="16242" y="7792"/>
                </a:lnTo>
                <a:lnTo>
                  <a:pt x="16340" y="7645"/>
                </a:lnTo>
                <a:lnTo>
                  <a:pt x="16389" y="7474"/>
                </a:lnTo>
                <a:lnTo>
                  <a:pt x="16438" y="7279"/>
                </a:lnTo>
                <a:lnTo>
                  <a:pt x="16584" y="6961"/>
                </a:lnTo>
                <a:lnTo>
                  <a:pt x="16682" y="6644"/>
                </a:lnTo>
                <a:lnTo>
                  <a:pt x="16731" y="6326"/>
                </a:lnTo>
                <a:lnTo>
                  <a:pt x="16755" y="6009"/>
                </a:lnTo>
                <a:lnTo>
                  <a:pt x="16755" y="1491"/>
                </a:lnTo>
                <a:lnTo>
                  <a:pt x="16731" y="1173"/>
                </a:lnTo>
                <a:lnTo>
                  <a:pt x="16706" y="1051"/>
                </a:lnTo>
                <a:lnTo>
                  <a:pt x="16657" y="905"/>
                </a:lnTo>
                <a:lnTo>
                  <a:pt x="16609" y="782"/>
                </a:lnTo>
                <a:lnTo>
                  <a:pt x="16535" y="660"/>
                </a:lnTo>
                <a:lnTo>
                  <a:pt x="16438" y="538"/>
                </a:lnTo>
                <a:lnTo>
                  <a:pt x="16340" y="416"/>
                </a:lnTo>
                <a:lnTo>
                  <a:pt x="16144" y="270"/>
                </a:lnTo>
                <a:lnTo>
                  <a:pt x="15900" y="123"/>
                </a:lnTo>
                <a:lnTo>
                  <a:pt x="15632" y="50"/>
                </a:lnTo>
                <a:lnTo>
                  <a:pt x="1550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40"/>
          <p:cNvSpPr/>
          <p:nvPr/>
        </p:nvSpPr>
        <p:spPr>
          <a:xfrm>
            <a:off x="2612156" y="967656"/>
            <a:ext cx="349155" cy="313437"/>
          </a:xfrm>
          <a:custGeom>
            <a:avLst/>
            <a:gdLst/>
            <a:ahLst/>
            <a:cxnLst/>
            <a:rect l="l" t="t" r="r" b="b"/>
            <a:pathLst>
              <a:path w="16706" h="14997" extrusionOk="0">
                <a:moveTo>
                  <a:pt x="4299" y="0"/>
                </a:moveTo>
                <a:lnTo>
                  <a:pt x="3859" y="25"/>
                </a:lnTo>
                <a:lnTo>
                  <a:pt x="3444" y="74"/>
                </a:lnTo>
                <a:lnTo>
                  <a:pt x="3029" y="196"/>
                </a:lnTo>
                <a:lnTo>
                  <a:pt x="2614" y="342"/>
                </a:lnTo>
                <a:lnTo>
                  <a:pt x="2247" y="513"/>
                </a:lnTo>
                <a:lnTo>
                  <a:pt x="1905" y="733"/>
                </a:lnTo>
                <a:lnTo>
                  <a:pt x="1563" y="977"/>
                </a:lnTo>
                <a:lnTo>
                  <a:pt x="1270" y="1246"/>
                </a:lnTo>
                <a:lnTo>
                  <a:pt x="977" y="1563"/>
                </a:lnTo>
                <a:lnTo>
                  <a:pt x="733" y="1881"/>
                </a:lnTo>
                <a:lnTo>
                  <a:pt x="513" y="2247"/>
                </a:lnTo>
                <a:lnTo>
                  <a:pt x="342" y="2614"/>
                </a:lnTo>
                <a:lnTo>
                  <a:pt x="196" y="3004"/>
                </a:lnTo>
                <a:lnTo>
                  <a:pt x="98" y="3420"/>
                </a:lnTo>
                <a:lnTo>
                  <a:pt x="25" y="3859"/>
                </a:lnTo>
                <a:lnTo>
                  <a:pt x="0" y="4299"/>
                </a:lnTo>
                <a:lnTo>
                  <a:pt x="0" y="4592"/>
                </a:lnTo>
                <a:lnTo>
                  <a:pt x="25" y="4885"/>
                </a:lnTo>
                <a:lnTo>
                  <a:pt x="122" y="5447"/>
                </a:lnTo>
                <a:lnTo>
                  <a:pt x="245" y="6008"/>
                </a:lnTo>
                <a:lnTo>
                  <a:pt x="440" y="6546"/>
                </a:lnTo>
                <a:lnTo>
                  <a:pt x="660" y="7059"/>
                </a:lnTo>
                <a:lnTo>
                  <a:pt x="928" y="7547"/>
                </a:lnTo>
                <a:lnTo>
                  <a:pt x="1197" y="8011"/>
                </a:lnTo>
                <a:lnTo>
                  <a:pt x="1515" y="8475"/>
                </a:lnTo>
                <a:lnTo>
                  <a:pt x="1856" y="8915"/>
                </a:lnTo>
                <a:lnTo>
                  <a:pt x="2198" y="9330"/>
                </a:lnTo>
                <a:lnTo>
                  <a:pt x="2565" y="9745"/>
                </a:lnTo>
                <a:lnTo>
                  <a:pt x="2931" y="10136"/>
                </a:lnTo>
                <a:lnTo>
                  <a:pt x="3639" y="10869"/>
                </a:lnTo>
                <a:lnTo>
                  <a:pt x="4299" y="11528"/>
                </a:lnTo>
                <a:lnTo>
                  <a:pt x="4861" y="12065"/>
                </a:lnTo>
                <a:lnTo>
                  <a:pt x="5496" y="12627"/>
                </a:lnTo>
                <a:lnTo>
                  <a:pt x="6839" y="13775"/>
                </a:lnTo>
                <a:lnTo>
                  <a:pt x="7913" y="14654"/>
                </a:lnTo>
                <a:lnTo>
                  <a:pt x="8353" y="14996"/>
                </a:lnTo>
                <a:lnTo>
                  <a:pt x="8793" y="14654"/>
                </a:lnTo>
                <a:lnTo>
                  <a:pt x="9843" y="13799"/>
                </a:lnTo>
                <a:lnTo>
                  <a:pt x="11186" y="12651"/>
                </a:lnTo>
                <a:lnTo>
                  <a:pt x="11821" y="12090"/>
                </a:lnTo>
                <a:lnTo>
                  <a:pt x="12407" y="11528"/>
                </a:lnTo>
                <a:lnTo>
                  <a:pt x="13067" y="10869"/>
                </a:lnTo>
                <a:lnTo>
                  <a:pt x="13775" y="10136"/>
                </a:lnTo>
                <a:lnTo>
                  <a:pt x="14141" y="9745"/>
                </a:lnTo>
                <a:lnTo>
                  <a:pt x="14508" y="9330"/>
                </a:lnTo>
                <a:lnTo>
                  <a:pt x="14850" y="8915"/>
                </a:lnTo>
                <a:lnTo>
                  <a:pt x="15191" y="8475"/>
                </a:lnTo>
                <a:lnTo>
                  <a:pt x="15509" y="8011"/>
                </a:lnTo>
                <a:lnTo>
                  <a:pt x="15778" y="7547"/>
                </a:lnTo>
                <a:lnTo>
                  <a:pt x="16046" y="7059"/>
                </a:lnTo>
                <a:lnTo>
                  <a:pt x="16266" y="6546"/>
                </a:lnTo>
                <a:lnTo>
                  <a:pt x="16461" y="6008"/>
                </a:lnTo>
                <a:lnTo>
                  <a:pt x="16584" y="5447"/>
                </a:lnTo>
                <a:lnTo>
                  <a:pt x="16681" y="4885"/>
                </a:lnTo>
                <a:lnTo>
                  <a:pt x="16706" y="4592"/>
                </a:lnTo>
                <a:lnTo>
                  <a:pt x="16706" y="4299"/>
                </a:lnTo>
                <a:lnTo>
                  <a:pt x="16681" y="3859"/>
                </a:lnTo>
                <a:lnTo>
                  <a:pt x="16608" y="3420"/>
                </a:lnTo>
                <a:lnTo>
                  <a:pt x="16510" y="3004"/>
                </a:lnTo>
                <a:lnTo>
                  <a:pt x="16364" y="2614"/>
                </a:lnTo>
                <a:lnTo>
                  <a:pt x="16193" y="2247"/>
                </a:lnTo>
                <a:lnTo>
                  <a:pt x="15973" y="1881"/>
                </a:lnTo>
                <a:lnTo>
                  <a:pt x="15729" y="1563"/>
                </a:lnTo>
                <a:lnTo>
                  <a:pt x="15436" y="1246"/>
                </a:lnTo>
                <a:lnTo>
                  <a:pt x="15143" y="977"/>
                </a:lnTo>
                <a:lnTo>
                  <a:pt x="14801" y="733"/>
                </a:lnTo>
                <a:lnTo>
                  <a:pt x="14459" y="513"/>
                </a:lnTo>
                <a:lnTo>
                  <a:pt x="14092" y="342"/>
                </a:lnTo>
                <a:lnTo>
                  <a:pt x="13677" y="196"/>
                </a:lnTo>
                <a:lnTo>
                  <a:pt x="13262" y="74"/>
                </a:lnTo>
                <a:lnTo>
                  <a:pt x="12847" y="25"/>
                </a:lnTo>
                <a:lnTo>
                  <a:pt x="12407" y="0"/>
                </a:lnTo>
                <a:lnTo>
                  <a:pt x="12065" y="0"/>
                </a:lnTo>
                <a:lnTo>
                  <a:pt x="11723" y="49"/>
                </a:lnTo>
                <a:lnTo>
                  <a:pt x="11381" y="122"/>
                </a:lnTo>
                <a:lnTo>
                  <a:pt x="11064" y="196"/>
                </a:lnTo>
                <a:lnTo>
                  <a:pt x="10746" y="318"/>
                </a:lnTo>
                <a:lnTo>
                  <a:pt x="10453" y="464"/>
                </a:lnTo>
                <a:lnTo>
                  <a:pt x="10160" y="611"/>
                </a:lnTo>
                <a:lnTo>
                  <a:pt x="9892" y="806"/>
                </a:lnTo>
                <a:lnTo>
                  <a:pt x="9647" y="1002"/>
                </a:lnTo>
                <a:lnTo>
                  <a:pt x="9403" y="1221"/>
                </a:lnTo>
                <a:lnTo>
                  <a:pt x="9183" y="1466"/>
                </a:lnTo>
                <a:lnTo>
                  <a:pt x="8964" y="1710"/>
                </a:lnTo>
                <a:lnTo>
                  <a:pt x="8793" y="1979"/>
                </a:lnTo>
                <a:lnTo>
                  <a:pt x="8622" y="2272"/>
                </a:lnTo>
                <a:lnTo>
                  <a:pt x="8475" y="2565"/>
                </a:lnTo>
                <a:lnTo>
                  <a:pt x="8353" y="2858"/>
                </a:lnTo>
                <a:lnTo>
                  <a:pt x="8231" y="2565"/>
                </a:lnTo>
                <a:lnTo>
                  <a:pt x="8084" y="2272"/>
                </a:lnTo>
                <a:lnTo>
                  <a:pt x="7913" y="1979"/>
                </a:lnTo>
                <a:lnTo>
                  <a:pt x="7742" y="1710"/>
                </a:lnTo>
                <a:lnTo>
                  <a:pt x="7523" y="1466"/>
                </a:lnTo>
                <a:lnTo>
                  <a:pt x="7303" y="1221"/>
                </a:lnTo>
                <a:lnTo>
                  <a:pt x="7059" y="1002"/>
                </a:lnTo>
                <a:lnTo>
                  <a:pt x="6814" y="806"/>
                </a:lnTo>
                <a:lnTo>
                  <a:pt x="6546" y="611"/>
                </a:lnTo>
                <a:lnTo>
                  <a:pt x="6253" y="464"/>
                </a:lnTo>
                <a:lnTo>
                  <a:pt x="5960" y="318"/>
                </a:lnTo>
                <a:lnTo>
                  <a:pt x="5642" y="196"/>
                </a:lnTo>
                <a:lnTo>
                  <a:pt x="5325" y="122"/>
                </a:lnTo>
                <a:lnTo>
                  <a:pt x="4983" y="49"/>
                </a:lnTo>
                <a:lnTo>
                  <a:pt x="464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40"/>
          <p:cNvSpPr/>
          <p:nvPr/>
        </p:nvSpPr>
        <p:spPr>
          <a:xfrm>
            <a:off x="3180804" y="970206"/>
            <a:ext cx="335994" cy="330752"/>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40"/>
          <p:cNvSpPr/>
          <p:nvPr/>
        </p:nvSpPr>
        <p:spPr>
          <a:xfrm>
            <a:off x="3755576" y="973258"/>
            <a:ext cx="316510" cy="302214"/>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23" name="Google Shape;523;p40"/>
          <p:cNvGrpSpPr/>
          <p:nvPr/>
        </p:nvGrpSpPr>
        <p:grpSpPr>
          <a:xfrm>
            <a:off x="4302631" y="952827"/>
            <a:ext cx="349155" cy="349657"/>
            <a:chOff x="5302225" y="968375"/>
            <a:chExt cx="417650" cy="418250"/>
          </a:xfrm>
        </p:grpSpPr>
        <p:sp>
          <p:nvSpPr>
            <p:cNvPr id="524" name="Google Shape;524;p40"/>
            <p:cNvSpPr/>
            <p:nvPr/>
          </p:nvSpPr>
          <p:spPr>
            <a:xfrm>
              <a:off x="5333350" y="991575"/>
              <a:ext cx="152075" cy="155100"/>
            </a:xfrm>
            <a:custGeom>
              <a:avLst/>
              <a:gdLst/>
              <a:ahLst/>
              <a:cxnLst/>
              <a:rect l="l" t="t" r="r" b="b"/>
              <a:pathLst>
                <a:path w="6083" h="6204" extrusionOk="0">
                  <a:moveTo>
                    <a:pt x="2541" y="0"/>
                  </a:moveTo>
                  <a:lnTo>
                    <a:pt x="2468" y="25"/>
                  </a:lnTo>
                  <a:lnTo>
                    <a:pt x="2443" y="147"/>
                  </a:lnTo>
                  <a:lnTo>
                    <a:pt x="2101" y="1807"/>
                  </a:lnTo>
                  <a:lnTo>
                    <a:pt x="2052" y="1930"/>
                  </a:lnTo>
                  <a:lnTo>
                    <a:pt x="1979" y="2052"/>
                  </a:lnTo>
                  <a:lnTo>
                    <a:pt x="1857" y="2174"/>
                  </a:lnTo>
                  <a:lnTo>
                    <a:pt x="1735" y="2223"/>
                  </a:lnTo>
                  <a:lnTo>
                    <a:pt x="123" y="2760"/>
                  </a:lnTo>
                  <a:lnTo>
                    <a:pt x="25" y="2833"/>
                  </a:lnTo>
                  <a:lnTo>
                    <a:pt x="1" y="2882"/>
                  </a:lnTo>
                  <a:lnTo>
                    <a:pt x="25" y="2955"/>
                  </a:lnTo>
                  <a:lnTo>
                    <a:pt x="99" y="3029"/>
                  </a:lnTo>
                  <a:lnTo>
                    <a:pt x="1588" y="3859"/>
                  </a:lnTo>
                  <a:lnTo>
                    <a:pt x="1711" y="3932"/>
                  </a:lnTo>
                  <a:lnTo>
                    <a:pt x="1808" y="4054"/>
                  </a:lnTo>
                  <a:lnTo>
                    <a:pt x="1857" y="4201"/>
                  </a:lnTo>
                  <a:lnTo>
                    <a:pt x="1882" y="4323"/>
                  </a:lnTo>
                  <a:lnTo>
                    <a:pt x="1906" y="6033"/>
                  </a:lnTo>
                  <a:lnTo>
                    <a:pt x="1930" y="6130"/>
                  </a:lnTo>
                  <a:lnTo>
                    <a:pt x="1979" y="6204"/>
                  </a:lnTo>
                  <a:lnTo>
                    <a:pt x="2052" y="6204"/>
                  </a:lnTo>
                  <a:lnTo>
                    <a:pt x="2126" y="6130"/>
                  </a:lnTo>
                  <a:lnTo>
                    <a:pt x="3371" y="4982"/>
                  </a:lnTo>
                  <a:lnTo>
                    <a:pt x="3493" y="4885"/>
                  </a:lnTo>
                  <a:lnTo>
                    <a:pt x="3640" y="4836"/>
                  </a:lnTo>
                  <a:lnTo>
                    <a:pt x="3787" y="4836"/>
                  </a:lnTo>
                  <a:lnTo>
                    <a:pt x="3933" y="4860"/>
                  </a:lnTo>
                  <a:lnTo>
                    <a:pt x="5545" y="5349"/>
                  </a:lnTo>
                  <a:lnTo>
                    <a:pt x="5667" y="5373"/>
                  </a:lnTo>
                  <a:lnTo>
                    <a:pt x="5716" y="5349"/>
                  </a:lnTo>
                  <a:lnTo>
                    <a:pt x="5740" y="5275"/>
                  </a:lnTo>
                  <a:lnTo>
                    <a:pt x="5716" y="5178"/>
                  </a:lnTo>
                  <a:lnTo>
                    <a:pt x="5008" y="3615"/>
                  </a:lnTo>
                  <a:lnTo>
                    <a:pt x="4959" y="3493"/>
                  </a:lnTo>
                  <a:lnTo>
                    <a:pt x="4959" y="3346"/>
                  </a:lnTo>
                  <a:lnTo>
                    <a:pt x="4983" y="3200"/>
                  </a:lnTo>
                  <a:lnTo>
                    <a:pt x="5057" y="3077"/>
                  </a:lnTo>
                  <a:lnTo>
                    <a:pt x="6033" y="1685"/>
                  </a:lnTo>
                  <a:lnTo>
                    <a:pt x="6082" y="1588"/>
                  </a:lnTo>
                  <a:lnTo>
                    <a:pt x="6082" y="1514"/>
                  </a:lnTo>
                  <a:lnTo>
                    <a:pt x="6009" y="1465"/>
                  </a:lnTo>
                  <a:lnTo>
                    <a:pt x="5911" y="1465"/>
                  </a:lnTo>
                  <a:lnTo>
                    <a:pt x="4202" y="1661"/>
                  </a:lnTo>
                  <a:lnTo>
                    <a:pt x="4080" y="1661"/>
                  </a:lnTo>
                  <a:lnTo>
                    <a:pt x="3933" y="1612"/>
                  </a:lnTo>
                  <a:lnTo>
                    <a:pt x="3811" y="1539"/>
                  </a:lnTo>
                  <a:lnTo>
                    <a:pt x="3713" y="1441"/>
                  </a:lnTo>
                  <a:lnTo>
                    <a:pt x="2687" y="73"/>
                  </a:lnTo>
                  <a:lnTo>
                    <a:pt x="261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40"/>
            <p:cNvSpPr/>
            <p:nvPr/>
          </p:nvSpPr>
          <p:spPr>
            <a:xfrm>
              <a:off x="5302225" y="968375"/>
              <a:ext cx="417650" cy="418250"/>
            </a:xfrm>
            <a:custGeom>
              <a:avLst/>
              <a:gdLst/>
              <a:ahLst/>
              <a:cxnLst/>
              <a:rect l="l" t="t" r="r" b="b"/>
              <a:pathLst>
                <a:path w="16706" h="16730" extrusionOk="0">
                  <a:moveTo>
                    <a:pt x="10331" y="0"/>
                  </a:moveTo>
                  <a:lnTo>
                    <a:pt x="10747" y="513"/>
                  </a:lnTo>
                  <a:lnTo>
                    <a:pt x="10942" y="782"/>
                  </a:lnTo>
                  <a:lnTo>
                    <a:pt x="11137" y="1050"/>
                  </a:lnTo>
                  <a:lnTo>
                    <a:pt x="11284" y="1343"/>
                  </a:lnTo>
                  <a:lnTo>
                    <a:pt x="11455" y="1636"/>
                  </a:lnTo>
                  <a:lnTo>
                    <a:pt x="11577" y="1929"/>
                  </a:lnTo>
                  <a:lnTo>
                    <a:pt x="11723" y="2223"/>
                  </a:lnTo>
                  <a:lnTo>
                    <a:pt x="11821" y="2540"/>
                  </a:lnTo>
                  <a:lnTo>
                    <a:pt x="11919" y="2858"/>
                  </a:lnTo>
                  <a:lnTo>
                    <a:pt x="12017" y="3199"/>
                  </a:lnTo>
                  <a:lnTo>
                    <a:pt x="12090" y="3517"/>
                  </a:lnTo>
                  <a:lnTo>
                    <a:pt x="12139" y="3859"/>
                  </a:lnTo>
                  <a:lnTo>
                    <a:pt x="12187" y="4201"/>
                  </a:lnTo>
                  <a:lnTo>
                    <a:pt x="12212" y="4543"/>
                  </a:lnTo>
                  <a:lnTo>
                    <a:pt x="12212" y="4909"/>
                  </a:lnTo>
                  <a:lnTo>
                    <a:pt x="12212" y="5275"/>
                  </a:lnTo>
                  <a:lnTo>
                    <a:pt x="12187" y="5642"/>
                  </a:lnTo>
                  <a:lnTo>
                    <a:pt x="12139" y="6008"/>
                  </a:lnTo>
                  <a:lnTo>
                    <a:pt x="12065" y="6374"/>
                  </a:lnTo>
                  <a:lnTo>
                    <a:pt x="11992" y="6741"/>
                  </a:lnTo>
                  <a:lnTo>
                    <a:pt x="11894" y="7083"/>
                  </a:lnTo>
                  <a:lnTo>
                    <a:pt x="11772" y="7425"/>
                  </a:lnTo>
                  <a:lnTo>
                    <a:pt x="11650" y="7742"/>
                  </a:lnTo>
                  <a:lnTo>
                    <a:pt x="11504" y="8084"/>
                  </a:lnTo>
                  <a:lnTo>
                    <a:pt x="11333" y="8402"/>
                  </a:lnTo>
                  <a:lnTo>
                    <a:pt x="11162" y="8695"/>
                  </a:lnTo>
                  <a:lnTo>
                    <a:pt x="10966" y="8988"/>
                  </a:lnTo>
                  <a:lnTo>
                    <a:pt x="10771" y="9281"/>
                  </a:lnTo>
                  <a:lnTo>
                    <a:pt x="10551" y="9549"/>
                  </a:lnTo>
                  <a:lnTo>
                    <a:pt x="10307" y="9818"/>
                  </a:lnTo>
                  <a:lnTo>
                    <a:pt x="10063" y="10087"/>
                  </a:lnTo>
                  <a:lnTo>
                    <a:pt x="9818" y="10331"/>
                  </a:lnTo>
                  <a:lnTo>
                    <a:pt x="9550" y="10551"/>
                  </a:lnTo>
                  <a:lnTo>
                    <a:pt x="9281" y="10771"/>
                  </a:lnTo>
                  <a:lnTo>
                    <a:pt x="8988" y="10966"/>
                  </a:lnTo>
                  <a:lnTo>
                    <a:pt x="8695" y="11161"/>
                  </a:lnTo>
                  <a:lnTo>
                    <a:pt x="8377" y="11332"/>
                  </a:lnTo>
                  <a:lnTo>
                    <a:pt x="8060" y="11503"/>
                  </a:lnTo>
                  <a:lnTo>
                    <a:pt x="7742" y="11650"/>
                  </a:lnTo>
                  <a:lnTo>
                    <a:pt x="7401" y="11772"/>
                  </a:lnTo>
                  <a:lnTo>
                    <a:pt x="7059" y="11894"/>
                  </a:lnTo>
                  <a:lnTo>
                    <a:pt x="6717" y="11992"/>
                  </a:lnTo>
                  <a:lnTo>
                    <a:pt x="6375" y="12065"/>
                  </a:lnTo>
                  <a:lnTo>
                    <a:pt x="6008" y="12138"/>
                  </a:lnTo>
                  <a:lnTo>
                    <a:pt x="5642" y="12187"/>
                  </a:lnTo>
                  <a:lnTo>
                    <a:pt x="5276" y="12212"/>
                  </a:lnTo>
                  <a:lnTo>
                    <a:pt x="4885" y="12236"/>
                  </a:lnTo>
                  <a:lnTo>
                    <a:pt x="4543" y="12212"/>
                  </a:lnTo>
                  <a:lnTo>
                    <a:pt x="4201" y="12187"/>
                  </a:lnTo>
                  <a:lnTo>
                    <a:pt x="3859" y="12163"/>
                  </a:lnTo>
                  <a:lnTo>
                    <a:pt x="3517" y="12089"/>
                  </a:lnTo>
                  <a:lnTo>
                    <a:pt x="3175" y="12016"/>
                  </a:lnTo>
                  <a:lnTo>
                    <a:pt x="2858" y="11943"/>
                  </a:lnTo>
                  <a:lnTo>
                    <a:pt x="2540" y="11845"/>
                  </a:lnTo>
                  <a:lnTo>
                    <a:pt x="2223" y="11723"/>
                  </a:lnTo>
                  <a:lnTo>
                    <a:pt x="1905" y="11601"/>
                  </a:lnTo>
                  <a:lnTo>
                    <a:pt x="1612" y="11454"/>
                  </a:lnTo>
                  <a:lnTo>
                    <a:pt x="1319" y="11308"/>
                  </a:lnTo>
                  <a:lnTo>
                    <a:pt x="1051" y="11137"/>
                  </a:lnTo>
                  <a:lnTo>
                    <a:pt x="757" y="10966"/>
                  </a:lnTo>
                  <a:lnTo>
                    <a:pt x="489" y="10771"/>
                  </a:lnTo>
                  <a:lnTo>
                    <a:pt x="0" y="10355"/>
                  </a:lnTo>
                  <a:lnTo>
                    <a:pt x="98" y="10697"/>
                  </a:lnTo>
                  <a:lnTo>
                    <a:pt x="196" y="11015"/>
                  </a:lnTo>
                  <a:lnTo>
                    <a:pt x="464" y="11674"/>
                  </a:lnTo>
                  <a:lnTo>
                    <a:pt x="757" y="12309"/>
                  </a:lnTo>
                  <a:lnTo>
                    <a:pt x="1124" y="12895"/>
                  </a:lnTo>
                  <a:lnTo>
                    <a:pt x="1515" y="13457"/>
                  </a:lnTo>
                  <a:lnTo>
                    <a:pt x="1979" y="13970"/>
                  </a:lnTo>
                  <a:lnTo>
                    <a:pt x="2443" y="14458"/>
                  </a:lnTo>
                  <a:lnTo>
                    <a:pt x="2980" y="14898"/>
                  </a:lnTo>
                  <a:lnTo>
                    <a:pt x="3542" y="15313"/>
                  </a:lnTo>
                  <a:lnTo>
                    <a:pt x="4128" y="15680"/>
                  </a:lnTo>
                  <a:lnTo>
                    <a:pt x="4738" y="15973"/>
                  </a:lnTo>
                  <a:lnTo>
                    <a:pt x="5398" y="16241"/>
                  </a:lnTo>
                  <a:lnTo>
                    <a:pt x="5740" y="16339"/>
                  </a:lnTo>
                  <a:lnTo>
                    <a:pt x="6082" y="16437"/>
                  </a:lnTo>
                  <a:lnTo>
                    <a:pt x="6424" y="16534"/>
                  </a:lnTo>
                  <a:lnTo>
                    <a:pt x="6766" y="16608"/>
                  </a:lnTo>
                  <a:lnTo>
                    <a:pt x="7132" y="16657"/>
                  </a:lnTo>
                  <a:lnTo>
                    <a:pt x="7474" y="16681"/>
                  </a:lnTo>
                  <a:lnTo>
                    <a:pt x="7840" y="16705"/>
                  </a:lnTo>
                  <a:lnTo>
                    <a:pt x="8231" y="16730"/>
                  </a:lnTo>
                  <a:lnTo>
                    <a:pt x="8646" y="16705"/>
                  </a:lnTo>
                  <a:lnTo>
                    <a:pt x="9086" y="16681"/>
                  </a:lnTo>
                  <a:lnTo>
                    <a:pt x="9501" y="16632"/>
                  </a:lnTo>
                  <a:lnTo>
                    <a:pt x="9941" y="16559"/>
                  </a:lnTo>
                  <a:lnTo>
                    <a:pt x="10331" y="16461"/>
                  </a:lnTo>
                  <a:lnTo>
                    <a:pt x="10747" y="16339"/>
                  </a:lnTo>
                  <a:lnTo>
                    <a:pt x="11137" y="16217"/>
                  </a:lnTo>
                  <a:lnTo>
                    <a:pt x="11528" y="16046"/>
                  </a:lnTo>
                  <a:lnTo>
                    <a:pt x="11894" y="15875"/>
                  </a:lnTo>
                  <a:lnTo>
                    <a:pt x="12261" y="15704"/>
                  </a:lnTo>
                  <a:lnTo>
                    <a:pt x="12627" y="15484"/>
                  </a:lnTo>
                  <a:lnTo>
                    <a:pt x="12969" y="15264"/>
                  </a:lnTo>
                  <a:lnTo>
                    <a:pt x="13311" y="15045"/>
                  </a:lnTo>
                  <a:lnTo>
                    <a:pt x="13628" y="14776"/>
                  </a:lnTo>
                  <a:lnTo>
                    <a:pt x="13922" y="14507"/>
                  </a:lnTo>
                  <a:lnTo>
                    <a:pt x="14215" y="14239"/>
                  </a:lnTo>
                  <a:lnTo>
                    <a:pt x="14508" y="13946"/>
                  </a:lnTo>
                  <a:lnTo>
                    <a:pt x="14776" y="13628"/>
                  </a:lnTo>
                  <a:lnTo>
                    <a:pt x="15021" y="13311"/>
                  </a:lnTo>
                  <a:lnTo>
                    <a:pt x="15265" y="12969"/>
                  </a:lnTo>
                  <a:lnTo>
                    <a:pt x="15485" y="12627"/>
                  </a:lnTo>
                  <a:lnTo>
                    <a:pt x="15680" y="12285"/>
                  </a:lnTo>
                  <a:lnTo>
                    <a:pt x="15875" y="11918"/>
                  </a:lnTo>
                  <a:lnTo>
                    <a:pt x="16046" y="11528"/>
                  </a:lnTo>
                  <a:lnTo>
                    <a:pt x="16193" y="11161"/>
                  </a:lnTo>
                  <a:lnTo>
                    <a:pt x="16339" y="10746"/>
                  </a:lnTo>
                  <a:lnTo>
                    <a:pt x="16437" y="10355"/>
                  </a:lnTo>
                  <a:lnTo>
                    <a:pt x="16535" y="9940"/>
                  </a:lnTo>
                  <a:lnTo>
                    <a:pt x="16608" y="9525"/>
                  </a:lnTo>
                  <a:lnTo>
                    <a:pt x="16657" y="9085"/>
                  </a:lnTo>
                  <a:lnTo>
                    <a:pt x="16706" y="8670"/>
                  </a:lnTo>
                  <a:lnTo>
                    <a:pt x="16706" y="8231"/>
                  </a:lnTo>
                  <a:lnTo>
                    <a:pt x="16706" y="7864"/>
                  </a:lnTo>
                  <a:lnTo>
                    <a:pt x="16681" y="7498"/>
                  </a:lnTo>
                  <a:lnTo>
                    <a:pt x="16632" y="7132"/>
                  </a:lnTo>
                  <a:lnTo>
                    <a:pt x="16584" y="6790"/>
                  </a:lnTo>
                  <a:lnTo>
                    <a:pt x="16510" y="6423"/>
                  </a:lnTo>
                  <a:lnTo>
                    <a:pt x="16437" y="6081"/>
                  </a:lnTo>
                  <a:lnTo>
                    <a:pt x="16339" y="5739"/>
                  </a:lnTo>
                  <a:lnTo>
                    <a:pt x="16242" y="5398"/>
                  </a:lnTo>
                  <a:lnTo>
                    <a:pt x="15973" y="4763"/>
                  </a:lnTo>
                  <a:lnTo>
                    <a:pt x="15656" y="4128"/>
                  </a:lnTo>
                  <a:lnTo>
                    <a:pt x="15314" y="3541"/>
                  </a:lnTo>
                  <a:lnTo>
                    <a:pt x="14898" y="2980"/>
                  </a:lnTo>
                  <a:lnTo>
                    <a:pt x="14459" y="2467"/>
                  </a:lnTo>
                  <a:lnTo>
                    <a:pt x="13970" y="1978"/>
                  </a:lnTo>
                  <a:lnTo>
                    <a:pt x="13433" y="1539"/>
                  </a:lnTo>
                  <a:lnTo>
                    <a:pt x="12871" y="1123"/>
                  </a:lnTo>
                  <a:lnTo>
                    <a:pt x="12285" y="782"/>
                  </a:lnTo>
                  <a:lnTo>
                    <a:pt x="11675" y="464"/>
                  </a:lnTo>
                  <a:lnTo>
                    <a:pt x="11015" y="220"/>
                  </a:lnTo>
                  <a:lnTo>
                    <a:pt x="10673" y="98"/>
                  </a:lnTo>
                  <a:lnTo>
                    <a:pt x="1033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6" name="Google Shape;526;p40"/>
          <p:cNvGrpSpPr/>
          <p:nvPr/>
        </p:nvGrpSpPr>
        <p:grpSpPr>
          <a:xfrm>
            <a:off x="4824295" y="913514"/>
            <a:ext cx="432881" cy="421637"/>
            <a:chOff x="5926225" y="921350"/>
            <a:chExt cx="517800" cy="504350"/>
          </a:xfrm>
        </p:grpSpPr>
        <p:sp>
          <p:nvSpPr>
            <p:cNvPr id="527" name="Google Shape;527;p40"/>
            <p:cNvSpPr/>
            <p:nvPr/>
          </p:nvSpPr>
          <p:spPr>
            <a:xfrm>
              <a:off x="5926225" y="921350"/>
              <a:ext cx="517800" cy="504350"/>
            </a:xfrm>
            <a:custGeom>
              <a:avLst/>
              <a:gdLst/>
              <a:ahLst/>
              <a:cxnLst/>
              <a:rect l="l" t="t" r="r" b="b"/>
              <a:pathLst>
                <a:path w="20712" h="20174" extrusionOk="0">
                  <a:moveTo>
                    <a:pt x="10356" y="2858"/>
                  </a:moveTo>
                  <a:lnTo>
                    <a:pt x="10722" y="2882"/>
                  </a:lnTo>
                  <a:lnTo>
                    <a:pt x="11089" y="2907"/>
                  </a:lnTo>
                  <a:lnTo>
                    <a:pt x="11455" y="2956"/>
                  </a:lnTo>
                  <a:lnTo>
                    <a:pt x="11821" y="3004"/>
                  </a:lnTo>
                  <a:lnTo>
                    <a:pt x="12163" y="3102"/>
                  </a:lnTo>
                  <a:lnTo>
                    <a:pt x="12505" y="3200"/>
                  </a:lnTo>
                  <a:lnTo>
                    <a:pt x="12847" y="3298"/>
                  </a:lnTo>
                  <a:lnTo>
                    <a:pt x="13165" y="3444"/>
                  </a:lnTo>
                  <a:lnTo>
                    <a:pt x="13482" y="3591"/>
                  </a:lnTo>
                  <a:lnTo>
                    <a:pt x="13800" y="3737"/>
                  </a:lnTo>
                  <a:lnTo>
                    <a:pt x="14093" y="3908"/>
                  </a:lnTo>
                  <a:lnTo>
                    <a:pt x="14386" y="4104"/>
                  </a:lnTo>
                  <a:lnTo>
                    <a:pt x="14679" y="4299"/>
                  </a:lnTo>
                  <a:lnTo>
                    <a:pt x="14948" y="4519"/>
                  </a:lnTo>
                  <a:lnTo>
                    <a:pt x="15216" y="4739"/>
                  </a:lnTo>
                  <a:lnTo>
                    <a:pt x="15460" y="4983"/>
                  </a:lnTo>
                  <a:lnTo>
                    <a:pt x="15705" y="5227"/>
                  </a:lnTo>
                  <a:lnTo>
                    <a:pt x="15925" y="5496"/>
                  </a:lnTo>
                  <a:lnTo>
                    <a:pt x="16144" y="5764"/>
                  </a:lnTo>
                  <a:lnTo>
                    <a:pt x="16340" y="6057"/>
                  </a:lnTo>
                  <a:lnTo>
                    <a:pt x="16535" y="6350"/>
                  </a:lnTo>
                  <a:lnTo>
                    <a:pt x="16706" y="6644"/>
                  </a:lnTo>
                  <a:lnTo>
                    <a:pt x="16853" y="6961"/>
                  </a:lnTo>
                  <a:lnTo>
                    <a:pt x="16999" y="7279"/>
                  </a:lnTo>
                  <a:lnTo>
                    <a:pt x="17146" y="7596"/>
                  </a:lnTo>
                  <a:lnTo>
                    <a:pt x="17243" y="7938"/>
                  </a:lnTo>
                  <a:lnTo>
                    <a:pt x="17341" y="8280"/>
                  </a:lnTo>
                  <a:lnTo>
                    <a:pt x="17439" y="8622"/>
                  </a:lnTo>
                  <a:lnTo>
                    <a:pt x="17488" y="8988"/>
                  </a:lnTo>
                  <a:lnTo>
                    <a:pt x="17536" y="9354"/>
                  </a:lnTo>
                  <a:lnTo>
                    <a:pt x="17561" y="9721"/>
                  </a:lnTo>
                  <a:lnTo>
                    <a:pt x="17585" y="10087"/>
                  </a:lnTo>
                  <a:lnTo>
                    <a:pt x="17561" y="10454"/>
                  </a:lnTo>
                  <a:lnTo>
                    <a:pt x="17536" y="10820"/>
                  </a:lnTo>
                  <a:lnTo>
                    <a:pt x="17488" y="11186"/>
                  </a:lnTo>
                  <a:lnTo>
                    <a:pt x="17439" y="11553"/>
                  </a:lnTo>
                  <a:lnTo>
                    <a:pt x="17341" y="11894"/>
                  </a:lnTo>
                  <a:lnTo>
                    <a:pt x="17243" y="12236"/>
                  </a:lnTo>
                  <a:lnTo>
                    <a:pt x="17146" y="12578"/>
                  </a:lnTo>
                  <a:lnTo>
                    <a:pt x="16999" y="12896"/>
                  </a:lnTo>
                  <a:lnTo>
                    <a:pt x="16853" y="13213"/>
                  </a:lnTo>
                  <a:lnTo>
                    <a:pt x="16706" y="13531"/>
                  </a:lnTo>
                  <a:lnTo>
                    <a:pt x="16535" y="13824"/>
                  </a:lnTo>
                  <a:lnTo>
                    <a:pt x="16340" y="14117"/>
                  </a:lnTo>
                  <a:lnTo>
                    <a:pt x="16144" y="14410"/>
                  </a:lnTo>
                  <a:lnTo>
                    <a:pt x="15925" y="14679"/>
                  </a:lnTo>
                  <a:lnTo>
                    <a:pt x="15705" y="14947"/>
                  </a:lnTo>
                  <a:lnTo>
                    <a:pt x="15460" y="15192"/>
                  </a:lnTo>
                  <a:lnTo>
                    <a:pt x="15216" y="15436"/>
                  </a:lnTo>
                  <a:lnTo>
                    <a:pt x="14948" y="15656"/>
                  </a:lnTo>
                  <a:lnTo>
                    <a:pt x="14679" y="15875"/>
                  </a:lnTo>
                  <a:lnTo>
                    <a:pt x="14386" y="16071"/>
                  </a:lnTo>
                  <a:lnTo>
                    <a:pt x="14093" y="16266"/>
                  </a:lnTo>
                  <a:lnTo>
                    <a:pt x="13800" y="16437"/>
                  </a:lnTo>
                  <a:lnTo>
                    <a:pt x="13482" y="16584"/>
                  </a:lnTo>
                  <a:lnTo>
                    <a:pt x="13165" y="16730"/>
                  </a:lnTo>
                  <a:lnTo>
                    <a:pt x="12847" y="16877"/>
                  </a:lnTo>
                  <a:lnTo>
                    <a:pt x="12505" y="16974"/>
                  </a:lnTo>
                  <a:lnTo>
                    <a:pt x="12163" y="17072"/>
                  </a:lnTo>
                  <a:lnTo>
                    <a:pt x="11821" y="17170"/>
                  </a:lnTo>
                  <a:lnTo>
                    <a:pt x="11455" y="17219"/>
                  </a:lnTo>
                  <a:lnTo>
                    <a:pt x="11089" y="17268"/>
                  </a:lnTo>
                  <a:lnTo>
                    <a:pt x="10722" y="17292"/>
                  </a:lnTo>
                  <a:lnTo>
                    <a:pt x="10356" y="17316"/>
                  </a:lnTo>
                  <a:lnTo>
                    <a:pt x="9990" y="17292"/>
                  </a:lnTo>
                  <a:lnTo>
                    <a:pt x="9623" y="17268"/>
                  </a:lnTo>
                  <a:lnTo>
                    <a:pt x="9257" y="17219"/>
                  </a:lnTo>
                  <a:lnTo>
                    <a:pt x="8891" y="17170"/>
                  </a:lnTo>
                  <a:lnTo>
                    <a:pt x="8549" y="17072"/>
                  </a:lnTo>
                  <a:lnTo>
                    <a:pt x="8207" y="16974"/>
                  </a:lnTo>
                  <a:lnTo>
                    <a:pt x="7865" y="16877"/>
                  </a:lnTo>
                  <a:lnTo>
                    <a:pt x="7547" y="16730"/>
                  </a:lnTo>
                  <a:lnTo>
                    <a:pt x="7230" y="16584"/>
                  </a:lnTo>
                  <a:lnTo>
                    <a:pt x="6912" y="16437"/>
                  </a:lnTo>
                  <a:lnTo>
                    <a:pt x="6619" y="16266"/>
                  </a:lnTo>
                  <a:lnTo>
                    <a:pt x="6326" y="16071"/>
                  </a:lnTo>
                  <a:lnTo>
                    <a:pt x="6033" y="15875"/>
                  </a:lnTo>
                  <a:lnTo>
                    <a:pt x="5765" y="15656"/>
                  </a:lnTo>
                  <a:lnTo>
                    <a:pt x="5496" y="15436"/>
                  </a:lnTo>
                  <a:lnTo>
                    <a:pt x="5252" y="15192"/>
                  </a:lnTo>
                  <a:lnTo>
                    <a:pt x="5007" y="14947"/>
                  </a:lnTo>
                  <a:lnTo>
                    <a:pt x="4788" y="14679"/>
                  </a:lnTo>
                  <a:lnTo>
                    <a:pt x="4568" y="14410"/>
                  </a:lnTo>
                  <a:lnTo>
                    <a:pt x="4372" y="14117"/>
                  </a:lnTo>
                  <a:lnTo>
                    <a:pt x="4177" y="13824"/>
                  </a:lnTo>
                  <a:lnTo>
                    <a:pt x="4006" y="13531"/>
                  </a:lnTo>
                  <a:lnTo>
                    <a:pt x="3860" y="13213"/>
                  </a:lnTo>
                  <a:lnTo>
                    <a:pt x="3713" y="12896"/>
                  </a:lnTo>
                  <a:lnTo>
                    <a:pt x="3566" y="12578"/>
                  </a:lnTo>
                  <a:lnTo>
                    <a:pt x="3469" y="12236"/>
                  </a:lnTo>
                  <a:lnTo>
                    <a:pt x="3371" y="11894"/>
                  </a:lnTo>
                  <a:lnTo>
                    <a:pt x="3273" y="11553"/>
                  </a:lnTo>
                  <a:lnTo>
                    <a:pt x="3225" y="11186"/>
                  </a:lnTo>
                  <a:lnTo>
                    <a:pt x="3176" y="10820"/>
                  </a:lnTo>
                  <a:lnTo>
                    <a:pt x="3151" y="10454"/>
                  </a:lnTo>
                  <a:lnTo>
                    <a:pt x="3127" y="10087"/>
                  </a:lnTo>
                  <a:lnTo>
                    <a:pt x="3151" y="9721"/>
                  </a:lnTo>
                  <a:lnTo>
                    <a:pt x="3176" y="9354"/>
                  </a:lnTo>
                  <a:lnTo>
                    <a:pt x="3225" y="8988"/>
                  </a:lnTo>
                  <a:lnTo>
                    <a:pt x="3273" y="8622"/>
                  </a:lnTo>
                  <a:lnTo>
                    <a:pt x="3371" y="8280"/>
                  </a:lnTo>
                  <a:lnTo>
                    <a:pt x="3469" y="7938"/>
                  </a:lnTo>
                  <a:lnTo>
                    <a:pt x="3566" y="7596"/>
                  </a:lnTo>
                  <a:lnTo>
                    <a:pt x="3713" y="7279"/>
                  </a:lnTo>
                  <a:lnTo>
                    <a:pt x="3860" y="6961"/>
                  </a:lnTo>
                  <a:lnTo>
                    <a:pt x="4006" y="6644"/>
                  </a:lnTo>
                  <a:lnTo>
                    <a:pt x="4177" y="6350"/>
                  </a:lnTo>
                  <a:lnTo>
                    <a:pt x="4372" y="6057"/>
                  </a:lnTo>
                  <a:lnTo>
                    <a:pt x="4568" y="5764"/>
                  </a:lnTo>
                  <a:lnTo>
                    <a:pt x="4788" y="5496"/>
                  </a:lnTo>
                  <a:lnTo>
                    <a:pt x="5007" y="5227"/>
                  </a:lnTo>
                  <a:lnTo>
                    <a:pt x="5252" y="4983"/>
                  </a:lnTo>
                  <a:lnTo>
                    <a:pt x="5496" y="4739"/>
                  </a:lnTo>
                  <a:lnTo>
                    <a:pt x="5765" y="4519"/>
                  </a:lnTo>
                  <a:lnTo>
                    <a:pt x="6033" y="4299"/>
                  </a:lnTo>
                  <a:lnTo>
                    <a:pt x="6326" y="4104"/>
                  </a:lnTo>
                  <a:lnTo>
                    <a:pt x="6619" y="3908"/>
                  </a:lnTo>
                  <a:lnTo>
                    <a:pt x="6912" y="3737"/>
                  </a:lnTo>
                  <a:lnTo>
                    <a:pt x="7230" y="3591"/>
                  </a:lnTo>
                  <a:lnTo>
                    <a:pt x="7547" y="3444"/>
                  </a:lnTo>
                  <a:lnTo>
                    <a:pt x="7865" y="3298"/>
                  </a:lnTo>
                  <a:lnTo>
                    <a:pt x="8207" y="3200"/>
                  </a:lnTo>
                  <a:lnTo>
                    <a:pt x="8549" y="3102"/>
                  </a:lnTo>
                  <a:lnTo>
                    <a:pt x="8891" y="3004"/>
                  </a:lnTo>
                  <a:lnTo>
                    <a:pt x="9257" y="2956"/>
                  </a:lnTo>
                  <a:lnTo>
                    <a:pt x="9623" y="2907"/>
                  </a:lnTo>
                  <a:lnTo>
                    <a:pt x="9990" y="2882"/>
                  </a:lnTo>
                  <a:lnTo>
                    <a:pt x="10356" y="2858"/>
                  </a:lnTo>
                  <a:close/>
                  <a:moveTo>
                    <a:pt x="8060" y="0"/>
                  </a:moveTo>
                  <a:lnTo>
                    <a:pt x="6717" y="2516"/>
                  </a:lnTo>
                  <a:lnTo>
                    <a:pt x="3908" y="2003"/>
                  </a:lnTo>
                  <a:lnTo>
                    <a:pt x="3786" y="4861"/>
                  </a:lnTo>
                  <a:lnTo>
                    <a:pt x="1026" y="5593"/>
                  </a:lnTo>
                  <a:lnTo>
                    <a:pt x="2174" y="8207"/>
                  </a:lnTo>
                  <a:lnTo>
                    <a:pt x="1" y="10087"/>
                  </a:lnTo>
                  <a:lnTo>
                    <a:pt x="2174" y="11968"/>
                  </a:lnTo>
                  <a:lnTo>
                    <a:pt x="1026" y="14581"/>
                  </a:lnTo>
                  <a:lnTo>
                    <a:pt x="3786" y="15314"/>
                  </a:lnTo>
                  <a:lnTo>
                    <a:pt x="3908" y="18171"/>
                  </a:lnTo>
                  <a:lnTo>
                    <a:pt x="6717" y="17658"/>
                  </a:lnTo>
                  <a:lnTo>
                    <a:pt x="8060" y="20174"/>
                  </a:lnTo>
                  <a:lnTo>
                    <a:pt x="10356" y="18489"/>
                  </a:lnTo>
                  <a:lnTo>
                    <a:pt x="12652" y="20174"/>
                  </a:lnTo>
                  <a:lnTo>
                    <a:pt x="13995" y="17658"/>
                  </a:lnTo>
                  <a:lnTo>
                    <a:pt x="16804" y="18171"/>
                  </a:lnTo>
                  <a:lnTo>
                    <a:pt x="16926" y="15314"/>
                  </a:lnTo>
                  <a:lnTo>
                    <a:pt x="19686" y="14581"/>
                  </a:lnTo>
                  <a:lnTo>
                    <a:pt x="18538" y="11968"/>
                  </a:lnTo>
                  <a:lnTo>
                    <a:pt x="20711" y="10087"/>
                  </a:lnTo>
                  <a:lnTo>
                    <a:pt x="18538" y="8207"/>
                  </a:lnTo>
                  <a:lnTo>
                    <a:pt x="19686" y="5593"/>
                  </a:lnTo>
                  <a:lnTo>
                    <a:pt x="16926" y="4861"/>
                  </a:lnTo>
                  <a:lnTo>
                    <a:pt x="16804" y="2003"/>
                  </a:lnTo>
                  <a:lnTo>
                    <a:pt x="13995" y="2516"/>
                  </a:lnTo>
                  <a:lnTo>
                    <a:pt x="12652" y="0"/>
                  </a:lnTo>
                  <a:lnTo>
                    <a:pt x="10356" y="1686"/>
                  </a:lnTo>
                  <a:lnTo>
                    <a:pt x="806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40"/>
            <p:cNvSpPr/>
            <p:nvPr/>
          </p:nvSpPr>
          <p:spPr>
            <a:xfrm>
              <a:off x="6016600" y="1005000"/>
              <a:ext cx="337050" cy="337050"/>
            </a:xfrm>
            <a:custGeom>
              <a:avLst/>
              <a:gdLst/>
              <a:ahLst/>
              <a:cxnLst/>
              <a:rect l="l" t="t" r="r" b="b"/>
              <a:pathLst>
                <a:path w="13482" h="13482" extrusionOk="0">
                  <a:moveTo>
                    <a:pt x="6741" y="0"/>
                  </a:moveTo>
                  <a:lnTo>
                    <a:pt x="6399" y="25"/>
                  </a:lnTo>
                  <a:lnTo>
                    <a:pt x="6057" y="49"/>
                  </a:lnTo>
                  <a:lnTo>
                    <a:pt x="5715" y="98"/>
                  </a:lnTo>
                  <a:lnTo>
                    <a:pt x="5398" y="147"/>
                  </a:lnTo>
                  <a:lnTo>
                    <a:pt x="5056" y="220"/>
                  </a:lnTo>
                  <a:lnTo>
                    <a:pt x="4738" y="318"/>
                  </a:lnTo>
                  <a:lnTo>
                    <a:pt x="4421" y="416"/>
                  </a:lnTo>
                  <a:lnTo>
                    <a:pt x="4128" y="538"/>
                  </a:lnTo>
                  <a:lnTo>
                    <a:pt x="3835" y="684"/>
                  </a:lnTo>
                  <a:lnTo>
                    <a:pt x="3542" y="831"/>
                  </a:lnTo>
                  <a:lnTo>
                    <a:pt x="3249" y="977"/>
                  </a:lnTo>
                  <a:lnTo>
                    <a:pt x="2980" y="1173"/>
                  </a:lnTo>
                  <a:lnTo>
                    <a:pt x="2711" y="1344"/>
                  </a:lnTo>
                  <a:lnTo>
                    <a:pt x="2467" y="1539"/>
                  </a:lnTo>
                  <a:lnTo>
                    <a:pt x="2223" y="1759"/>
                  </a:lnTo>
                  <a:lnTo>
                    <a:pt x="1979" y="1979"/>
                  </a:lnTo>
                  <a:lnTo>
                    <a:pt x="1759" y="2223"/>
                  </a:lnTo>
                  <a:lnTo>
                    <a:pt x="1539" y="2467"/>
                  </a:lnTo>
                  <a:lnTo>
                    <a:pt x="1344" y="2711"/>
                  </a:lnTo>
                  <a:lnTo>
                    <a:pt x="1173" y="2980"/>
                  </a:lnTo>
                  <a:lnTo>
                    <a:pt x="977" y="3249"/>
                  </a:lnTo>
                  <a:lnTo>
                    <a:pt x="831" y="3542"/>
                  </a:lnTo>
                  <a:lnTo>
                    <a:pt x="684" y="3835"/>
                  </a:lnTo>
                  <a:lnTo>
                    <a:pt x="538" y="4128"/>
                  </a:lnTo>
                  <a:lnTo>
                    <a:pt x="416" y="4421"/>
                  </a:lnTo>
                  <a:lnTo>
                    <a:pt x="318" y="4738"/>
                  </a:lnTo>
                  <a:lnTo>
                    <a:pt x="220" y="5056"/>
                  </a:lnTo>
                  <a:lnTo>
                    <a:pt x="147" y="5398"/>
                  </a:lnTo>
                  <a:lnTo>
                    <a:pt x="98" y="5715"/>
                  </a:lnTo>
                  <a:lnTo>
                    <a:pt x="49" y="6057"/>
                  </a:lnTo>
                  <a:lnTo>
                    <a:pt x="25" y="6399"/>
                  </a:lnTo>
                  <a:lnTo>
                    <a:pt x="0" y="6741"/>
                  </a:lnTo>
                  <a:lnTo>
                    <a:pt x="25" y="7083"/>
                  </a:lnTo>
                  <a:lnTo>
                    <a:pt x="49" y="7425"/>
                  </a:lnTo>
                  <a:lnTo>
                    <a:pt x="98" y="7767"/>
                  </a:lnTo>
                  <a:lnTo>
                    <a:pt x="147" y="8084"/>
                  </a:lnTo>
                  <a:lnTo>
                    <a:pt x="220" y="8426"/>
                  </a:lnTo>
                  <a:lnTo>
                    <a:pt x="318" y="8744"/>
                  </a:lnTo>
                  <a:lnTo>
                    <a:pt x="416" y="9061"/>
                  </a:lnTo>
                  <a:lnTo>
                    <a:pt x="538" y="9354"/>
                  </a:lnTo>
                  <a:lnTo>
                    <a:pt x="684" y="9648"/>
                  </a:lnTo>
                  <a:lnTo>
                    <a:pt x="831" y="9941"/>
                  </a:lnTo>
                  <a:lnTo>
                    <a:pt x="977" y="10234"/>
                  </a:lnTo>
                  <a:lnTo>
                    <a:pt x="1173" y="10502"/>
                  </a:lnTo>
                  <a:lnTo>
                    <a:pt x="1344" y="10771"/>
                  </a:lnTo>
                  <a:lnTo>
                    <a:pt x="1539" y="11015"/>
                  </a:lnTo>
                  <a:lnTo>
                    <a:pt x="1759" y="11259"/>
                  </a:lnTo>
                  <a:lnTo>
                    <a:pt x="1979" y="11504"/>
                  </a:lnTo>
                  <a:lnTo>
                    <a:pt x="2223" y="11723"/>
                  </a:lnTo>
                  <a:lnTo>
                    <a:pt x="2467" y="11943"/>
                  </a:lnTo>
                  <a:lnTo>
                    <a:pt x="2711" y="12139"/>
                  </a:lnTo>
                  <a:lnTo>
                    <a:pt x="2980" y="12310"/>
                  </a:lnTo>
                  <a:lnTo>
                    <a:pt x="3249" y="12505"/>
                  </a:lnTo>
                  <a:lnTo>
                    <a:pt x="3542" y="12652"/>
                  </a:lnTo>
                  <a:lnTo>
                    <a:pt x="3835" y="12798"/>
                  </a:lnTo>
                  <a:lnTo>
                    <a:pt x="4128" y="12945"/>
                  </a:lnTo>
                  <a:lnTo>
                    <a:pt x="4421" y="13067"/>
                  </a:lnTo>
                  <a:lnTo>
                    <a:pt x="4738" y="13164"/>
                  </a:lnTo>
                  <a:lnTo>
                    <a:pt x="5056" y="13262"/>
                  </a:lnTo>
                  <a:lnTo>
                    <a:pt x="5398" y="13335"/>
                  </a:lnTo>
                  <a:lnTo>
                    <a:pt x="5715" y="13384"/>
                  </a:lnTo>
                  <a:lnTo>
                    <a:pt x="6057" y="13433"/>
                  </a:lnTo>
                  <a:lnTo>
                    <a:pt x="6399" y="13458"/>
                  </a:lnTo>
                  <a:lnTo>
                    <a:pt x="6741" y="13482"/>
                  </a:lnTo>
                  <a:lnTo>
                    <a:pt x="7083" y="13458"/>
                  </a:lnTo>
                  <a:lnTo>
                    <a:pt x="7425" y="13433"/>
                  </a:lnTo>
                  <a:lnTo>
                    <a:pt x="7767" y="13384"/>
                  </a:lnTo>
                  <a:lnTo>
                    <a:pt x="8084" y="13335"/>
                  </a:lnTo>
                  <a:lnTo>
                    <a:pt x="8426" y="13262"/>
                  </a:lnTo>
                  <a:lnTo>
                    <a:pt x="8744" y="13164"/>
                  </a:lnTo>
                  <a:lnTo>
                    <a:pt x="9061" y="13067"/>
                  </a:lnTo>
                  <a:lnTo>
                    <a:pt x="9354" y="12945"/>
                  </a:lnTo>
                  <a:lnTo>
                    <a:pt x="9647" y="12798"/>
                  </a:lnTo>
                  <a:lnTo>
                    <a:pt x="9940" y="12652"/>
                  </a:lnTo>
                  <a:lnTo>
                    <a:pt x="10234" y="12505"/>
                  </a:lnTo>
                  <a:lnTo>
                    <a:pt x="10502" y="12310"/>
                  </a:lnTo>
                  <a:lnTo>
                    <a:pt x="10771" y="12139"/>
                  </a:lnTo>
                  <a:lnTo>
                    <a:pt x="11015" y="11943"/>
                  </a:lnTo>
                  <a:lnTo>
                    <a:pt x="11259" y="11723"/>
                  </a:lnTo>
                  <a:lnTo>
                    <a:pt x="11504" y="11504"/>
                  </a:lnTo>
                  <a:lnTo>
                    <a:pt x="11723" y="11259"/>
                  </a:lnTo>
                  <a:lnTo>
                    <a:pt x="11943" y="11015"/>
                  </a:lnTo>
                  <a:lnTo>
                    <a:pt x="12139" y="10771"/>
                  </a:lnTo>
                  <a:lnTo>
                    <a:pt x="12310" y="10502"/>
                  </a:lnTo>
                  <a:lnTo>
                    <a:pt x="12505" y="10234"/>
                  </a:lnTo>
                  <a:lnTo>
                    <a:pt x="12651" y="9941"/>
                  </a:lnTo>
                  <a:lnTo>
                    <a:pt x="12798" y="9648"/>
                  </a:lnTo>
                  <a:lnTo>
                    <a:pt x="12945" y="9354"/>
                  </a:lnTo>
                  <a:lnTo>
                    <a:pt x="13067" y="9061"/>
                  </a:lnTo>
                  <a:lnTo>
                    <a:pt x="13164" y="8744"/>
                  </a:lnTo>
                  <a:lnTo>
                    <a:pt x="13262" y="8426"/>
                  </a:lnTo>
                  <a:lnTo>
                    <a:pt x="13335" y="8084"/>
                  </a:lnTo>
                  <a:lnTo>
                    <a:pt x="13384" y="7767"/>
                  </a:lnTo>
                  <a:lnTo>
                    <a:pt x="13433" y="7425"/>
                  </a:lnTo>
                  <a:lnTo>
                    <a:pt x="13457" y="7083"/>
                  </a:lnTo>
                  <a:lnTo>
                    <a:pt x="13482" y="6741"/>
                  </a:lnTo>
                  <a:lnTo>
                    <a:pt x="13457" y="6399"/>
                  </a:lnTo>
                  <a:lnTo>
                    <a:pt x="13433" y="6057"/>
                  </a:lnTo>
                  <a:lnTo>
                    <a:pt x="13384" y="5715"/>
                  </a:lnTo>
                  <a:lnTo>
                    <a:pt x="13335" y="5398"/>
                  </a:lnTo>
                  <a:lnTo>
                    <a:pt x="13262" y="5056"/>
                  </a:lnTo>
                  <a:lnTo>
                    <a:pt x="13164" y="4738"/>
                  </a:lnTo>
                  <a:lnTo>
                    <a:pt x="13067" y="4421"/>
                  </a:lnTo>
                  <a:lnTo>
                    <a:pt x="12945" y="4128"/>
                  </a:lnTo>
                  <a:lnTo>
                    <a:pt x="12798" y="3835"/>
                  </a:lnTo>
                  <a:lnTo>
                    <a:pt x="12651" y="3542"/>
                  </a:lnTo>
                  <a:lnTo>
                    <a:pt x="12505" y="3249"/>
                  </a:lnTo>
                  <a:lnTo>
                    <a:pt x="12310" y="2980"/>
                  </a:lnTo>
                  <a:lnTo>
                    <a:pt x="12139" y="2711"/>
                  </a:lnTo>
                  <a:lnTo>
                    <a:pt x="11943" y="2467"/>
                  </a:lnTo>
                  <a:lnTo>
                    <a:pt x="11723" y="2223"/>
                  </a:lnTo>
                  <a:lnTo>
                    <a:pt x="11504" y="1979"/>
                  </a:lnTo>
                  <a:lnTo>
                    <a:pt x="11259" y="1759"/>
                  </a:lnTo>
                  <a:lnTo>
                    <a:pt x="11015" y="1539"/>
                  </a:lnTo>
                  <a:lnTo>
                    <a:pt x="10771" y="1344"/>
                  </a:lnTo>
                  <a:lnTo>
                    <a:pt x="10502" y="1173"/>
                  </a:lnTo>
                  <a:lnTo>
                    <a:pt x="10234" y="977"/>
                  </a:lnTo>
                  <a:lnTo>
                    <a:pt x="9940" y="831"/>
                  </a:lnTo>
                  <a:lnTo>
                    <a:pt x="9647" y="684"/>
                  </a:lnTo>
                  <a:lnTo>
                    <a:pt x="9354" y="538"/>
                  </a:lnTo>
                  <a:lnTo>
                    <a:pt x="9061" y="416"/>
                  </a:lnTo>
                  <a:lnTo>
                    <a:pt x="8744" y="318"/>
                  </a:lnTo>
                  <a:lnTo>
                    <a:pt x="8426" y="220"/>
                  </a:lnTo>
                  <a:lnTo>
                    <a:pt x="8084" y="147"/>
                  </a:lnTo>
                  <a:lnTo>
                    <a:pt x="7767" y="98"/>
                  </a:lnTo>
                  <a:lnTo>
                    <a:pt x="7425" y="49"/>
                  </a:lnTo>
                  <a:lnTo>
                    <a:pt x="7083" y="25"/>
                  </a:lnTo>
                  <a:lnTo>
                    <a:pt x="674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9" name="Google Shape;529;p40"/>
          <p:cNvGrpSpPr/>
          <p:nvPr/>
        </p:nvGrpSpPr>
        <p:grpSpPr>
          <a:xfrm>
            <a:off x="5402118" y="921686"/>
            <a:ext cx="404290" cy="405314"/>
            <a:chOff x="6617400" y="931125"/>
            <a:chExt cx="483600" cy="484825"/>
          </a:xfrm>
        </p:grpSpPr>
        <p:sp>
          <p:nvSpPr>
            <p:cNvPr id="530" name="Google Shape;530;p40"/>
            <p:cNvSpPr/>
            <p:nvPr/>
          </p:nvSpPr>
          <p:spPr>
            <a:xfrm>
              <a:off x="6843925" y="1183900"/>
              <a:ext cx="121525" cy="232050"/>
            </a:xfrm>
            <a:custGeom>
              <a:avLst/>
              <a:gdLst/>
              <a:ahLst/>
              <a:cxnLst/>
              <a:rect l="l" t="t" r="r" b="b"/>
              <a:pathLst>
                <a:path w="4861" h="9282" extrusionOk="0">
                  <a:moveTo>
                    <a:pt x="1" y="0"/>
                  </a:moveTo>
                  <a:lnTo>
                    <a:pt x="1" y="6863"/>
                  </a:lnTo>
                  <a:lnTo>
                    <a:pt x="25" y="7107"/>
                  </a:lnTo>
                  <a:lnTo>
                    <a:pt x="49" y="7327"/>
                  </a:lnTo>
                  <a:lnTo>
                    <a:pt x="123" y="7572"/>
                  </a:lnTo>
                  <a:lnTo>
                    <a:pt x="196" y="7791"/>
                  </a:lnTo>
                  <a:lnTo>
                    <a:pt x="294" y="8011"/>
                  </a:lnTo>
                  <a:lnTo>
                    <a:pt x="416" y="8207"/>
                  </a:lnTo>
                  <a:lnTo>
                    <a:pt x="562" y="8402"/>
                  </a:lnTo>
                  <a:lnTo>
                    <a:pt x="709" y="8573"/>
                  </a:lnTo>
                  <a:lnTo>
                    <a:pt x="880" y="8719"/>
                  </a:lnTo>
                  <a:lnTo>
                    <a:pt x="1075" y="8866"/>
                  </a:lnTo>
                  <a:lnTo>
                    <a:pt x="1271" y="8988"/>
                  </a:lnTo>
                  <a:lnTo>
                    <a:pt x="1490" y="9086"/>
                  </a:lnTo>
                  <a:lnTo>
                    <a:pt x="1710" y="9159"/>
                  </a:lnTo>
                  <a:lnTo>
                    <a:pt x="1930" y="9232"/>
                  </a:lnTo>
                  <a:lnTo>
                    <a:pt x="2174" y="9257"/>
                  </a:lnTo>
                  <a:lnTo>
                    <a:pt x="2418" y="9281"/>
                  </a:lnTo>
                  <a:lnTo>
                    <a:pt x="2663" y="9257"/>
                  </a:lnTo>
                  <a:lnTo>
                    <a:pt x="2907" y="9232"/>
                  </a:lnTo>
                  <a:lnTo>
                    <a:pt x="3151" y="9159"/>
                  </a:lnTo>
                  <a:lnTo>
                    <a:pt x="3371" y="9086"/>
                  </a:lnTo>
                  <a:lnTo>
                    <a:pt x="3591" y="8988"/>
                  </a:lnTo>
                  <a:lnTo>
                    <a:pt x="3786" y="8866"/>
                  </a:lnTo>
                  <a:lnTo>
                    <a:pt x="3957" y="8719"/>
                  </a:lnTo>
                  <a:lnTo>
                    <a:pt x="4128" y="8573"/>
                  </a:lnTo>
                  <a:lnTo>
                    <a:pt x="4299" y="8402"/>
                  </a:lnTo>
                  <a:lnTo>
                    <a:pt x="4446" y="8207"/>
                  </a:lnTo>
                  <a:lnTo>
                    <a:pt x="4568" y="8011"/>
                  </a:lnTo>
                  <a:lnTo>
                    <a:pt x="4665" y="7791"/>
                  </a:lnTo>
                  <a:lnTo>
                    <a:pt x="4739" y="7572"/>
                  </a:lnTo>
                  <a:lnTo>
                    <a:pt x="4812" y="7327"/>
                  </a:lnTo>
                  <a:lnTo>
                    <a:pt x="4836" y="7107"/>
                  </a:lnTo>
                  <a:lnTo>
                    <a:pt x="4861" y="6863"/>
                  </a:lnTo>
                  <a:lnTo>
                    <a:pt x="4836" y="6717"/>
                  </a:lnTo>
                  <a:lnTo>
                    <a:pt x="4812" y="6619"/>
                  </a:lnTo>
                  <a:lnTo>
                    <a:pt x="4739" y="6521"/>
                  </a:lnTo>
                  <a:lnTo>
                    <a:pt x="4665" y="6424"/>
                  </a:lnTo>
                  <a:lnTo>
                    <a:pt x="4592" y="6350"/>
                  </a:lnTo>
                  <a:lnTo>
                    <a:pt x="4470" y="6302"/>
                  </a:lnTo>
                  <a:lnTo>
                    <a:pt x="4372" y="6253"/>
                  </a:lnTo>
                  <a:lnTo>
                    <a:pt x="4128" y="6253"/>
                  </a:lnTo>
                  <a:lnTo>
                    <a:pt x="4006" y="6302"/>
                  </a:lnTo>
                  <a:lnTo>
                    <a:pt x="3908" y="6350"/>
                  </a:lnTo>
                  <a:lnTo>
                    <a:pt x="3811" y="6424"/>
                  </a:lnTo>
                  <a:lnTo>
                    <a:pt x="3737" y="6521"/>
                  </a:lnTo>
                  <a:lnTo>
                    <a:pt x="3688" y="6619"/>
                  </a:lnTo>
                  <a:lnTo>
                    <a:pt x="3640" y="6717"/>
                  </a:lnTo>
                  <a:lnTo>
                    <a:pt x="3640" y="6863"/>
                  </a:lnTo>
                  <a:lnTo>
                    <a:pt x="3615" y="7083"/>
                  </a:lnTo>
                  <a:lnTo>
                    <a:pt x="3542" y="7327"/>
                  </a:lnTo>
                  <a:lnTo>
                    <a:pt x="3420" y="7523"/>
                  </a:lnTo>
                  <a:lnTo>
                    <a:pt x="3273" y="7718"/>
                  </a:lnTo>
                  <a:lnTo>
                    <a:pt x="3102" y="7865"/>
                  </a:lnTo>
                  <a:lnTo>
                    <a:pt x="2907" y="7962"/>
                  </a:lnTo>
                  <a:lnTo>
                    <a:pt x="2663" y="8036"/>
                  </a:lnTo>
                  <a:lnTo>
                    <a:pt x="2418" y="8060"/>
                  </a:lnTo>
                  <a:lnTo>
                    <a:pt x="2174" y="8036"/>
                  </a:lnTo>
                  <a:lnTo>
                    <a:pt x="1954" y="7962"/>
                  </a:lnTo>
                  <a:lnTo>
                    <a:pt x="1759" y="7865"/>
                  </a:lnTo>
                  <a:lnTo>
                    <a:pt x="1564" y="7718"/>
                  </a:lnTo>
                  <a:lnTo>
                    <a:pt x="1417" y="7523"/>
                  </a:lnTo>
                  <a:lnTo>
                    <a:pt x="1319" y="7327"/>
                  </a:lnTo>
                  <a:lnTo>
                    <a:pt x="1246" y="7083"/>
                  </a:lnTo>
                  <a:lnTo>
                    <a:pt x="1222" y="6863"/>
                  </a:lnTo>
                  <a:lnTo>
                    <a:pt x="1222" y="0"/>
                  </a:lnTo>
                  <a:lnTo>
                    <a:pt x="953" y="220"/>
                  </a:lnTo>
                  <a:lnTo>
                    <a:pt x="880" y="293"/>
                  </a:lnTo>
                  <a:lnTo>
                    <a:pt x="806" y="342"/>
                  </a:lnTo>
                  <a:lnTo>
                    <a:pt x="709" y="367"/>
                  </a:lnTo>
                  <a:lnTo>
                    <a:pt x="513" y="367"/>
                  </a:lnTo>
                  <a:lnTo>
                    <a:pt x="416" y="342"/>
                  </a:lnTo>
                  <a:lnTo>
                    <a:pt x="342" y="293"/>
                  </a:lnTo>
                  <a:lnTo>
                    <a:pt x="269" y="220"/>
                  </a:ln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40"/>
            <p:cNvSpPr/>
            <p:nvPr/>
          </p:nvSpPr>
          <p:spPr>
            <a:xfrm>
              <a:off x="6617400" y="931125"/>
              <a:ext cx="483600" cy="259500"/>
            </a:xfrm>
            <a:custGeom>
              <a:avLst/>
              <a:gdLst/>
              <a:ahLst/>
              <a:cxnLst/>
              <a:rect l="l" t="t" r="r" b="b"/>
              <a:pathLst>
                <a:path w="19344" h="10380" extrusionOk="0">
                  <a:moveTo>
                    <a:pt x="5252" y="9769"/>
                  </a:moveTo>
                  <a:lnTo>
                    <a:pt x="5252" y="9769"/>
                  </a:lnTo>
                  <a:lnTo>
                    <a:pt x="5252" y="9769"/>
                  </a:lnTo>
                  <a:close/>
                  <a:moveTo>
                    <a:pt x="9672" y="0"/>
                  </a:moveTo>
                  <a:lnTo>
                    <a:pt x="9550" y="25"/>
                  </a:lnTo>
                  <a:lnTo>
                    <a:pt x="9428" y="49"/>
                  </a:lnTo>
                  <a:lnTo>
                    <a:pt x="9330" y="122"/>
                  </a:lnTo>
                  <a:lnTo>
                    <a:pt x="9232" y="196"/>
                  </a:lnTo>
                  <a:lnTo>
                    <a:pt x="9159" y="269"/>
                  </a:lnTo>
                  <a:lnTo>
                    <a:pt x="9110" y="367"/>
                  </a:lnTo>
                  <a:lnTo>
                    <a:pt x="9086" y="489"/>
                  </a:lnTo>
                  <a:lnTo>
                    <a:pt x="9062" y="611"/>
                  </a:lnTo>
                  <a:lnTo>
                    <a:pt x="9062" y="1246"/>
                  </a:lnTo>
                  <a:lnTo>
                    <a:pt x="8622" y="1270"/>
                  </a:lnTo>
                  <a:lnTo>
                    <a:pt x="8182" y="1343"/>
                  </a:lnTo>
                  <a:lnTo>
                    <a:pt x="7767" y="1417"/>
                  </a:lnTo>
                  <a:lnTo>
                    <a:pt x="7328" y="1514"/>
                  </a:lnTo>
                  <a:lnTo>
                    <a:pt x="6912" y="1612"/>
                  </a:lnTo>
                  <a:lnTo>
                    <a:pt x="6497" y="1759"/>
                  </a:lnTo>
                  <a:lnTo>
                    <a:pt x="6082" y="1905"/>
                  </a:lnTo>
                  <a:lnTo>
                    <a:pt x="5691" y="2076"/>
                  </a:lnTo>
                  <a:lnTo>
                    <a:pt x="5300" y="2247"/>
                  </a:lnTo>
                  <a:lnTo>
                    <a:pt x="4910" y="2467"/>
                  </a:lnTo>
                  <a:lnTo>
                    <a:pt x="4543" y="2687"/>
                  </a:lnTo>
                  <a:lnTo>
                    <a:pt x="4177" y="2931"/>
                  </a:lnTo>
                  <a:lnTo>
                    <a:pt x="3811" y="3175"/>
                  </a:lnTo>
                  <a:lnTo>
                    <a:pt x="3469" y="3468"/>
                  </a:lnTo>
                  <a:lnTo>
                    <a:pt x="3151" y="3761"/>
                  </a:lnTo>
                  <a:lnTo>
                    <a:pt x="2834" y="4054"/>
                  </a:lnTo>
                  <a:lnTo>
                    <a:pt x="2516" y="4372"/>
                  </a:lnTo>
                  <a:lnTo>
                    <a:pt x="2223" y="4714"/>
                  </a:lnTo>
                  <a:lnTo>
                    <a:pt x="1930" y="5080"/>
                  </a:lnTo>
                  <a:lnTo>
                    <a:pt x="1686" y="5422"/>
                  </a:lnTo>
                  <a:lnTo>
                    <a:pt x="1442" y="5788"/>
                  </a:lnTo>
                  <a:lnTo>
                    <a:pt x="1222" y="6179"/>
                  </a:lnTo>
                  <a:lnTo>
                    <a:pt x="1002" y="6570"/>
                  </a:lnTo>
                  <a:lnTo>
                    <a:pt x="807" y="6961"/>
                  </a:lnTo>
                  <a:lnTo>
                    <a:pt x="660" y="7376"/>
                  </a:lnTo>
                  <a:lnTo>
                    <a:pt x="489" y="7791"/>
                  </a:lnTo>
                  <a:lnTo>
                    <a:pt x="367" y="8206"/>
                  </a:lnTo>
                  <a:lnTo>
                    <a:pt x="245" y="8622"/>
                  </a:lnTo>
                  <a:lnTo>
                    <a:pt x="172" y="9061"/>
                  </a:lnTo>
                  <a:lnTo>
                    <a:pt x="98" y="9501"/>
                  </a:lnTo>
                  <a:lnTo>
                    <a:pt x="25" y="9940"/>
                  </a:lnTo>
                  <a:lnTo>
                    <a:pt x="1" y="10380"/>
                  </a:lnTo>
                  <a:lnTo>
                    <a:pt x="196" y="10111"/>
                  </a:lnTo>
                  <a:lnTo>
                    <a:pt x="465" y="9867"/>
                  </a:lnTo>
                  <a:lnTo>
                    <a:pt x="758" y="9647"/>
                  </a:lnTo>
                  <a:lnTo>
                    <a:pt x="1075" y="9452"/>
                  </a:lnTo>
                  <a:lnTo>
                    <a:pt x="1442" y="9305"/>
                  </a:lnTo>
                  <a:lnTo>
                    <a:pt x="1808" y="9183"/>
                  </a:lnTo>
                  <a:lnTo>
                    <a:pt x="2223" y="9110"/>
                  </a:lnTo>
                  <a:lnTo>
                    <a:pt x="2638" y="9086"/>
                  </a:lnTo>
                  <a:lnTo>
                    <a:pt x="2956" y="9110"/>
                  </a:lnTo>
                  <a:lnTo>
                    <a:pt x="3249" y="9134"/>
                  </a:lnTo>
                  <a:lnTo>
                    <a:pt x="3542" y="9208"/>
                  </a:lnTo>
                  <a:lnTo>
                    <a:pt x="3811" y="9281"/>
                  </a:lnTo>
                  <a:lnTo>
                    <a:pt x="4079" y="9379"/>
                  </a:lnTo>
                  <a:lnTo>
                    <a:pt x="4323" y="9501"/>
                  </a:lnTo>
                  <a:lnTo>
                    <a:pt x="4543" y="9647"/>
                  </a:lnTo>
                  <a:lnTo>
                    <a:pt x="4763" y="9794"/>
                  </a:lnTo>
                  <a:lnTo>
                    <a:pt x="4812" y="9305"/>
                  </a:lnTo>
                  <a:lnTo>
                    <a:pt x="4934" y="8573"/>
                  </a:lnTo>
                  <a:lnTo>
                    <a:pt x="5007" y="8109"/>
                  </a:lnTo>
                  <a:lnTo>
                    <a:pt x="5129" y="7620"/>
                  </a:lnTo>
                  <a:lnTo>
                    <a:pt x="5276" y="7107"/>
                  </a:lnTo>
                  <a:lnTo>
                    <a:pt x="5447" y="6546"/>
                  </a:lnTo>
                  <a:lnTo>
                    <a:pt x="5642" y="5984"/>
                  </a:lnTo>
                  <a:lnTo>
                    <a:pt x="5887" y="5373"/>
                  </a:lnTo>
                  <a:lnTo>
                    <a:pt x="6180" y="4763"/>
                  </a:lnTo>
                  <a:lnTo>
                    <a:pt x="6522" y="4152"/>
                  </a:lnTo>
                  <a:lnTo>
                    <a:pt x="6888" y="3542"/>
                  </a:lnTo>
                  <a:lnTo>
                    <a:pt x="7303" y="2931"/>
                  </a:lnTo>
                  <a:lnTo>
                    <a:pt x="7792" y="2345"/>
                  </a:lnTo>
                  <a:lnTo>
                    <a:pt x="8329" y="1783"/>
                  </a:lnTo>
                  <a:lnTo>
                    <a:pt x="8402" y="1710"/>
                  </a:lnTo>
                  <a:lnTo>
                    <a:pt x="8597" y="1710"/>
                  </a:lnTo>
                  <a:lnTo>
                    <a:pt x="8671" y="1783"/>
                  </a:lnTo>
                  <a:lnTo>
                    <a:pt x="8720" y="1856"/>
                  </a:lnTo>
                  <a:lnTo>
                    <a:pt x="8744" y="1954"/>
                  </a:lnTo>
                  <a:lnTo>
                    <a:pt x="8720" y="2027"/>
                  </a:lnTo>
                  <a:lnTo>
                    <a:pt x="8671" y="2125"/>
                  </a:lnTo>
                  <a:lnTo>
                    <a:pt x="8182" y="2662"/>
                  </a:lnTo>
                  <a:lnTo>
                    <a:pt x="7718" y="3200"/>
                  </a:lnTo>
                  <a:lnTo>
                    <a:pt x="7328" y="3786"/>
                  </a:lnTo>
                  <a:lnTo>
                    <a:pt x="6961" y="4348"/>
                  </a:lnTo>
                  <a:lnTo>
                    <a:pt x="6668" y="4934"/>
                  </a:lnTo>
                  <a:lnTo>
                    <a:pt x="6375" y="5495"/>
                  </a:lnTo>
                  <a:lnTo>
                    <a:pt x="6155" y="6082"/>
                  </a:lnTo>
                  <a:lnTo>
                    <a:pt x="5960" y="6619"/>
                  </a:lnTo>
                  <a:lnTo>
                    <a:pt x="5789" y="7156"/>
                  </a:lnTo>
                  <a:lnTo>
                    <a:pt x="5642" y="7645"/>
                  </a:lnTo>
                  <a:lnTo>
                    <a:pt x="5520" y="8109"/>
                  </a:lnTo>
                  <a:lnTo>
                    <a:pt x="5423" y="8548"/>
                  </a:lnTo>
                  <a:lnTo>
                    <a:pt x="5300" y="9257"/>
                  </a:lnTo>
                  <a:lnTo>
                    <a:pt x="5252" y="9769"/>
                  </a:lnTo>
                  <a:lnTo>
                    <a:pt x="5471" y="9623"/>
                  </a:lnTo>
                  <a:lnTo>
                    <a:pt x="5691" y="9476"/>
                  </a:lnTo>
                  <a:lnTo>
                    <a:pt x="5935" y="9379"/>
                  </a:lnTo>
                  <a:lnTo>
                    <a:pt x="6180" y="9281"/>
                  </a:lnTo>
                  <a:lnTo>
                    <a:pt x="6448" y="9208"/>
                  </a:lnTo>
                  <a:lnTo>
                    <a:pt x="6741" y="9134"/>
                  </a:lnTo>
                  <a:lnTo>
                    <a:pt x="7034" y="9110"/>
                  </a:lnTo>
                  <a:lnTo>
                    <a:pt x="7328" y="9086"/>
                  </a:lnTo>
                  <a:lnTo>
                    <a:pt x="7645" y="9110"/>
                  </a:lnTo>
                  <a:lnTo>
                    <a:pt x="7938" y="9134"/>
                  </a:lnTo>
                  <a:lnTo>
                    <a:pt x="8207" y="9208"/>
                  </a:lnTo>
                  <a:lnTo>
                    <a:pt x="8475" y="9281"/>
                  </a:lnTo>
                  <a:lnTo>
                    <a:pt x="8744" y="9379"/>
                  </a:lnTo>
                  <a:lnTo>
                    <a:pt x="8988" y="9501"/>
                  </a:lnTo>
                  <a:lnTo>
                    <a:pt x="9208" y="9623"/>
                  </a:lnTo>
                  <a:lnTo>
                    <a:pt x="9428" y="9794"/>
                  </a:lnTo>
                  <a:lnTo>
                    <a:pt x="9428" y="1954"/>
                  </a:lnTo>
                  <a:lnTo>
                    <a:pt x="9452" y="1856"/>
                  </a:lnTo>
                  <a:lnTo>
                    <a:pt x="9501" y="1783"/>
                  </a:lnTo>
                  <a:lnTo>
                    <a:pt x="9574" y="1710"/>
                  </a:lnTo>
                  <a:lnTo>
                    <a:pt x="9770" y="1710"/>
                  </a:lnTo>
                  <a:lnTo>
                    <a:pt x="9843" y="1783"/>
                  </a:lnTo>
                  <a:lnTo>
                    <a:pt x="9892" y="1856"/>
                  </a:lnTo>
                  <a:lnTo>
                    <a:pt x="9916" y="1954"/>
                  </a:lnTo>
                  <a:lnTo>
                    <a:pt x="9916" y="9794"/>
                  </a:lnTo>
                  <a:lnTo>
                    <a:pt x="10136" y="9623"/>
                  </a:lnTo>
                  <a:lnTo>
                    <a:pt x="10356" y="9501"/>
                  </a:lnTo>
                  <a:lnTo>
                    <a:pt x="10600" y="9379"/>
                  </a:lnTo>
                  <a:lnTo>
                    <a:pt x="10869" y="9281"/>
                  </a:lnTo>
                  <a:lnTo>
                    <a:pt x="11137" y="9208"/>
                  </a:lnTo>
                  <a:lnTo>
                    <a:pt x="11406" y="9134"/>
                  </a:lnTo>
                  <a:lnTo>
                    <a:pt x="11699" y="9110"/>
                  </a:lnTo>
                  <a:lnTo>
                    <a:pt x="12017" y="9086"/>
                  </a:lnTo>
                  <a:lnTo>
                    <a:pt x="12310" y="9110"/>
                  </a:lnTo>
                  <a:lnTo>
                    <a:pt x="12603" y="9134"/>
                  </a:lnTo>
                  <a:lnTo>
                    <a:pt x="12896" y="9208"/>
                  </a:lnTo>
                  <a:lnTo>
                    <a:pt x="13165" y="9281"/>
                  </a:lnTo>
                  <a:lnTo>
                    <a:pt x="13409" y="9379"/>
                  </a:lnTo>
                  <a:lnTo>
                    <a:pt x="13653" y="9476"/>
                  </a:lnTo>
                  <a:lnTo>
                    <a:pt x="13873" y="9623"/>
                  </a:lnTo>
                  <a:lnTo>
                    <a:pt x="14093" y="9769"/>
                  </a:lnTo>
                  <a:lnTo>
                    <a:pt x="14019" y="9257"/>
                  </a:lnTo>
                  <a:lnTo>
                    <a:pt x="13897" y="8548"/>
                  </a:lnTo>
                  <a:lnTo>
                    <a:pt x="13824" y="8109"/>
                  </a:lnTo>
                  <a:lnTo>
                    <a:pt x="13702" y="7645"/>
                  </a:lnTo>
                  <a:lnTo>
                    <a:pt x="13555" y="7132"/>
                  </a:lnTo>
                  <a:lnTo>
                    <a:pt x="13384" y="6619"/>
                  </a:lnTo>
                  <a:lnTo>
                    <a:pt x="13189" y="6057"/>
                  </a:lnTo>
                  <a:lnTo>
                    <a:pt x="12945" y="5495"/>
                  </a:lnTo>
                  <a:lnTo>
                    <a:pt x="12676" y="4934"/>
                  </a:lnTo>
                  <a:lnTo>
                    <a:pt x="12359" y="4348"/>
                  </a:lnTo>
                  <a:lnTo>
                    <a:pt x="12017" y="3786"/>
                  </a:lnTo>
                  <a:lnTo>
                    <a:pt x="11626" y="3200"/>
                  </a:lnTo>
                  <a:lnTo>
                    <a:pt x="11162" y="2662"/>
                  </a:lnTo>
                  <a:lnTo>
                    <a:pt x="10673" y="2125"/>
                  </a:lnTo>
                  <a:lnTo>
                    <a:pt x="10625" y="2027"/>
                  </a:lnTo>
                  <a:lnTo>
                    <a:pt x="10600" y="1954"/>
                  </a:lnTo>
                  <a:lnTo>
                    <a:pt x="10625" y="1856"/>
                  </a:lnTo>
                  <a:lnTo>
                    <a:pt x="10673" y="1783"/>
                  </a:lnTo>
                  <a:lnTo>
                    <a:pt x="10747" y="1710"/>
                  </a:lnTo>
                  <a:lnTo>
                    <a:pt x="10942" y="1710"/>
                  </a:lnTo>
                  <a:lnTo>
                    <a:pt x="11015" y="1783"/>
                  </a:lnTo>
                  <a:lnTo>
                    <a:pt x="11553" y="2345"/>
                  </a:lnTo>
                  <a:lnTo>
                    <a:pt x="12017" y="2931"/>
                  </a:lnTo>
                  <a:lnTo>
                    <a:pt x="12456" y="3542"/>
                  </a:lnTo>
                  <a:lnTo>
                    <a:pt x="12823" y="4152"/>
                  </a:lnTo>
                  <a:lnTo>
                    <a:pt x="13165" y="4787"/>
                  </a:lnTo>
                  <a:lnTo>
                    <a:pt x="13458" y="5373"/>
                  </a:lnTo>
                  <a:lnTo>
                    <a:pt x="13702" y="5984"/>
                  </a:lnTo>
                  <a:lnTo>
                    <a:pt x="13897" y="6546"/>
                  </a:lnTo>
                  <a:lnTo>
                    <a:pt x="14068" y="7107"/>
                  </a:lnTo>
                  <a:lnTo>
                    <a:pt x="14215" y="7620"/>
                  </a:lnTo>
                  <a:lnTo>
                    <a:pt x="14337" y="8109"/>
                  </a:lnTo>
                  <a:lnTo>
                    <a:pt x="14410" y="8573"/>
                  </a:lnTo>
                  <a:lnTo>
                    <a:pt x="14532" y="9305"/>
                  </a:lnTo>
                  <a:lnTo>
                    <a:pt x="14581" y="9794"/>
                  </a:lnTo>
                  <a:lnTo>
                    <a:pt x="14801" y="9647"/>
                  </a:lnTo>
                  <a:lnTo>
                    <a:pt x="15021" y="9501"/>
                  </a:lnTo>
                  <a:lnTo>
                    <a:pt x="15265" y="9379"/>
                  </a:lnTo>
                  <a:lnTo>
                    <a:pt x="15534" y="9281"/>
                  </a:lnTo>
                  <a:lnTo>
                    <a:pt x="15802" y="9208"/>
                  </a:lnTo>
                  <a:lnTo>
                    <a:pt x="16095" y="9134"/>
                  </a:lnTo>
                  <a:lnTo>
                    <a:pt x="16388" y="9110"/>
                  </a:lnTo>
                  <a:lnTo>
                    <a:pt x="16706" y="9086"/>
                  </a:lnTo>
                  <a:lnTo>
                    <a:pt x="17121" y="9110"/>
                  </a:lnTo>
                  <a:lnTo>
                    <a:pt x="17536" y="9183"/>
                  </a:lnTo>
                  <a:lnTo>
                    <a:pt x="17903" y="9305"/>
                  </a:lnTo>
                  <a:lnTo>
                    <a:pt x="18269" y="9452"/>
                  </a:lnTo>
                  <a:lnTo>
                    <a:pt x="18587" y="9647"/>
                  </a:lnTo>
                  <a:lnTo>
                    <a:pt x="18880" y="9867"/>
                  </a:lnTo>
                  <a:lnTo>
                    <a:pt x="19148" y="10111"/>
                  </a:lnTo>
                  <a:lnTo>
                    <a:pt x="19344" y="10380"/>
                  </a:lnTo>
                  <a:lnTo>
                    <a:pt x="19319" y="9940"/>
                  </a:lnTo>
                  <a:lnTo>
                    <a:pt x="19246" y="9501"/>
                  </a:lnTo>
                  <a:lnTo>
                    <a:pt x="19173" y="9061"/>
                  </a:lnTo>
                  <a:lnTo>
                    <a:pt x="19099" y="8622"/>
                  </a:lnTo>
                  <a:lnTo>
                    <a:pt x="18977" y="8206"/>
                  </a:lnTo>
                  <a:lnTo>
                    <a:pt x="18855" y="7791"/>
                  </a:lnTo>
                  <a:lnTo>
                    <a:pt x="18684" y="7376"/>
                  </a:lnTo>
                  <a:lnTo>
                    <a:pt x="18538" y="6961"/>
                  </a:lnTo>
                  <a:lnTo>
                    <a:pt x="18342" y="6570"/>
                  </a:lnTo>
                  <a:lnTo>
                    <a:pt x="18122" y="6179"/>
                  </a:lnTo>
                  <a:lnTo>
                    <a:pt x="17903" y="5788"/>
                  </a:lnTo>
                  <a:lnTo>
                    <a:pt x="17658" y="5422"/>
                  </a:lnTo>
                  <a:lnTo>
                    <a:pt x="17414" y="5080"/>
                  </a:lnTo>
                  <a:lnTo>
                    <a:pt x="17121" y="4714"/>
                  </a:lnTo>
                  <a:lnTo>
                    <a:pt x="16828" y="4372"/>
                  </a:lnTo>
                  <a:lnTo>
                    <a:pt x="16511" y="4054"/>
                  </a:lnTo>
                  <a:lnTo>
                    <a:pt x="16193" y="3761"/>
                  </a:lnTo>
                  <a:lnTo>
                    <a:pt x="15876" y="3468"/>
                  </a:lnTo>
                  <a:lnTo>
                    <a:pt x="15534" y="3175"/>
                  </a:lnTo>
                  <a:lnTo>
                    <a:pt x="15167" y="2931"/>
                  </a:lnTo>
                  <a:lnTo>
                    <a:pt x="14801" y="2687"/>
                  </a:lnTo>
                  <a:lnTo>
                    <a:pt x="14435" y="2467"/>
                  </a:lnTo>
                  <a:lnTo>
                    <a:pt x="14044" y="2247"/>
                  </a:lnTo>
                  <a:lnTo>
                    <a:pt x="13653" y="2076"/>
                  </a:lnTo>
                  <a:lnTo>
                    <a:pt x="13262" y="1905"/>
                  </a:lnTo>
                  <a:lnTo>
                    <a:pt x="12847" y="1759"/>
                  </a:lnTo>
                  <a:lnTo>
                    <a:pt x="12432" y="1612"/>
                  </a:lnTo>
                  <a:lnTo>
                    <a:pt x="12017" y="1514"/>
                  </a:lnTo>
                  <a:lnTo>
                    <a:pt x="11577" y="1417"/>
                  </a:lnTo>
                  <a:lnTo>
                    <a:pt x="11162" y="1343"/>
                  </a:lnTo>
                  <a:lnTo>
                    <a:pt x="10722" y="1270"/>
                  </a:lnTo>
                  <a:lnTo>
                    <a:pt x="10283" y="1246"/>
                  </a:lnTo>
                  <a:lnTo>
                    <a:pt x="10283" y="611"/>
                  </a:lnTo>
                  <a:lnTo>
                    <a:pt x="10258" y="489"/>
                  </a:lnTo>
                  <a:lnTo>
                    <a:pt x="10234" y="367"/>
                  </a:lnTo>
                  <a:lnTo>
                    <a:pt x="10185" y="269"/>
                  </a:lnTo>
                  <a:lnTo>
                    <a:pt x="10112" y="196"/>
                  </a:lnTo>
                  <a:lnTo>
                    <a:pt x="10014" y="122"/>
                  </a:lnTo>
                  <a:lnTo>
                    <a:pt x="9916" y="49"/>
                  </a:lnTo>
                  <a:lnTo>
                    <a:pt x="9794" y="25"/>
                  </a:lnTo>
                  <a:lnTo>
                    <a:pt x="967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2" name="Google Shape;532;p40"/>
          <p:cNvGrpSpPr/>
          <p:nvPr/>
        </p:nvGrpSpPr>
        <p:grpSpPr>
          <a:xfrm>
            <a:off x="337525" y="1551048"/>
            <a:ext cx="389994" cy="273623"/>
            <a:chOff x="559275" y="1683950"/>
            <a:chExt cx="466500" cy="327300"/>
          </a:xfrm>
        </p:grpSpPr>
        <p:sp>
          <p:nvSpPr>
            <p:cNvPr id="533" name="Google Shape;533;p40"/>
            <p:cNvSpPr/>
            <p:nvPr/>
          </p:nvSpPr>
          <p:spPr>
            <a:xfrm>
              <a:off x="559275" y="1683950"/>
              <a:ext cx="466500" cy="197850"/>
            </a:xfrm>
            <a:custGeom>
              <a:avLst/>
              <a:gdLst/>
              <a:ahLst/>
              <a:cxnLst/>
              <a:rect l="l" t="t" r="r" b="b"/>
              <a:pathLst>
                <a:path w="18660" h="7914" extrusionOk="0">
                  <a:moveTo>
                    <a:pt x="391" y="1"/>
                  </a:moveTo>
                  <a:lnTo>
                    <a:pt x="293" y="50"/>
                  </a:lnTo>
                  <a:lnTo>
                    <a:pt x="220" y="74"/>
                  </a:lnTo>
                  <a:lnTo>
                    <a:pt x="147" y="147"/>
                  </a:lnTo>
                  <a:lnTo>
                    <a:pt x="74" y="221"/>
                  </a:lnTo>
                  <a:lnTo>
                    <a:pt x="49" y="294"/>
                  </a:lnTo>
                  <a:lnTo>
                    <a:pt x="0" y="392"/>
                  </a:lnTo>
                  <a:lnTo>
                    <a:pt x="0" y="489"/>
                  </a:lnTo>
                  <a:lnTo>
                    <a:pt x="0" y="1173"/>
                  </a:lnTo>
                  <a:lnTo>
                    <a:pt x="9330" y="7914"/>
                  </a:lnTo>
                  <a:lnTo>
                    <a:pt x="18659" y="1173"/>
                  </a:lnTo>
                  <a:lnTo>
                    <a:pt x="18659" y="489"/>
                  </a:lnTo>
                  <a:lnTo>
                    <a:pt x="18659" y="392"/>
                  </a:lnTo>
                  <a:lnTo>
                    <a:pt x="18611" y="294"/>
                  </a:lnTo>
                  <a:lnTo>
                    <a:pt x="18586" y="221"/>
                  </a:lnTo>
                  <a:lnTo>
                    <a:pt x="18513" y="147"/>
                  </a:lnTo>
                  <a:lnTo>
                    <a:pt x="18440" y="74"/>
                  </a:lnTo>
                  <a:lnTo>
                    <a:pt x="18366" y="50"/>
                  </a:lnTo>
                  <a:lnTo>
                    <a:pt x="1826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40"/>
            <p:cNvSpPr/>
            <p:nvPr/>
          </p:nvSpPr>
          <p:spPr>
            <a:xfrm>
              <a:off x="559275" y="1727925"/>
              <a:ext cx="466500" cy="283325"/>
            </a:xfrm>
            <a:custGeom>
              <a:avLst/>
              <a:gdLst/>
              <a:ahLst/>
              <a:cxnLst/>
              <a:rect l="l" t="t" r="r" b="b"/>
              <a:pathLst>
                <a:path w="18660" h="11333" extrusionOk="0">
                  <a:moveTo>
                    <a:pt x="0" y="0"/>
                  </a:moveTo>
                  <a:lnTo>
                    <a:pt x="0" y="10844"/>
                  </a:lnTo>
                  <a:lnTo>
                    <a:pt x="0" y="10917"/>
                  </a:lnTo>
                  <a:lnTo>
                    <a:pt x="5129" y="7230"/>
                  </a:lnTo>
                  <a:lnTo>
                    <a:pt x="5227" y="7181"/>
                  </a:lnTo>
                  <a:lnTo>
                    <a:pt x="5325" y="7181"/>
                  </a:lnTo>
                  <a:lnTo>
                    <a:pt x="5398" y="7205"/>
                  </a:lnTo>
                  <a:lnTo>
                    <a:pt x="5471" y="7278"/>
                  </a:lnTo>
                  <a:lnTo>
                    <a:pt x="5520" y="7376"/>
                  </a:lnTo>
                  <a:lnTo>
                    <a:pt x="5520" y="7474"/>
                  </a:lnTo>
                  <a:lnTo>
                    <a:pt x="5471" y="7547"/>
                  </a:lnTo>
                  <a:lnTo>
                    <a:pt x="5422" y="7620"/>
                  </a:lnTo>
                  <a:lnTo>
                    <a:pt x="318" y="11308"/>
                  </a:lnTo>
                  <a:lnTo>
                    <a:pt x="415" y="11333"/>
                  </a:lnTo>
                  <a:lnTo>
                    <a:pt x="18244" y="11333"/>
                  </a:lnTo>
                  <a:lnTo>
                    <a:pt x="18342" y="11308"/>
                  </a:lnTo>
                  <a:lnTo>
                    <a:pt x="13238" y="7620"/>
                  </a:lnTo>
                  <a:lnTo>
                    <a:pt x="13189" y="7547"/>
                  </a:lnTo>
                  <a:lnTo>
                    <a:pt x="13140" y="7474"/>
                  </a:lnTo>
                  <a:lnTo>
                    <a:pt x="13140" y="7376"/>
                  </a:lnTo>
                  <a:lnTo>
                    <a:pt x="13189" y="7278"/>
                  </a:lnTo>
                  <a:lnTo>
                    <a:pt x="13262" y="7205"/>
                  </a:lnTo>
                  <a:lnTo>
                    <a:pt x="13335" y="7181"/>
                  </a:lnTo>
                  <a:lnTo>
                    <a:pt x="13433" y="7181"/>
                  </a:lnTo>
                  <a:lnTo>
                    <a:pt x="13531" y="7230"/>
                  </a:lnTo>
                  <a:lnTo>
                    <a:pt x="18659" y="10917"/>
                  </a:lnTo>
                  <a:lnTo>
                    <a:pt x="18659" y="10844"/>
                  </a:lnTo>
                  <a:lnTo>
                    <a:pt x="18659" y="0"/>
                  </a:lnTo>
                  <a:lnTo>
                    <a:pt x="9476" y="6643"/>
                  </a:lnTo>
                  <a:lnTo>
                    <a:pt x="9403" y="6692"/>
                  </a:lnTo>
                  <a:lnTo>
                    <a:pt x="9257" y="6692"/>
                  </a:lnTo>
                  <a:lnTo>
                    <a:pt x="9183" y="6643"/>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5" name="Google Shape;535;p40"/>
          <p:cNvGrpSpPr/>
          <p:nvPr/>
        </p:nvGrpSpPr>
        <p:grpSpPr>
          <a:xfrm>
            <a:off x="901052" y="1496958"/>
            <a:ext cx="389994" cy="381822"/>
            <a:chOff x="1233350" y="1619250"/>
            <a:chExt cx="466500" cy="456725"/>
          </a:xfrm>
        </p:grpSpPr>
        <p:sp>
          <p:nvSpPr>
            <p:cNvPr id="536" name="Google Shape;536;p40"/>
            <p:cNvSpPr/>
            <p:nvPr/>
          </p:nvSpPr>
          <p:spPr>
            <a:xfrm>
              <a:off x="1233350" y="1619250"/>
              <a:ext cx="466500" cy="456725"/>
            </a:xfrm>
            <a:custGeom>
              <a:avLst/>
              <a:gdLst/>
              <a:ahLst/>
              <a:cxnLst/>
              <a:rect l="l" t="t" r="r" b="b"/>
              <a:pathLst>
                <a:path w="18660" h="18269" extrusionOk="0">
                  <a:moveTo>
                    <a:pt x="14923" y="5080"/>
                  </a:moveTo>
                  <a:lnTo>
                    <a:pt x="14923" y="9037"/>
                  </a:lnTo>
                  <a:lnTo>
                    <a:pt x="17316" y="7913"/>
                  </a:lnTo>
                  <a:lnTo>
                    <a:pt x="9476" y="13579"/>
                  </a:lnTo>
                  <a:lnTo>
                    <a:pt x="9403" y="13604"/>
                  </a:lnTo>
                  <a:lnTo>
                    <a:pt x="9330" y="13628"/>
                  </a:lnTo>
                  <a:lnTo>
                    <a:pt x="9257" y="13604"/>
                  </a:lnTo>
                  <a:lnTo>
                    <a:pt x="9183" y="13579"/>
                  </a:lnTo>
                  <a:lnTo>
                    <a:pt x="1344" y="7913"/>
                  </a:lnTo>
                  <a:lnTo>
                    <a:pt x="3737" y="9037"/>
                  </a:lnTo>
                  <a:lnTo>
                    <a:pt x="3737" y="5080"/>
                  </a:lnTo>
                  <a:close/>
                  <a:moveTo>
                    <a:pt x="9330" y="0"/>
                  </a:moveTo>
                  <a:lnTo>
                    <a:pt x="0" y="6741"/>
                  </a:lnTo>
                  <a:lnTo>
                    <a:pt x="0" y="17780"/>
                  </a:lnTo>
                  <a:lnTo>
                    <a:pt x="0" y="17853"/>
                  </a:lnTo>
                  <a:lnTo>
                    <a:pt x="5129" y="14165"/>
                  </a:lnTo>
                  <a:lnTo>
                    <a:pt x="5227" y="14117"/>
                  </a:lnTo>
                  <a:lnTo>
                    <a:pt x="5325" y="14117"/>
                  </a:lnTo>
                  <a:lnTo>
                    <a:pt x="5398" y="14141"/>
                  </a:lnTo>
                  <a:lnTo>
                    <a:pt x="5471" y="14214"/>
                  </a:lnTo>
                  <a:lnTo>
                    <a:pt x="5520" y="14312"/>
                  </a:lnTo>
                  <a:lnTo>
                    <a:pt x="5520" y="14385"/>
                  </a:lnTo>
                  <a:lnTo>
                    <a:pt x="5471" y="14483"/>
                  </a:lnTo>
                  <a:lnTo>
                    <a:pt x="5422" y="14556"/>
                  </a:lnTo>
                  <a:lnTo>
                    <a:pt x="318" y="18244"/>
                  </a:lnTo>
                  <a:lnTo>
                    <a:pt x="416" y="18244"/>
                  </a:lnTo>
                  <a:lnTo>
                    <a:pt x="489" y="18268"/>
                  </a:lnTo>
                  <a:lnTo>
                    <a:pt x="18171" y="18268"/>
                  </a:lnTo>
                  <a:lnTo>
                    <a:pt x="18244" y="18244"/>
                  </a:lnTo>
                  <a:lnTo>
                    <a:pt x="18342" y="18244"/>
                  </a:lnTo>
                  <a:lnTo>
                    <a:pt x="13238" y="14556"/>
                  </a:lnTo>
                  <a:lnTo>
                    <a:pt x="13189" y="14483"/>
                  </a:lnTo>
                  <a:lnTo>
                    <a:pt x="13140" y="14385"/>
                  </a:lnTo>
                  <a:lnTo>
                    <a:pt x="13140" y="14312"/>
                  </a:lnTo>
                  <a:lnTo>
                    <a:pt x="13189" y="14214"/>
                  </a:lnTo>
                  <a:lnTo>
                    <a:pt x="13262" y="14141"/>
                  </a:lnTo>
                  <a:lnTo>
                    <a:pt x="13335" y="14117"/>
                  </a:lnTo>
                  <a:lnTo>
                    <a:pt x="13433" y="14117"/>
                  </a:lnTo>
                  <a:lnTo>
                    <a:pt x="13531" y="14165"/>
                  </a:lnTo>
                  <a:lnTo>
                    <a:pt x="18660" y="17853"/>
                  </a:lnTo>
                  <a:lnTo>
                    <a:pt x="18660" y="17780"/>
                  </a:lnTo>
                  <a:lnTo>
                    <a:pt x="18660" y="6741"/>
                  </a:lnTo>
                  <a:lnTo>
                    <a:pt x="933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40"/>
            <p:cNvSpPr/>
            <p:nvPr/>
          </p:nvSpPr>
          <p:spPr>
            <a:xfrm>
              <a:off x="1382325" y="1792025"/>
              <a:ext cx="168550" cy="12250"/>
            </a:xfrm>
            <a:custGeom>
              <a:avLst/>
              <a:gdLst/>
              <a:ahLst/>
              <a:cxnLst/>
              <a:rect l="l" t="t" r="r" b="b"/>
              <a:pathLst>
                <a:path w="6742" h="490" extrusionOk="0">
                  <a:moveTo>
                    <a:pt x="147" y="1"/>
                  </a:moveTo>
                  <a:lnTo>
                    <a:pt x="74" y="74"/>
                  </a:lnTo>
                  <a:lnTo>
                    <a:pt x="25" y="147"/>
                  </a:lnTo>
                  <a:lnTo>
                    <a:pt x="1" y="245"/>
                  </a:lnTo>
                  <a:lnTo>
                    <a:pt x="25" y="343"/>
                  </a:lnTo>
                  <a:lnTo>
                    <a:pt x="74" y="416"/>
                  </a:lnTo>
                  <a:lnTo>
                    <a:pt x="147" y="465"/>
                  </a:lnTo>
                  <a:lnTo>
                    <a:pt x="245" y="489"/>
                  </a:lnTo>
                  <a:lnTo>
                    <a:pt x="6497" y="489"/>
                  </a:lnTo>
                  <a:lnTo>
                    <a:pt x="6595" y="465"/>
                  </a:lnTo>
                  <a:lnTo>
                    <a:pt x="6668" y="416"/>
                  </a:lnTo>
                  <a:lnTo>
                    <a:pt x="6717" y="343"/>
                  </a:lnTo>
                  <a:lnTo>
                    <a:pt x="6741" y="245"/>
                  </a:lnTo>
                  <a:lnTo>
                    <a:pt x="6717" y="147"/>
                  </a:lnTo>
                  <a:lnTo>
                    <a:pt x="6668" y="74"/>
                  </a:lnTo>
                  <a:lnTo>
                    <a:pt x="659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40"/>
            <p:cNvSpPr/>
            <p:nvPr/>
          </p:nvSpPr>
          <p:spPr>
            <a:xfrm>
              <a:off x="1382325" y="1825000"/>
              <a:ext cx="168550" cy="12250"/>
            </a:xfrm>
            <a:custGeom>
              <a:avLst/>
              <a:gdLst/>
              <a:ahLst/>
              <a:cxnLst/>
              <a:rect l="l" t="t" r="r" b="b"/>
              <a:pathLst>
                <a:path w="6742" h="490" extrusionOk="0">
                  <a:moveTo>
                    <a:pt x="245" y="1"/>
                  </a:moveTo>
                  <a:lnTo>
                    <a:pt x="147" y="25"/>
                  </a:lnTo>
                  <a:lnTo>
                    <a:pt x="74" y="74"/>
                  </a:lnTo>
                  <a:lnTo>
                    <a:pt x="25" y="147"/>
                  </a:lnTo>
                  <a:lnTo>
                    <a:pt x="1" y="245"/>
                  </a:lnTo>
                  <a:lnTo>
                    <a:pt x="25" y="343"/>
                  </a:lnTo>
                  <a:lnTo>
                    <a:pt x="74" y="416"/>
                  </a:lnTo>
                  <a:lnTo>
                    <a:pt x="147" y="465"/>
                  </a:lnTo>
                  <a:lnTo>
                    <a:pt x="245" y="489"/>
                  </a:lnTo>
                  <a:lnTo>
                    <a:pt x="6497" y="489"/>
                  </a:lnTo>
                  <a:lnTo>
                    <a:pt x="6595" y="465"/>
                  </a:lnTo>
                  <a:lnTo>
                    <a:pt x="6668" y="416"/>
                  </a:lnTo>
                  <a:lnTo>
                    <a:pt x="6717" y="343"/>
                  </a:lnTo>
                  <a:lnTo>
                    <a:pt x="6741" y="245"/>
                  </a:lnTo>
                  <a:lnTo>
                    <a:pt x="6717" y="147"/>
                  </a:lnTo>
                  <a:lnTo>
                    <a:pt x="6668" y="74"/>
                  </a:lnTo>
                  <a:lnTo>
                    <a:pt x="6595" y="25"/>
                  </a:lnTo>
                  <a:lnTo>
                    <a:pt x="649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40"/>
            <p:cNvSpPr/>
            <p:nvPr/>
          </p:nvSpPr>
          <p:spPr>
            <a:xfrm>
              <a:off x="1382325" y="1858575"/>
              <a:ext cx="70850" cy="12250"/>
            </a:xfrm>
            <a:custGeom>
              <a:avLst/>
              <a:gdLst/>
              <a:ahLst/>
              <a:cxnLst/>
              <a:rect l="l" t="t" r="r" b="b"/>
              <a:pathLst>
                <a:path w="2834" h="490" extrusionOk="0">
                  <a:moveTo>
                    <a:pt x="245" y="1"/>
                  </a:moveTo>
                  <a:lnTo>
                    <a:pt x="147" y="25"/>
                  </a:lnTo>
                  <a:lnTo>
                    <a:pt x="74" y="74"/>
                  </a:lnTo>
                  <a:lnTo>
                    <a:pt x="25" y="147"/>
                  </a:lnTo>
                  <a:lnTo>
                    <a:pt x="1" y="245"/>
                  </a:lnTo>
                  <a:lnTo>
                    <a:pt x="25" y="343"/>
                  </a:lnTo>
                  <a:lnTo>
                    <a:pt x="74" y="416"/>
                  </a:lnTo>
                  <a:lnTo>
                    <a:pt x="147" y="465"/>
                  </a:lnTo>
                  <a:lnTo>
                    <a:pt x="245" y="489"/>
                  </a:lnTo>
                  <a:lnTo>
                    <a:pt x="2589" y="489"/>
                  </a:lnTo>
                  <a:lnTo>
                    <a:pt x="2687" y="465"/>
                  </a:lnTo>
                  <a:lnTo>
                    <a:pt x="2760" y="416"/>
                  </a:lnTo>
                  <a:lnTo>
                    <a:pt x="2809" y="343"/>
                  </a:lnTo>
                  <a:lnTo>
                    <a:pt x="2834" y="245"/>
                  </a:lnTo>
                  <a:lnTo>
                    <a:pt x="2809" y="147"/>
                  </a:lnTo>
                  <a:lnTo>
                    <a:pt x="2760" y="74"/>
                  </a:lnTo>
                  <a:lnTo>
                    <a:pt x="2687" y="25"/>
                  </a:lnTo>
                  <a:lnTo>
                    <a:pt x="258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0" name="Google Shape;540;p40"/>
          <p:cNvGrpSpPr/>
          <p:nvPr/>
        </p:nvGrpSpPr>
        <p:grpSpPr>
          <a:xfrm>
            <a:off x="1476826" y="1505109"/>
            <a:ext cx="365499" cy="365499"/>
            <a:chOff x="1922075" y="1629000"/>
            <a:chExt cx="437200" cy="437200"/>
          </a:xfrm>
        </p:grpSpPr>
        <p:sp>
          <p:nvSpPr>
            <p:cNvPr id="541" name="Google Shape;541;p40"/>
            <p:cNvSpPr/>
            <p:nvPr/>
          </p:nvSpPr>
          <p:spPr>
            <a:xfrm>
              <a:off x="2208425" y="1629000"/>
              <a:ext cx="150850" cy="150850"/>
            </a:xfrm>
            <a:custGeom>
              <a:avLst/>
              <a:gdLst/>
              <a:ahLst/>
              <a:cxnLst/>
              <a:rect l="l" t="t" r="r" b="b"/>
              <a:pathLst>
                <a:path w="6034" h="6034" extrusionOk="0">
                  <a:moveTo>
                    <a:pt x="2004" y="1"/>
                  </a:moveTo>
                  <a:lnTo>
                    <a:pt x="1881" y="25"/>
                  </a:lnTo>
                  <a:lnTo>
                    <a:pt x="1784" y="50"/>
                  </a:lnTo>
                  <a:lnTo>
                    <a:pt x="1686" y="98"/>
                  </a:lnTo>
                  <a:lnTo>
                    <a:pt x="1588" y="172"/>
                  </a:lnTo>
                  <a:lnTo>
                    <a:pt x="1" y="1784"/>
                  </a:lnTo>
                  <a:lnTo>
                    <a:pt x="4251" y="6033"/>
                  </a:lnTo>
                  <a:lnTo>
                    <a:pt x="5862" y="4446"/>
                  </a:lnTo>
                  <a:lnTo>
                    <a:pt x="5936" y="4348"/>
                  </a:lnTo>
                  <a:lnTo>
                    <a:pt x="5985" y="4250"/>
                  </a:lnTo>
                  <a:lnTo>
                    <a:pt x="6009" y="4153"/>
                  </a:lnTo>
                  <a:lnTo>
                    <a:pt x="6033" y="4031"/>
                  </a:lnTo>
                  <a:lnTo>
                    <a:pt x="6009" y="3933"/>
                  </a:lnTo>
                  <a:lnTo>
                    <a:pt x="5985" y="3811"/>
                  </a:lnTo>
                  <a:lnTo>
                    <a:pt x="5936" y="3713"/>
                  </a:lnTo>
                  <a:lnTo>
                    <a:pt x="5862" y="3615"/>
                  </a:lnTo>
                  <a:lnTo>
                    <a:pt x="2419" y="172"/>
                  </a:lnTo>
                  <a:lnTo>
                    <a:pt x="2321" y="98"/>
                  </a:lnTo>
                  <a:lnTo>
                    <a:pt x="2223" y="50"/>
                  </a:lnTo>
                  <a:lnTo>
                    <a:pt x="2101" y="25"/>
                  </a:lnTo>
                  <a:lnTo>
                    <a:pt x="200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40"/>
            <p:cNvSpPr/>
            <p:nvPr/>
          </p:nvSpPr>
          <p:spPr>
            <a:xfrm>
              <a:off x="1922075" y="1686400"/>
              <a:ext cx="379800" cy="379800"/>
            </a:xfrm>
            <a:custGeom>
              <a:avLst/>
              <a:gdLst/>
              <a:ahLst/>
              <a:cxnLst/>
              <a:rect l="l" t="t" r="r" b="b"/>
              <a:pathLst>
                <a:path w="15192" h="15192" extrusionOk="0">
                  <a:moveTo>
                    <a:pt x="1100" y="10527"/>
                  </a:moveTo>
                  <a:lnTo>
                    <a:pt x="4665" y="14093"/>
                  </a:lnTo>
                  <a:lnTo>
                    <a:pt x="4616" y="14117"/>
                  </a:lnTo>
                  <a:lnTo>
                    <a:pt x="1979" y="14508"/>
                  </a:lnTo>
                  <a:lnTo>
                    <a:pt x="684" y="13213"/>
                  </a:lnTo>
                  <a:lnTo>
                    <a:pt x="1075" y="10576"/>
                  </a:lnTo>
                  <a:lnTo>
                    <a:pt x="1100" y="10527"/>
                  </a:lnTo>
                  <a:close/>
                  <a:moveTo>
                    <a:pt x="10918" y="1"/>
                  </a:moveTo>
                  <a:lnTo>
                    <a:pt x="758" y="10185"/>
                  </a:lnTo>
                  <a:lnTo>
                    <a:pt x="684" y="10258"/>
                  </a:lnTo>
                  <a:lnTo>
                    <a:pt x="636" y="10332"/>
                  </a:lnTo>
                  <a:lnTo>
                    <a:pt x="611" y="10405"/>
                  </a:lnTo>
                  <a:lnTo>
                    <a:pt x="587" y="10502"/>
                  </a:lnTo>
                  <a:lnTo>
                    <a:pt x="1" y="14532"/>
                  </a:lnTo>
                  <a:lnTo>
                    <a:pt x="1" y="14654"/>
                  </a:lnTo>
                  <a:lnTo>
                    <a:pt x="25" y="14801"/>
                  </a:lnTo>
                  <a:lnTo>
                    <a:pt x="98" y="14923"/>
                  </a:lnTo>
                  <a:lnTo>
                    <a:pt x="171" y="15021"/>
                  </a:lnTo>
                  <a:lnTo>
                    <a:pt x="269" y="15094"/>
                  </a:lnTo>
                  <a:lnTo>
                    <a:pt x="367" y="15143"/>
                  </a:lnTo>
                  <a:lnTo>
                    <a:pt x="465" y="15167"/>
                  </a:lnTo>
                  <a:lnTo>
                    <a:pt x="587" y="15192"/>
                  </a:lnTo>
                  <a:lnTo>
                    <a:pt x="660" y="15192"/>
                  </a:lnTo>
                  <a:lnTo>
                    <a:pt x="4690" y="14606"/>
                  </a:lnTo>
                  <a:lnTo>
                    <a:pt x="4861" y="14557"/>
                  </a:lnTo>
                  <a:lnTo>
                    <a:pt x="4934" y="14508"/>
                  </a:lnTo>
                  <a:lnTo>
                    <a:pt x="5007" y="14435"/>
                  </a:lnTo>
                  <a:lnTo>
                    <a:pt x="15192" y="4275"/>
                  </a:lnTo>
                  <a:lnTo>
                    <a:pt x="13970" y="3053"/>
                  </a:lnTo>
                  <a:lnTo>
                    <a:pt x="4152" y="12872"/>
                  </a:lnTo>
                  <a:lnTo>
                    <a:pt x="3810" y="12530"/>
                  </a:lnTo>
                  <a:lnTo>
                    <a:pt x="13629" y="2712"/>
                  </a:lnTo>
                  <a:lnTo>
                    <a:pt x="12481" y="1564"/>
                  </a:lnTo>
                  <a:lnTo>
                    <a:pt x="2663" y="11382"/>
                  </a:lnTo>
                  <a:lnTo>
                    <a:pt x="2321" y="11040"/>
                  </a:lnTo>
                  <a:lnTo>
                    <a:pt x="12139" y="1222"/>
                  </a:lnTo>
                  <a:lnTo>
                    <a:pt x="1091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3" name="Google Shape;543;p40"/>
          <p:cNvGrpSpPr/>
          <p:nvPr/>
        </p:nvGrpSpPr>
        <p:grpSpPr>
          <a:xfrm>
            <a:off x="2038827" y="1503584"/>
            <a:ext cx="368551" cy="368551"/>
            <a:chOff x="2594325" y="1627175"/>
            <a:chExt cx="440850" cy="440850"/>
          </a:xfrm>
        </p:grpSpPr>
        <p:sp>
          <p:nvSpPr>
            <p:cNvPr id="544" name="Google Shape;544;p40"/>
            <p:cNvSpPr/>
            <p:nvPr/>
          </p:nvSpPr>
          <p:spPr>
            <a:xfrm>
              <a:off x="2594325" y="1890950"/>
              <a:ext cx="177075" cy="177075"/>
            </a:xfrm>
            <a:custGeom>
              <a:avLst/>
              <a:gdLst/>
              <a:ahLst/>
              <a:cxnLst/>
              <a:rect l="l" t="t" r="r" b="b"/>
              <a:pathLst>
                <a:path w="7083" h="7083" extrusionOk="0">
                  <a:moveTo>
                    <a:pt x="5544" y="0"/>
                  </a:moveTo>
                  <a:lnTo>
                    <a:pt x="538" y="5984"/>
                  </a:lnTo>
                  <a:lnTo>
                    <a:pt x="0" y="7083"/>
                  </a:lnTo>
                  <a:lnTo>
                    <a:pt x="1099" y="6546"/>
                  </a:lnTo>
                  <a:lnTo>
                    <a:pt x="7083" y="1539"/>
                  </a:lnTo>
                  <a:lnTo>
                    <a:pt x="554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40"/>
            <p:cNvSpPr/>
            <p:nvPr/>
          </p:nvSpPr>
          <p:spPr>
            <a:xfrm>
              <a:off x="2858700" y="1627175"/>
              <a:ext cx="176475" cy="176475"/>
            </a:xfrm>
            <a:custGeom>
              <a:avLst/>
              <a:gdLst/>
              <a:ahLst/>
              <a:cxnLst/>
              <a:rect l="l" t="t" r="r" b="b"/>
              <a:pathLst>
                <a:path w="7059" h="7059" extrusionOk="0">
                  <a:moveTo>
                    <a:pt x="904" y="1"/>
                  </a:moveTo>
                  <a:lnTo>
                    <a:pt x="782" y="25"/>
                  </a:lnTo>
                  <a:lnTo>
                    <a:pt x="684" y="98"/>
                  </a:lnTo>
                  <a:lnTo>
                    <a:pt x="611" y="147"/>
                  </a:lnTo>
                  <a:lnTo>
                    <a:pt x="489" y="294"/>
                  </a:lnTo>
                  <a:lnTo>
                    <a:pt x="367" y="440"/>
                  </a:lnTo>
                  <a:lnTo>
                    <a:pt x="294" y="587"/>
                  </a:lnTo>
                  <a:lnTo>
                    <a:pt x="196" y="733"/>
                  </a:lnTo>
                  <a:lnTo>
                    <a:pt x="74" y="1051"/>
                  </a:lnTo>
                  <a:lnTo>
                    <a:pt x="0" y="1393"/>
                  </a:lnTo>
                  <a:lnTo>
                    <a:pt x="0" y="1735"/>
                  </a:lnTo>
                  <a:lnTo>
                    <a:pt x="25" y="2052"/>
                  </a:lnTo>
                  <a:lnTo>
                    <a:pt x="123" y="2394"/>
                  </a:lnTo>
                  <a:lnTo>
                    <a:pt x="269" y="2711"/>
                  </a:lnTo>
                  <a:lnTo>
                    <a:pt x="4348" y="6790"/>
                  </a:lnTo>
                  <a:lnTo>
                    <a:pt x="4665" y="6937"/>
                  </a:lnTo>
                  <a:lnTo>
                    <a:pt x="5007" y="7034"/>
                  </a:lnTo>
                  <a:lnTo>
                    <a:pt x="5325" y="7059"/>
                  </a:lnTo>
                  <a:lnTo>
                    <a:pt x="5667" y="7059"/>
                  </a:lnTo>
                  <a:lnTo>
                    <a:pt x="6008" y="6986"/>
                  </a:lnTo>
                  <a:lnTo>
                    <a:pt x="6326" y="6863"/>
                  </a:lnTo>
                  <a:lnTo>
                    <a:pt x="6473" y="6766"/>
                  </a:lnTo>
                  <a:lnTo>
                    <a:pt x="6619" y="6692"/>
                  </a:lnTo>
                  <a:lnTo>
                    <a:pt x="6766" y="6570"/>
                  </a:lnTo>
                  <a:lnTo>
                    <a:pt x="6912" y="6448"/>
                  </a:lnTo>
                  <a:lnTo>
                    <a:pt x="6961" y="6375"/>
                  </a:lnTo>
                  <a:lnTo>
                    <a:pt x="7034" y="6277"/>
                  </a:lnTo>
                  <a:lnTo>
                    <a:pt x="7059" y="6155"/>
                  </a:lnTo>
                  <a:lnTo>
                    <a:pt x="7059" y="6057"/>
                  </a:lnTo>
                  <a:lnTo>
                    <a:pt x="7059" y="5960"/>
                  </a:lnTo>
                  <a:lnTo>
                    <a:pt x="7034" y="5862"/>
                  </a:lnTo>
                  <a:lnTo>
                    <a:pt x="6961" y="5764"/>
                  </a:lnTo>
                  <a:lnTo>
                    <a:pt x="6912" y="5667"/>
                  </a:lnTo>
                  <a:lnTo>
                    <a:pt x="1393" y="147"/>
                  </a:lnTo>
                  <a:lnTo>
                    <a:pt x="1295" y="98"/>
                  </a:lnTo>
                  <a:lnTo>
                    <a:pt x="1197" y="25"/>
                  </a:lnTo>
                  <a:lnTo>
                    <a:pt x="109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40"/>
            <p:cNvSpPr/>
            <p:nvPr/>
          </p:nvSpPr>
          <p:spPr>
            <a:xfrm>
              <a:off x="2663325" y="1702275"/>
              <a:ext cx="296750" cy="296775"/>
            </a:xfrm>
            <a:custGeom>
              <a:avLst/>
              <a:gdLst/>
              <a:ahLst/>
              <a:cxnLst/>
              <a:rect l="l" t="t" r="r" b="b"/>
              <a:pathLst>
                <a:path w="11870" h="11871" extrusionOk="0">
                  <a:moveTo>
                    <a:pt x="7718" y="1295"/>
                  </a:moveTo>
                  <a:lnTo>
                    <a:pt x="7815" y="1319"/>
                  </a:lnTo>
                  <a:lnTo>
                    <a:pt x="7889" y="1368"/>
                  </a:lnTo>
                  <a:lnTo>
                    <a:pt x="7938" y="1442"/>
                  </a:lnTo>
                  <a:lnTo>
                    <a:pt x="7938" y="1515"/>
                  </a:lnTo>
                  <a:lnTo>
                    <a:pt x="7938" y="1588"/>
                  </a:lnTo>
                  <a:lnTo>
                    <a:pt x="7889" y="1661"/>
                  </a:lnTo>
                  <a:lnTo>
                    <a:pt x="5862" y="3664"/>
                  </a:lnTo>
                  <a:lnTo>
                    <a:pt x="5788" y="3713"/>
                  </a:lnTo>
                  <a:lnTo>
                    <a:pt x="5715" y="3737"/>
                  </a:lnTo>
                  <a:lnTo>
                    <a:pt x="5642" y="3713"/>
                  </a:lnTo>
                  <a:lnTo>
                    <a:pt x="5569" y="3664"/>
                  </a:lnTo>
                  <a:lnTo>
                    <a:pt x="5520" y="3591"/>
                  </a:lnTo>
                  <a:lnTo>
                    <a:pt x="5495" y="3517"/>
                  </a:lnTo>
                  <a:lnTo>
                    <a:pt x="5520" y="3444"/>
                  </a:lnTo>
                  <a:lnTo>
                    <a:pt x="5569" y="3371"/>
                  </a:lnTo>
                  <a:lnTo>
                    <a:pt x="7571" y="1368"/>
                  </a:lnTo>
                  <a:lnTo>
                    <a:pt x="7644" y="1319"/>
                  </a:lnTo>
                  <a:lnTo>
                    <a:pt x="7718" y="1295"/>
                  </a:lnTo>
                  <a:close/>
                  <a:moveTo>
                    <a:pt x="7767" y="1"/>
                  </a:moveTo>
                  <a:lnTo>
                    <a:pt x="4885" y="2907"/>
                  </a:lnTo>
                  <a:lnTo>
                    <a:pt x="4640" y="2809"/>
                  </a:lnTo>
                  <a:lnTo>
                    <a:pt x="4396" y="2712"/>
                  </a:lnTo>
                  <a:lnTo>
                    <a:pt x="4103" y="2614"/>
                  </a:lnTo>
                  <a:lnTo>
                    <a:pt x="3810" y="2565"/>
                  </a:lnTo>
                  <a:lnTo>
                    <a:pt x="3493" y="2492"/>
                  </a:lnTo>
                  <a:lnTo>
                    <a:pt x="3175" y="2443"/>
                  </a:lnTo>
                  <a:lnTo>
                    <a:pt x="2858" y="2418"/>
                  </a:lnTo>
                  <a:lnTo>
                    <a:pt x="2247" y="2418"/>
                  </a:lnTo>
                  <a:lnTo>
                    <a:pt x="1954" y="2443"/>
                  </a:lnTo>
                  <a:lnTo>
                    <a:pt x="1636" y="2492"/>
                  </a:lnTo>
                  <a:lnTo>
                    <a:pt x="1319" y="2565"/>
                  </a:lnTo>
                  <a:lnTo>
                    <a:pt x="1001" y="2687"/>
                  </a:lnTo>
                  <a:lnTo>
                    <a:pt x="708" y="2809"/>
                  </a:lnTo>
                  <a:lnTo>
                    <a:pt x="415" y="3005"/>
                  </a:lnTo>
                  <a:lnTo>
                    <a:pt x="147" y="3224"/>
                  </a:lnTo>
                  <a:lnTo>
                    <a:pt x="73" y="3298"/>
                  </a:lnTo>
                  <a:lnTo>
                    <a:pt x="24" y="3395"/>
                  </a:lnTo>
                  <a:lnTo>
                    <a:pt x="0" y="3493"/>
                  </a:lnTo>
                  <a:lnTo>
                    <a:pt x="0" y="3615"/>
                  </a:lnTo>
                  <a:lnTo>
                    <a:pt x="0" y="3713"/>
                  </a:lnTo>
                  <a:lnTo>
                    <a:pt x="24" y="3811"/>
                  </a:lnTo>
                  <a:lnTo>
                    <a:pt x="73" y="3908"/>
                  </a:lnTo>
                  <a:lnTo>
                    <a:pt x="147" y="4006"/>
                  </a:lnTo>
                  <a:lnTo>
                    <a:pt x="7864" y="11724"/>
                  </a:lnTo>
                  <a:lnTo>
                    <a:pt x="7962" y="11797"/>
                  </a:lnTo>
                  <a:lnTo>
                    <a:pt x="8060" y="11846"/>
                  </a:lnTo>
                  <a:lnTo>
                    <a:pt x="8157" y="11870"/>
                  </a:lnTo>
                  <a:lnTo>
                    <a:pt x="8377" y="11870"/>
                  </a:lnTo>
                  <a:lnTo>
                    <a:pt x="8475" y="11846"/>
                  </a:lnTo>
                  <a:lnTo>
                    <a:pt x="8573" y="11797"/>
                  </a:lnTo>
                  <a:lnTo>
                    <a:pt x="8646" y="11724"/>
                  </a:lnTo>
                  <a:lnTo>
                    <a:pt x="8866" y="11455"/>
                  </a:lnTo>
                  <a:lnTo>
                    <a:pt x="9061" y="11162"/>
                  </a:lnTo>
                  <a:lnTo>
                    <a:pt x="9183" y="10869"/>
                  </a:lnTo>
                  <a:lnTo>
                    <a:pt x="9305" y="10551"/>
                  </a:lnTo>
                  <a:lnTo>
                    <a:pt x="9379" y="10234"/>
                  </a:lnTo>
                  <a:lnTo>
                    <a:pt x="9427" y="9916"/>
                  </a:lnTo>
                  <a:lnTo>
                    <a:pt x="9452" y="9623"/>
                  </a:lnTo>
                  <a:lnTo>
                    <a:pt x="9452" y="9330"/>
                  </a:lnTo>
                  <a:lnTo>
                    <a:pt x="9452" y="9013"/>
                  </a:lnTo>
                  <a:lnTo>
                    <a:pt x="9427" y="8695"/>
                  </a:lnTo>
                  <a:lnTo>
                    <a:pt x="9379" y="8378"/>
                  </a:lnTo>
                  <a:lnTo>
                    <a:pt x="9305" y="8060"/>
                  </a:lnTo>
                  <a:lnTo>
                    <a:pt x="9256" y="7767"/>
                  </a:lnTo>
                  <a:lnTo>
                    <a:pt x="9159" y="7474"/>
                  </a:lnTo>
                  <a:lnTo>
                    <a:pt x="9061" y="7230"/>
                  </a:lnTo>
                  <a:lnTo>
                    <a:pt x="8963" y="6986"/>
                  </a:lnTo>
                  <a:lnTo>
                    <a:pt x="11870" y="4104"/>
                  </a:lnTo>
                  <a:lnTo>
                    <a:pt x="776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7" name="Google Shape;547;p40"/>
          <p:cNvSpPr/>
          <p:nvPr/>
        </p:nvSpPr>
        <p:spPr>
          <a:xfrm>
            <a:off x="2618782" y="1519981"/>
            <a:ext cx="335905" cy="335884"/>
          </a:xfrm>
          <a:custGeom>
            <a:avLst/>
            <a:gdLst/>
            <a:ahLst/>
            <a:cxnLst/>
            <a:rect l="l" t="t" r="r" b="b"/>
            <a:pathLst>
              <a:path w="16072" h="16071" extrusionOk="0">
                <a:moveTo>
                  <a:pt x="8036" y="0"/>
                </a:moveTo>
                <a:lnTo>
                  <a:pt x="7938" y="24"/>
                </a:lnTo>
                <a:lnTo>
                  <a:pt x="7792" y="98"/>
                </a:lnTo>
                <a:lnTo>
                  <a:pt x="7328" y="366"/>
                </a:lnTo>
                <a:lnTo>
                  <a:pt x="7059" y="537"/>
                </a:lnTo>
                <a:lnTo>
                  <a:pt x="6766" y="757"/>
                </a:lnTo>
                <a:lnTo>
                  <a:pt x="6448" y="977"/>
                </a:lnTo>
                <a:lnTo>
                  <a:pt x="6155" y="1246"/>
                </a:lnTo>
                <a:lnTo>
                  <a:pt x="5887" y="1514"/>
                </a:lnTo>
                <a:lnTo>
                  <a:pt x="5643" y="1807"/>
                </a:lnTo>
                <a:lnTo>
                  <a:pt x="5447" y="2100"/>
                </a:lnTo>
                <a:lnTo>
                  <a:pt x="5374" y="2247"/>
                </a:lnTo>
                <a:lnTo>
                  <a:pt x="5325" y="2418"/>
                </a:lnTo>
                <a:lnTo>
                  <a:pt x="5276" y="2564"/>
                </a:lnTo>
                <a:lnTo>
                  <a:pt x="5252" y="2711"/>
                </a:lnTo>
                <a:lnTo>
                  <a:pt x="5252" y="2858"/>
                </a:lnTo>
                <a:lnTo>
                  <a:pt x="5276" y="3029"/>
                </a:lnTo>
                <a:lnTo>
                  <a:pt x="5325" y="3175"/>
                </a:lnTo>
                <a:lnTo>
                  <a:pt x="5398" y="3322"/>
                </a:lnTo>
                <a:lnTo>
                  <a:pt x="5496" y="3468"/>
                </a:lnTo>
                <a:lnTo>
                  <a:pt x="5618" y="3615"/>
                </a:lnTo>
                <a:lnTo>
                  <a:pt x="5814" y="3761"/>
                </a:lnTo>
                <a:lnTo>
                  <a:pt x="6009" y="3859"/>
                </a:lnTo>
                <a:lnTo>
                  <a:pt x="6204" y="3957"/>
                </a:lnTo>
                <a:lnTo>
                  <a:pt x="6424" y="4005"/>
                </a:lnTo>
                <a:lnTo>
                  <a:pt x="6644" y="4054"/>
                </a:lnTo>
                <a:lnTo>
                  <a:pt x="6864" y="4152"/>
                </a:lnTo>
                <a:lnTo>
                  <a:pt x="7059" y="4250"/>
                </a:lnTo>
                <a:lnTo>
                  <a:pt x="7254" y="4421"/>
                </a:lnTo>
                <a:lnTo>
                  <a:pt x="7425" y="4616"/>
                </a:lnTo>
                <a:lnTo>
                  <a:pt x="7523" y="4836"/>
                </a:lnTo>
                <a:lnTo>
                  <a:pt x="7596" y="5080"/>
                </a:lnTo>
                <a:lnTo>
                  <a:pt x="7621" y="5373"/>
                </a:lnTo>
                <a:lnTo>
                  <a:pt x="7596" y="5569"/>
                </a:lnTo>
                <a:lnTo>
                  <a:pt x="7572" y="5788"/>
                </a:lnTo>
                <a:lnTo>
                  <a:pt x="7499" y="5984"/>
                </a:lnTo>
                <a:lnTo>
                  <a:pt x="7425" y="6179"/>
                </a:lnTo>
                <a:lnTo>
                  <a:pt x="7328" y="6374"/>
                </a:lnTo>
                <a:lnTo>
                  <a:pt x="7206" y="6570"/>
                </a:lnTo>
                <a:lnTo>
                  <a:pt x="7059" y="6741"/>
                </a:lnTo>
                <a:lnTo>
                  <a:pt x="6913" y="6912"/>
                </a:lnTo>
                <a:lnTo>
                  <a:pt x="6742" y="7058"/>
                </a:lnTo>
                <a:lnTo>
                  <a:pt x="6571" y="7205"/>
                </a:lnTo>
                <a:lnTo>
                  <a:pt x="6400" y="7303"/>
                </a:lnTo>
                <a:lnTo>
                  <a:pt x="6204" y="7425"/>
                </a:lnTo>
                <a:lnTo>
                  <a:pt x="6009" y="7498"/>
                </a:lnTo>
                <a:lnTo>
                  <a:pt x="5789" y="7571"/>
                </a:lnTo>
                <a:lnTo>
                  <a:pt x="5569" y="7596"/>
                </a:lnTo>
                <a:lnTo>
                  <a:pt x="5374" y="7620"/>
                </a:lnTo>
                <a:lnTo>
                  <a:pt x="5105" y="7596"/>
                </a:lnTo>
                <a:lnTo>
                  <a:pt x="4861" y="7522"/>
                </a:lnTo>
                <a:lnTo>
                  <a:pt x="4617" y="7425"/>
                </a:lnTo>
                <a:lnTo>
                  <a:pt x="4421" y="7254"/>
                </a:lnTo>
                <a:lnTo>
                  <a:pt x="4250" y="7058"/>
                </a:lnTo>
                <a:lnTo>
                  <a:pt x="4128" y="6839"/>
                </a:lnTo>
                <a:lnTo>
                  <a:pt x="4055" y="6619"/>
                </a:lnTo>
                <a:lnTo>
                  <a:pt x="3982" y="6399"/>
                </a:lnTo>
                <a:lnTo>
                  <a:pt x="3933" y="6204"/>
                </a:lnTo>
                <a:lnTo>
                  <a:pt x="3860" y="6008"/>
                </a:lnTo>
                <a:lnTo>
                  <a:pt x="3762" y="5813"/>
                </a:lnTo>
                <a:lnTo>
                  <a:pt x="3615" y="5617"/>
                </a:lnTo>
                <a:lnTo>
                  <a:pt x="3469" y="5495"/>
                </a:lnTo>
                <a:lnTo>
                  <a:pt x="3322" y="5398"/>
                </a:lnTo>
                <a:lnTo>
                  <a:pt x="3176" y="5324"/>
                </a:lnTo>
                <a:lnTo>
                  <a:pt x="3029" y="5275"/>
                </a:lnTo>
                <a:lnTo>
                  <a:pt x="2858" y="5251"/>
                </a:lnTo>
                <a:lnTo>
                  <a:pt x="2712" y="5251"/>
                </a:lnTo>
                <a:lnTo>
                  <a:pt x="2565" y="5275"/>
                </a:lnTo>
                <a:lnTo>
                  <a:pt x="2419" y="5324"/>
                </a:lnTo>
                <a:lnTo>
                  <a:pt x="2248" y="5373"/>
                </a:lnTo>
                <a:lnTo>
                  <a:pt x="2101" y="5446"/>
                </a:lnTo>
                <a:lnTo>
                  <a:pt x="1808" y="5642"/>
                </a:lnTo>
                <a:lnTo>
                  <a:pt x="1515" y="5886"/>
                </a:lnTo>
                <a:lnTo>
                  <a:pt x="1246" y="6155"/>
                </a:lnTo>
                <a:lnTo>
                  <a:pt x="978" y="6448"/>
                </a:lnTo>
                <a:lnTo>
                  <a:pt x="758" y="6765"/>
                </a:lnTo>
                <a:lnTo>
                  <a:pt x="538" y="7058"/>
                </a:lnTo>
                <a:lnTo>
                  <a:pt x="367" y="7327"/>
                </a:lnTo>
                <a:lnTo>
                  <a:pt x="99" y="7791"/>
                </a:lnTo>
                <a:lnTo>
                  <a:pt x="25" y="7938"/>
                </a:lnTo>
                <a:lnTo>
                  <a:pt x="1" y="8035"/>
                </a:lnTo>
                <a:lnTo>
                  <a:pt x="25" y="8231"/>
                </a:lnTo>
                <a:lnTo>
                  <a:pt x="74" y="8402"/>
                </a:lnTo>
                <a:lnTo>
                  <a:pt x="172" y="8597"/>
                </a:lnTo>
                <a:lnTo>
                  <a:pt x="294" y="8744"/>
                </a:lnTo>
                <a:lnTo>
                  <a:pt x="587" y="9012"/>
                </a:lnTo>
                <a:lnTo>
                  <a:pt x="880" y="9256"/>
                </a:lnTo>
                <a:lnTo>
                  <a:pt x="1417" y="9696"/>
                </a:lnTo>
                <a:lnTo>
                  <a:pt x="1906" y="10062"/>
                </a:lnTo>
                <a:lnTo>
                  <a:pt x="2101" y="10233"/>
                </a:lnTo>
                <a:lnTo>
                  <a:pt x="2297" y="10404"/>
                </a:lnTo>
                <a:lnTo>
                  <a:pt x="2419" y="10575"/>
                </a:lnTo>
                <a:lnTo>
                  <a:pt x="2541" y="10746"/>
                </a:lnTo>
                <a:lnTo>
                  <a:pt x="2590" y="10917"/>
                </a:lnTo>
                <a:lnTo>
                  <a:pt x="2590" y="11113"/>
                </a:lnTo>
                <a:lnTo>
                  <a:pt x="2541" y="11308"/>
                </a:lnTo>
                <a:lnTo>
                  <a:pt x="2443" y="11528"/>
                </a:lnTo>
                <a:lnTo>
                  <a:pt x="2272" y="11772"/>
                </a:lnTo>
                <a:lnTo>
                  <a:pt x="2004" y="12041"/>
                </a:lnTo>
                <a:lnTo>
                  <a:pt x="1833" y="12212"/>
                </a:lnTo>
                <a:lnTo>
                  <a:pt x="1637" y="12309"/>
                </a:lnTo>
                <a:lnTo>
                  <a:pt x="1417" y="12383"/>
                </a:lnTo>
                <a:lnTo>
                  <a:pt x="1222" y="12431"/>
                </a:lnTo>
                <a:lnTo>
                  <a:pt x="1002" y="12480"/>
                </a:lnTo>
                <a:lnTo>
                  <a:pt x="782" y="12578"/>
                </a:lnTo>
                <a:lnTo>
                  <a:pt x="587" y="12700"/>
                </a:lnTo>
                <a:lnTo>
                  <a:pt x="367" y="12871"/>
                </a:lnTo>
                <a:lnTo>
                  <a:pt x="196" y="13066"/>
                </a:lnTo>
                <a:lnTo>
                  <a:pt x="99" y="13286"/>
                </a:lnTo>
                <a:lnTo>
                  <a:pt x="25" y="13530"/>
                </a:lnTo>
                <a:lnTo>
                  <a:pt x="1" y="13799"/>
                </a:lnTo>
                <a:lnTo>
                  <a:pt x="25" y="14019"/>
                </a:lnTo>
                <a:lnTo>
                  <a:pt x="50" y="14239"/>
                </a:lnTo>
                <a:lnTo>
                  <a:pt x="123" y="14434"/>
                </a:lnTo>
                <a:lnTo>
                  <a:pt x="221" y="14654"/>
                </a:lnTo>
                <a:lnTo>
                  <a:pt x="318" y="14825"/>
                </a:lnTo>
                <a:lnTo>
                  <a:pt x="440" y="15020"/>
                </a:lnTo>
                <a:lnTo>
                  <a:pt x="563" y="15191"/>
                </a:lnTo>
                <a:lnTo>
                  <a:pt x="709" y="15362"/>
                </a:lnTo>
                <a:lnTo>
                  <a:pt x="880" y="15509"/>
                </a:lnTo>
                <a:lnTo>
                  <a:pt x="1051" y="15631"/>
                </a:lnTo>
                <a:lnTo>
                  <a:pt x="1246" y="15753"/>
                </a:lnTo>
                <a:lnTo>
                  <a:pt x="1442" y="15875"/>
                </a:lnTo>
                <a:lnTo>
                  <a:pt x="1637" y="15948"/>
                </a:lnTo>
                <a:lnTo>
                  <a:pt x="1857" y="16022"/>
                </a:lnTo>
                <a:lnTo>
                  <a:pt x="2052" y="16046"/>
                </a:lnTo>
                <a:lnTo>
                  <a:pt x="2272" y="16070"/>
                </a:lnTo>
                <a:lnTo>
                  <a:pt x="2541" y="16046"/>
                </a:lnTo>
                <a:lnTo>
                  <a:pt x="2785" y="15973"/>
                </a:lnTo>
                <a:lnTo>
                  <a:pt x="3005" y="15875"/>
                </a:lnTo>
                <a:lnTo>
                  <a:pt x="3200" y="15704"/>
                </a:lnTo>
                <a:lnTo>
                  <a:pt x="3371" y="15509"/>
                </a:lnTo>
                <a:lnTo>
                  <a:pt x="3493" y="15289"/>
                </a:lnTo>
                <a:lnTo>
                  <a:pt x="3567" y="15094"/>
                </a:lnTo>
                <a:lnTo>
                  <a:pt x="3615" y="14874"/>
                </a:lnTo>
                <a:lnTo>
                  <a:pt x="3689" y="14654"/>
                </a:lnTo>
                <a:lnTo>
                  <a:pt x="3762" y="14459"/>
                </a:lnTo>
                <a:lnTo>
                  <a:pt x="3860" y="14239"/>
                </a:lnTo>
                <a:lnTo>
                  <a:pt x="4031" y="14068"/>
                </a:lnTo>
                <a:lnTo>
                  <a:pt x="4299" y="13824"/>
                </a:lnTo>
                <a:lnTo>
                  <a:pt x="4544" y="13628"/>
                </a:lnTo>
                <a:lnTo>
                  <a:pt x="4763" y="13530"/>
                </a:lnTo>
                <a:lnTo>
                  <a:pt x="4959" y="13482"/>
                </a:lnTo>
                <a:lnTo>
                  <a:pt x="5154" y="13482"/>
                </a:lnTo>
                <a:lnTo>
                  <a:pt x="5325" y="13530"/>
                </a:lnTo>
                <a:lnTo>
                  <a:pt x="5496" y="13653"/>
                </a:lnTo>
                <a:lnTo>
                  <a:pt x="5667" y="13775"/>
                </a:lnTo>
                <a:lnTo>
                  <a:pt x="5838" y="13970"/>
                </a:lnTo>
                <a:lnTo>
                  <a:pt x="6009" y="14165"/>
                </a:lnTo>
                <a:lnTo>
                  <a:pt x="6375" y="14654"/>
                </a:lnTo>
                <a:lnTo>
                  <a:pt x="6815" y="15191"/>
                </a:lnTo>
                <a:lnTo>
                  <a:pt x="7059" y="15484"/>
                </a:lnTo>
                <a:lnTo>
                  <a:pt x="7328" y="15777"/>
                </a:lnTo>
                <a:lnTo>
                  <a:pt x="7474" y="15899"/>
                </a:lnTo>
                <a:lnTo>
                  <a:pt x="7670" y="15997"/>
                </a:lnTo>
                <a:lnTo>
                  <a:pt x="7841" y="16046"/>
                </a:lnTo>
                <a:lnTo>
                  <a:pt x="8036" y="16070"/>
                </a:lnTo>
                <a:lnTo>
                  <a:pt x="8134" y="16046"/>
                </a:lnTo>
                <a:lnTo>
                  <a:pt x="8280" y="15973"/>
                </a:lnTo>
                <a:lnTo>
                  <a:pt x="8744" y="15704"/>
                </a:lnTo>
                <a:lnTo>
                  <a:pt x="9013" y="15533"/>
                </a:lnTo>
                <a:lnTo>
                  <a:pt x="9306" y="15313"/>
                </a:lnTo>
                <a:lnTo>
                  <a:pt x="9623" y="15094"/>
                </a:lnTo>
                <a:lnTo>
                  <a:pt x="9917" y="14825"/>
                </a:lnTo>
                <a:lnTo>
                  <a:pt x="10185" y="14556"/>
                </a:lnTo>
                <a:lnTo>
                  <a:pt x="10429" y="14263"/>
                </a:lnTo>
                <a:lnTo>
                  <a:pt x="10625" y="13970"/>
                </a:lnTo>
                <a:lnTo>
                  <a:pt x="10698" y="13824"/>
                </a:lnTo>
                <a:lnTo>
                  <a:pt x="10747" y="13653"/>
                </a:lnTo>
                <a:lnTo>
                  <a:pt x="10796" y="13506"/>
                </a:lnTo>
                <a:lnTo>
                  <a:pt x="10820" y="13359"/>
                </a:lnTo>
                <a:lnTo>
                  <a:pt x="10820" y="13213"/>
                </a:lnTo>
                <a:lnTo>
                  <a:pt x="10796" y="13042"/>
                </a:lnTo>
                <a:lnTo>
                  <a:pt x="10747" y="12895"/>
                </a:lnTo>
                <a:lnTo>
                  <a:pt x="10674" y="12749"/>
                </a:lnTo>
                <a:lnTo>
                  <a:pt x="10576" y="12602"/>
                </a:lnTo>
                <a:lnTo>
                  <a:pt x="10454" y="12456"/>
                </a:lnTo>
                <a:lnTo>
                  <a:pt x="10258" y="12309"/>
                </a:lnTo>
                <a:lnTo>
                  <a:pt x="10063" y="12212"/>
                </a:lnTo>
                <a:lnTo>
                  <a:pt x="9868" y="12138"/>
                </a:lnTo>
                <a:lnTo>
                  <a:pt x="9648" y="12065"/>
                </a:lnTo>
                <a:lnTo>
                  <a:pt x="9428" y="12016"/>
                </a:lnTo>
                <a:lnTo>
                  <a:pt x="9208" y="11919"/>
                </a:lnTo>
                <a:lnTo>
                  <a:pt x="9013" y="11821"/>
                </a:lnTo>
                <a:lnTo>
                  <a:pt x="8818" y="11650"/>
                </a:lnTo>
                <a:lnTo>
                  <a:pt x="8647" y="11454"/>
                </a:lnTo>
                <a:lnTo>
                  <a:pt x="8549" y="11235"/>
                </a:lnTo>
                <a:lnTo>
                  <a:pt x="8476" y="10990"/>
                </a:lnTo>
                <a:lnTo>
                  <a:pt x="8451" y="10697"/>
                </a:lnTo>
                <a:lnTo>
                  <a:pt x="8476" y="10502"/>
                </a:lnTo>
                <a:lnTo>
                  <a:pt x="8500" y="10282"/>
                </a:lnTo>
                <a:lnTo>
                  <a:pt x="8573" y="10087"/>
                </a:lnTo>
                <a:lnTo>
                  <a:pt x="8647" y="9891"/>
                </a:lnTo>
                <a:lnTo>
                  <a:pt x="8744" y="9696"/>
                </a:lnTo>
                <a:lnTo>
                  <a:pt x="8866" y="9501"/>
                </a:lnTo>
                <a:lnTo>
                  <a:pt x="9013" y="9330"/>
                </a:lnTo>
                <a:lnTo>
                  <a:pt x="9159" y="9159"/>
                </a:lnTo>
                <a:lnTo>
                  <a:pt x="9330" y="9012"/>
                </a:lnTo>
                <a:lnTo>
                  <a:pt x="9501" y="8890"/>
                </a:lnTo>
                <a:lnTo>
                  <a:pt x="9672" y="8768"/>
                </a:lnTo>
                <a:lnTo>
                  <a:pt x="9868" y="8646"/>
                </a:lnTo>
                <a:lnTo>
                  <a:pt x="10063" y="8573"/>
                </a:lnTo>
                <a:lnTo>
                  <a:pt x="10283" y="8499"/>
                </a:lnTo>
                <a:lnTo>
                  <a:pt x="10503" y="8475"/>
                </a:lnTo>
                <a:lnTo>
                  <a:pt x="10698" y="8450"/>
                </a:lnTo>
                <a:lnTo>
                  <a:pt x="10967" y="8475"/>
                </a:lnTo>
                <a:lnTo>
                  <a:pt x="11211" y="8548"/>
                </a:lnTo>
                <a:lnTo>
                  <a:pt x="11455" y="8646"/>
                </a:lnTo>
                <a:lnTo>
                  <a:pt x="11651" y="8817"/>
                </a:lnTo>
                <a:lnTo>
                  <a:pt x="11822" y="9012"/>
                </a:lnTo>
                <a:lnTo>
                  <a:pt x="11944" y="9232"/>
                </a:lnTo>
                <a:lnTo>
                  <a:pt x="12017" y="9452"/>
                </a:lnTo>
                <a:lnTo>
                  <a:pt x="12090" y="9672"/>
                </a:lnTo>
                <a:lnTo>
                  <a:pt x="12139" y="9867"/>
                </a:lnTo>
                <a:lnTo>
                  <a:pt x="12212" y="10062"/>
                </a:lnTo>
                <a:lnTo>
                  <a:pt x="12310" y="10258"/>
                </a:lnTo>
                <a:lnTo>
                  <a:pt x="12457" y="10453"/>
                </a:lnTo>
                <a:lnTo>
                  <a:pt x="12603" y="10575"/>
                </a:lnTo>
                <a:lnTo>
                  <a:pt x="12750" y="10673"/>
                </a:lnTo>
                <a:lnTo>
                  <a:pt x="12896" y="10746"/>
                </a:lnTo>
                <a:lnTo>
                  <a:pt x="13043" y="10795"/>
                </a:lnTo>
                <a:lnTo>
                  <a:pt x="13214" y="10819"/>
                </a:lnTo>
                <a:lnTo>
                  <a:pt x="13360" y="10819"/>
                </a:lnTo>
                <a:lnTo>
                  <a:pt x="13507" y="10795"/>
                </a:lnTo>
                <a:lnTo>
                  <a:pt x="13653" y="10746"/>
                </a:lnTo>
                <a:lnTo>
                  <a:pt x="13824" y="10697"/>
                </a:lnTo>
                <a:lnTo>
                  <a:pt x="13971" y="10624"/>
                </a:lnTo>
                <a:lnTo>
                  <a:pt x="14264" y="10429"/>
                </a:lnTo>
                <a:lnTo>
                  <a:pt x="14557" y="10184"/>
                </a:lnTo>
                <a:lnTo>
                  <a:pt x="14826" y="9916"/>
                </a:lnTo>
                <a:lnTo>
                  <a:pt x="15094" y="9623"/>
                </a:lnTo>
                <a:lnTo>
                  <a:pt x="15314" y="9305"/>
                </a:lnTo>
                <a:lnTo>
                  <a:pt x="15534" y="9012"/>
                </a:lnTo>
                <a:lnTo>
                  <a:pt x="15705" y="8744"/>
                </a:lnTo>
                <a:lnTo>
                  <a:pt x="15973" y="8279"/>
                </a:lnTo>
                <a:lnTo>
                  <a:pt x="16047" y="8133"/>
                </a:lnTo>
                <a:lnTo>
                  <a:pt x="16071" y="8035"/>
                </a:lnTo>
                <a:lnTo>
                  <a:pt x="16047" y="7840"/>
                </a:lnTo>
                <a:lnTo>
                  <a:pt x="15998" y="7669"/>
                </a:lnTo>
                <a:lnTo>
                  <a:pt x="15900" y="7474"/>
                </a:lnTo>
                <a:lnTo>
                  <a:pt x="15778" y="7327"/>
                </a:lnTo>
                <a:lnTo>
                  <a:pt x="15485" y="7058"/>
                </a:lnTo>
                <a:lnTo>
                  <a:pt x="15192" y="6814"/>
                </a:lnTo>
                <a:lnTo>
                  <a:pt x="14655" y="6374"/>
                </a:lnTo>
                <a:lnTo>
                  <a:pt x="14166" y="6008"/>
                </a:lnTo>
                <a:lnTo>
                  <a:pt x="13971" y="5837"/>
                </a:lnTo>
                <a:lnTo>
                  <a:pt x="13775" y="5666"/>
                </a:lnTo>
                <a:lnTo>
                  <a:pt x="13653" y="5495"/>
                </a:lnTo>
                <a:lnTo>
                  <a:pt x="13531" y="5324"/>
                </a:lnTo>
                <a:lnTo>
                  <a:pt x="13482" y="5153"/>
                </a:lnTo>
                <a:lnTo>
                  <a:pt x="13482" y="4958"/>
                </a:lnTo>
                <a:lnTo>
                  <a:pt x="13531" y="4763"/>
                </a:lnTo>
                <a:lnTo>
                  <a:pt x="13629" y="4543"/>
                </a:lnTo>
                <a:lnTo>
                  <a:pt x="13800" y="4299"/>
                </a:lnTo>
                <a:lnTo>
                  <a:pt x="14068" y="4030"/>
                </a:lnTo>
                <a:lnTo>
                  <a:pt x="14239" y="3859"/>
                </a:lnTo>
                <a:lnTo>
                  <a:pt x="14435" y="3761"/>
                </a:lnTo>
                <a:lnTo>
                  <a:pt x="14655" y="3688"/>
                </a:lnTo>
                <a:lnTo>
                  <a:pt x="14850" y="3639"/>
                </a:lnTo>
                <a:lnTo>
                  <a:pt x="15070" y="3590"/>
                </a:lnTo>
                <a:lnTo>
                  <a:pt x="15290" y="3493"/>
                </a:lnTo>
                <a:lnTo>
                  <a:pt x="15485" y="3370"/>
                </a:lnTo>
                <a:lnTo>
                  <a:pt x="15705" y="3199"/>
                </a:lnTo>
                <a:lnTo>
                  <a:pt x="15876" y="3004"/>
                </a:lnTo>
                <a:lnTo>
                  <a:pt x="15973" y="2784"/>
                </a:lnTo>
                <a:lnTo>
                  <a:pt x="16047" y="2540"/>
                </a:lnTo>
                <a:lnTo>
                  <a:pt x="16071" y="2271"/>
                </a:lnTo>
                <a:lnTo>
                  <a:pt x="16047" y="2052"/>
                </a:lnTo>
                <a:lnTo>
                  <a:pt x="16022" y="1832"/>
                </a:lnTo>
                <a:lnTo>
                  <a:pt x="15949" y="1636"/>
                </a:lnTo>
                <a:lnTo>
                  <a:pt x="15851" y="1417"/>
                </a:lnTo>
                <a:lnTo>
                  <a:pt x="15754" y="1246"/>
                </a:lnTo>
                <a:lnTo>
                  <a:pt x="15632" y="1050"/>
                </a:lnTo>
                <a:lnTo>
                  <a:pt x="15509" y="879"/>
                </a:lnTo>
                <a:lnTo>
                  <a:pt x="15363" y="708"/>
                </a:lnTo>
                <a:lnTo>
                  <a:pt x="15192" y="562"/>
                </a:lnTo>
                <a:lnTo>
                  <a:pt x="15021" y="440"/>
                </a:lnTo>
                <a:lnTo>
                  <a:pt x="14826" y="318"/>
                </a:lnTo>
                <a:lnTo>
                  <a:pt x="14630" y="195"/>
                </a:lnTo>
                <a:lnTo>
                  <a:pt x="14435" y="122"/>
                </a:lnTo>
                <a:lnTo>
                  <a:pt x="14215" y="49"/>
                </a:lnTo>
                <a:lnTo>
                  <a:pt x="14020" y="24"/>
                </a:lnTo>
                <a:lnTo>
                  <a:pt x="13800" y="0"/>
                </a:lnTo>
                <a:lnTo>
                  <a:pt x="13531" y="24"/>
                </a:lnTo>
                <a:lnTo>
                  <a:pt x="13287" y="98"/>
                </a:lnTo>
                <a:lnTo>
                  <a:pt x="13067" y="195"/>
                </a:lnTo>
                <a:lnTo>
                  <a:pt x="12872" y="366"/>
                </a:lnTo>
                <a:lnTo>
                  <a:pt x="12701" y="562"/>
                </a:lnTo>
                <a:lnTo>
                  <a:pt x="12579" y="782"/>
                </a:lnTo>
                <a:lnTo>
                  <a:pt x="12505" y="977"/>
                </a:lnTo>
                <a:lnTo>
                  <a:pt x="12457" y="1197"/>
                </a:lnTo>
                <a:lnTo>
                  <a:pt x="12383" y="1417"/>
                </a:lnTo>
                <a:lnTo>
                  <a:pt x="12310" y="1612"/>
                </a:lnTo>
                <a:lnTo>
                  <a:pt x="12212" y="1832"/>
                </a:lnTo>
                <a:lnTo>
                  <a:pt x="12041" y="2003"/>
                </a:lnTo>
                <a:lnTo>
                  <a:pt x="11773" y="2271"/>
                </a:lnTo>
                <a:lnTo>
                  <a:pt x="11528" y="2442"/>
                </a:lnTo>
                <a:lnTo>
                  <a:pt x="11309" y="2540"/>
                </a:lnTo>
                <a:lnTo>
                  <a:pt x="11113" y="2589"/>
                </a:lnTo>
                <a:lnTo>
                  <a:pt x="10918" y="2589"/>
                </a:lnTo>
                <a:lnTo>
                  <a:pt x="10747" y="2540"/>
                </a:lnTo>
                <a:lnTo>
                  <a:pt x="10576" y="2418"/>
                </a:lnTo>
                <a:lnTo>
                  <a:pt x="10405" y="2296"/>
                </a:lnTo>
                <a:lnTo>
                  <a:pt x="10234" y="2100"/>
                </a:lnTo>
                <a:lnTo>
                  <a:pt x="10063" y="1905"/>
                </a:lnTo>
                <a:lnTo>
                  <a:pt x="9697" y="1417"/>
                </a:lnTo>
                <a:lnTo>
                  <a:pt x="9257" y="879"/>
                </a:lnTo>
                <a:lnTo>
                  <a:pt x="9013" y="586"/>
                </a:lnTo>
                <a:lnTo>
                  <a:pt x="8744" y="293"/>
                </a:lnTo>
                <a:lnTo>
                  <a:pt x="8598" y="171"/>
                </a:lnTo>
                <a:lnTo>
                  <a:pt x="8402" y="73"/>
                </a:lnTo>
                <a:lnTo>
                  <a:pt x="8231" y="24"/>
                </a:lnTo>
                <a:lnTo>
                  <a:pt x="803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48" name="Google Shape;548;p40"/>
          <p:cNvGrpSpPr/>
          <p:nvPr/>
        </p:nvGrpSpPr>
        <p:grpSpPr>
          <a:xfrm>
            <a:off x="3200595" y="1476017"/>
            <a:ext cx="299121" cy="423685"/>
            <a:chOff x="3984000" y="1594200"/>
            <a:chExt cx="357800" cy="506800"/>
          </a:xfrm>
        </p:grpSpPr>
        <p:sp>
          <p:nvSpPr>
            <p:cNvPr id="549" name="Google Shape;549;p40"/>
            <p:cNvSpPr/>
            <p:nvPr/>
          </p:nvSpPr>
          <p:spPr>
            <a:xfrm>
              <a:off x="3984000" y="1597875"/>
              <a:ext cx="44575" cy="503125"/>
            </a:xfrm>
            <a:custGeom>
              <a:avLst/>
              <a:gdLst/>
              <a:ahLst/>
              <a:cxnLst/>
              <a:rect l="l" t="t" r="r" b="b"/>
              <a:pathLst>
                <a:path w="1783" h="20125" extrusionOk="0">
                  <a:moveTo>
                    <a:pt x="391" y="0"/>
                  </a:moveTo>
                  <a:lnTo>
                    <a:pt x="293" y="25"/>
                  </a:lnTo>
                  <a:lnTo>
                    <a:pt x="220" y="73"/>
                  </a:lnTo>
                  <a:lnTo>
                    <a:pt x="147" y="147"/>
                  </a:lnTo>
                  <a:lnTo>
                    <a:pt x="98" y="220"/>
                  </a:lnTo>
                  <a:lnTo>
                    <a:pt x="49" y="293"/>
                  </a:lnTo>
                  <a:lnTo>
                    <a:pt x="24" y="391"/>
                  </a:lnTo>
                  <a:lnTo>
                    <a:pt x="0" y="489"/>
                  </a:lnTo>
                  <a:lnTo>
                    <a:pt x="0" y="20125"/>
                  </a:lnTo>
                  <a:lnTo>
                    <a:pt x="1783" y="20125"/>
                  </a:lnTo>
                  <a:lnTo>
                    <a:pt x="1783" y="489"/>
                  </a:lnTo>
                  <a:lnTo>
                    <a:pt x="1783" y="391"/>
                  </a:lnTo>
                  <a:lnTo>
                    <a:pt x="1734" y="293"/>
                  </a:lnTo>
                  <a:lnTo>
                    <a:pt x="1710" y="220"/>
                  </a:lnTo>
                  <a:lnTo>
                    <a:pt x="1636" y="147"/>
                  </a:lnTo>
                  <a:lnTo>
                    <a:pt x="1563" y="73"/>
                  </a:lnTo>
                  <a:lnTo>
                    <a:pt x="1490" y="25"/>
                  </a:lnTo>
                  <a:lnTo>
                    <a:pt x="139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40"/>
            <p:cNvSpPr/>
            <p:nvPr/>
          </p:nvSpPr>
          <p:spPr>
            <a:xfrm>
              <a:off x="4041375" y="1594200"/>
              <a:ext cx="300425" cy="229600"/>
            </a:xfrm>
            <a:custGeom>
              <a:avLst/>
              <a:gdLst/>
              <a:ahLst/>
              <a:cxnLst/>
              <a:rect l="l" t="t" r="r" b="b"/>
              <a:pathLst>
                <a:path w="12017" h="9184" extrusionOk="0">
                  <a:moveTo>
                    <a:pt x="2541" y="1"/>
                  </a:moveTo>
                  <a:lnTo>
                    <a:pt x="2174" y="25"/>
                  </a:lnTo>
                  <a:lnTo>
                    <a:pt x="1808" y="74"/>
                  </a:lnTo>
                  <a:lnTo>
                    <a:pt x="1442" y="123"/>
                  </a:lnTo>
                  <a:lnTo>
                    <a:pt x="1100" y="245"/>
                  </a:lnTo>
                  <a:lnTo>
                    <a:pt x="734" y="367"/>
                  </a:lnTo>
                  <a:lnTo>
                    <a:pt x="367" y="538"/>
                  </a:lnTo>
                  <a:lnTo>
                    <a:pt x="1" y="758"/>
                  </a:lnTo>
                  <a:lnTo>
                    <a:pt x="1" y="8427"/>
                  </a:lnTo>
                  <a:lnTo>
                    <a:pt x="367" y="8207"/>
                  </a:lnTo>
                  <a:lnTo>
                    <a:pt x="734" y="8036"/>
                  </a:lnTo>
                  <a:lnTo>
                    <a:pt x="1100" y="7889"/>
                  </a:lnTo>
                  <a:lnTo>
                    <a:pt x="1442" y="7792"/>
                  </a:lnTo>
                  <a:lnTo>
                    <a:pt x="1808" y="7718"/>
                  </a:lnTo>
                  <a:lnTo>
                    <a:pt x="2174" y="7694"/>
                  </a:lnTo>
                  <a:lnTo>
                    <a:pt x="2541" y="7670"/>
                  </a:lnTo>
                  <a:lnTo>
                    <a:pt x="2883" y="7694"/>
                  </a:lnTo>
                  <a:lnTo>
                    <a:pt x="3249" y="7718"/>
                  </a:lnTo>
                  <a:lnTo>
                    <a:pt x="3615" y="7767"/>
                  </a:lnTo>
                  <a:lnTo>
                    <a:pt x="3982" y="7840"/>
                  </a:lnTo>
                  <a:lnTo>
                    <a:pt x="4324" y="7914"/>
                  </a:lnTo>
                  <a:lnTo>
                    <a:pt x="5056" y="8134"/>
                  </a:lnTo>
                  <a:lnTo>
                    <a:pt x="5765" y="8353"/>
                  </a:lnTo>
                  <a:lnTo>
                    <a:pt x="6497" y="8573"/>
                  </a:lnTo>
                  <a:lnTo>
                    <a:pt x="7206" y="8793"/>
                  </a:lnTo>
                  <a:lnTo>
                    <a:pt x="7938" y="8988"/>
                  </a:lnTo>
                  <a:lnTo>
                    <a:pt x="8305" y="9062"/>
                  </a:lnTo>
                  <a:lnTo>
                    <a:pt x="8647" y="9110"/>
                  </a:lnTo>
                  <a:lnTo>
                    <a:pt x="9013" y="9159"/>
                  </a:lnTo>
                  <a:lnTo>
                    <a:pt x="9379" y="9184"/>
                  </a:lnTo>
                  <a:lnTo>
                    <a:pt x="9746" y="9159"/>
                  </a:lnTo>
                  <a:lnTo>
                    <a:pt x="10088" y="9135"/>
                  </a:lnTo>
                  <a:lnTo>
                    <a:pt x="10454" y="9086"/>
                  </a:lnTo>
                  <a:lnTo>
                    <a:pt x="10820" y="8988"/>
                  </a:lnTo>
                  <a:lnTo>
                    <a:pt x="11187" y="8866"/>
                  </a:lnTo>
                  <a:lnTo>
                    <a:pt x="11529" y="8695"/>
                  </a:lnTo>
                  <a:lnTo>
                    <a:pt x="11699" y="8598"/>
                  </a:lnTo>
                  <a:lnTo>
                    <a:pt x="11822" y="8500"/>
                  </a:lnTo>
                  <a:lnTo>
                    <a:pt x="11895" y="8378"/>
                  </a:lnTo>
                  <a:lnTo>
                    <a:pt x="11968" y="8256"/>
                  </a:lnTo>
                  <a:lnTo>
                    <a:pt x="12017" y="8134"/>
                  </a:lnTo>
                  <a:lnTo>
                    <a:pt x="12017" y="8011"/>
                  </a:lnTo>
                  <a:lnTo>
                    <a:pt x="11968" y="7914"/>
                  </a:lnTo>
                  <a:lnTo>
                    <a:pt x="11919" y="7816"/>
                  </a:lnTo>
                  <a:lnTo>
                    <a:pt x="11529" y="7425"/>
                  </a:lnTo>
                  <a:lnTo>
                    <a:pt x="11138" y="6961"/>
                  </a:lnTo>
                  <a:lnTo>
                    <a:pt x="10771" y="6473"/>
                  </a:lnTo>
                  <a:lnTo>
                    <a:pt x="10381" y="5960"/>
                  </a:lnTo>
                  <a:lnTo>
                    <a:pt x="10307" y="5813"/>
                  </a:lnTo>
                  <a:lnTo>
                    <a:pt x="10259" y="5667"/>
                  </a:lnTo>
                  <a:lnTo>
                    <a:pt x="10234" y="5496"/>
                  </a:lnTo>
                  <a:lnTo>
                    <a:pt x="10210" y="5300"/>
                  </a:lnTo>
                  <a:lnTo>
                    <a:pt x="10234" y="5130"/>
                  </a:lnTo>
                  <a:lnTo>
                    <a:pt x="10259" y="4959"/>
                  </a:lnTo>
                  <a:lnTo>
                    <a:pt x="10307" y="4788"/>
                  </a:lnTo>
                  <a:lnTo>
                    <a:pt x="10381" y="4617"/>
                  </a:lnTo>
                  <a:lnTo>
                    <a:pt x="10771" y="3884"/>
                  </a:lnTo>
                  <a:lnTo>
                    <a:pt x="11138" y="3127"/>
                  </a:lnTo>
                  <a:lnTo>
                    <a:pt x="11529" y="2345"/>
                  </a:lnTo>
                  <a:lnTo>
                    <a:pt x="11919" y="1490"/>
                  </a:lnTo>
                  <a:lnTo>
                    <a:pt x="11993" y="1320"/>
                  </a:lnTo>
                  <a:lnTo>
                    <a:pt x="12017" y="1173"/>
                  </a:lnTo>
                  <a:lnTo>
                    <a:pt x="12017" y="1051"/>
                  </a:lnTo>
                  <a:lnTo>
                    <a:pt x="11968" y="978"/>
                  </a:lnTo>
                  <a:lnTo>
                    <a:pt x="11895" y="953"/>
                  </a:lnTo>
                  <a:lnTo>
                    <a:pt x="11822" y="929"/>
                  </a:lnTo>
                  <a:lnTo>
                    <a:pt x="11699" y="978"/>
                  </a:lnTo>
                  <a:lnTo>
                    <a:pt x="11529" y="1026"/>
                  </a:lnTo>
                  <a:lnTo>
                    <a:pt x="11187" y="1197"/>
                  </a:lnTo>
                  <a:lnTo>
                    <a:pt x="10820" y="1320"/>
                  </a:lnTo>
                  <a:lnTo>
                    <a:pt x="10454" y="1417"/>
                  </a:lnTo>
                  <a:lnTo>
                    <a:pt x="10088" y="1466"/>
                  </a:lnTo>
                  <a:lnTo>
                    <a:pt x="9746" y="1515"/>
                  </a:lnTo>
                  <a:lnTo>
                    <a:pt x="9379" y="1515"/>
                  </a:lnTo>
                  <a:lnTo>
                    <a:pt x="9013" y="1490"/>
                  </a:lnTo>
                  <a:lnTo>
                    <a:pt x="8647" y="1466"/>
                  </a:lnTo>
                  <a:lnTo>
                    <a:pt x="8305" y="1393"/>
                  </a:lnTo>
                  <a:lnTo>
                    <a:pt x="7938" y="1320"/>
                  </a:lnTo>
                  <a:lnTo>
                    <a:pt x="7206" y="1149"/>
                  </a:lnTo>
                  <a:lnTo>
                    <a:pt x="6497" y="929"/>
                  </a:lnTo>
                  <a:lnTo>
                    <a:pt x="5765" y="685"/>
                  </a:lnTo>
                  <a:lnTo>
                    <a:pt x="5056" y="465"/>
                  </a:lnTo>
                  <a:lnTo>
                    <a:pt x="4324" y="269"/>
                  </a:lnTo>
                  <a:lnTo>
                    <a:pt x="3982" y="172"/>
                  </a:lnTo>
                  <a:lnTo>
                    <a:pt x="3615" y="98"/>
                  </a:lnTo>
                  <a:lnTo>
                    <a:pt x="3249" y="50"/>
                  </a:lnTo>
                  <a:lnTo>
                    <a:pt x="2883" y="25"/>
                  </a:lnTo>
                  <a:lnTo>
                    <a:pt x="254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1" name="Google Shape;551;p40"/>
          <p:cNvGrpSpPr/>
          <p:nvPr/>
        </p:nvGrpSpPr>
        <p:grpSpPr>
          <a:xfrm>
            <a:off x="3716637" y="1566869"/>
            <a:ext cx="394090" cy="241980"/>
            <a:chOff x="4601275" y="1702875"/>
            <a:chExt cx="471400" cy="289450"/>
          </a:xfrm>
        </p:grpSpPr>
        <p:sp>
          <p:nvSpPr>
            <p:cNvPr id="552" name="Google Shape;552;p40"/>
            <p:cNvSpPr/>
            <p:nvPr/>
          </p:nvSpPr>
          <p:spPr>
            <a:xfrm>
              <a:off x="4816200" y="1702875"/>
              <a:ext cx="41550" cy="41550"/>
            </a:xfrm>
            <a:custGeom>
              <a:avLst/>
              <a:gdLst/>
              <a:ahLst/>
              <a:cxnLst/>
              <a:rect l="l" t="t" r="r" b="b"/>
              <a:pathLst>
                <a:path w="1662" h="1662" extrusionOk="0">
                  <a:moveTo>
                    <a:pt x="831" y="1"/>
                  </a:moveTo>
                  <a:lnTo>
                    <a:pt x="660" y="25"/>
                  </a:lnTo>
                  <a:lnTo>
                    <a:pt x="514" y="74"/>
                  </a:lnTo>
                  <a:lnTo>
                    <a:pt x="367" y="148"/>
                  </a:lnTo>
                  <a:lnTo>
                    <a:pt x="245" y="245"/>
                  </a:lnTo>
                  <a:lnTo>
                    <a:pt x="147" y="367"/>
                  </a:lnTo>
                  <a:lnTo>
                    <a:pt x="74" y="514"/>
                  </a:lnTo>
                  <a:lnTo>
                    <a:pt x="25" y="660"/>
                  </a:lnTo>
                  <a:lnTo>
                    <a:pt x="1" y="831"/>
                  </a:lnTo>
                  <a:lnTo>
                    <a:pt x="25" y="1002"/>
                  </a:lnTo>
                  <a:lnTo>
                    <a:pt x="74" y="1173"/>
                  </a:lnTo>
                  <a:lnTo>
                    <a:pt x="147" y="1295"/>
                  </a:lnTo>
                  <a:lnTo>
                    <a:pt x="245" y="1418"/>
                  </a:lnTo>
                  <a:lnTo>
                    <a:pt x="367" y="1540"/>
                  </a:lnTo>
                  <a:lnTo>
                    <a:pt x="514" y="1613"/>
                  </a:lnTo>
                  <a:lnTo>
                    <a:pt x="660" y="1662"/>
                  </a:lnTo>
                  <a:lnTo>
                    <a:pt x="1002" y="1662"/>
                  </a:lnTo>
                  <a:lnTo>
                    <a:pt x="1149" y="1613"/>
                  </a:lnTo>
                  <a:lnTo>
                    <a:pt x="1295" y="1540"/>
                  </a:lnTo>
                  <a:lnTo>
                    <a:pt x="1417" y="1418"/>
                  </a:lnTo>
                  <a:lnTo>
                    <a:pt x="1515" y="1295"/>
                  </a:lnTo>
                  <a:lnTo>
                    <a:pt x="1588" y="1173"/>
                  </a:lnTo>
                  <a:lnTo>
                    <a:pt x="1637" y="1002"/>
                  </a:lnTo>
                  <a:lnTo>
                    <a:pt x="1661" y="831"/>
                  </a:lnTo>
                  <a:lnTo>
                    <a:pt x="1637" y="660"/>
                  </a:lnTo>
                  <a:lnTo>
                    <a:pt x="1588" y="514"/>
                  </a:lnTo>
                  <a:lnTo>
                    <a:pt x="1515" y="367"/>
                  </a:lnTo>
                  <a:lnTo>
                    <a:pt x="1417" y="245"/>
                  </a:lnTo>
                  <a:lnTo>
                    <a:pt x="1295" y="148"/>
                  </a:lnTo>
                  <a:lnTo>
                    <a:pt x="1149" y="74"/>
                  </a:lnTo>
                  <a:lnTo>
                    <a:pt x="1002" y="25"/>
                  </a:lnTo>
                  <a:lnTo>
                    <a:pt x="83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40"/>
            <p:cNvSpPr/>
            <p:nvPr/>
          </p:nvSpPr>
          <p:spPr>
            <a:xfrm>
              <a:off x="5031125" y="1757225"/>
              <a:ext cx="41550" cy="41550"/>
            </a:xfrm>
            <a:custGeom>
              <a:avLst/>
              <a:gdLst/>
              <a:ahLst/>
              <a:cxnLst/>
              <a:rect l="l" t="t" r="r" b="b"/>
              <a:pathLst>
                <a:path w="1662" h="1662" extrusionOk="0">
                  <a:moveTo>
                    <a:pt x="831" y="1"/>
                  </a:moveTo>
                  <a:lnTo>
                    <a:pt x="660" y="25"/>
                  </a:lnTo>
                  <a:lnTo>
                    <a:pt x="513" y="74"/>
                  </a:lnTo>
                  <a:lnTo>
                    <a:pt x="367" y="147"/>
                  </a:lnTo>
                  <a:lnTo>
                    <a:pt x="245" y="245"/>
                  </a:lnTo>
                  <a:lnTo>
                    <a:pt x="147" y="367"/>
                  </a:lnTo>
                  <a:lnTo>
                    <a:pt x="74" y="514"/>
                  </a:lnTo>
                  <a:lnTo>
                    <a:pt x="25" y="684"/>
                  </a:lnTo>
                  <a:lnTo>
                    <a:pt x="1" y="831"/>
                  </a:lnTo>
                  <a:lnTo>
                    <a:pt x="25" y="1002"/>
                  </a:lnTo>
                  <a:lnTo>
                    <a:pt x="74" y="1173"/>
                  </a:lnTo>
                  <a:lnTo>
                    <a:pt x="147" y="1295"/>
                  </a:lnTo>
                  <a:lnTo>
                    <a:pt x="245" y="1417"/>
                  </a:lnTo>
                  <a:lnTo>
                    <a:pt x="367" y="1539"/>
                  </a:lnTo>
                  <a:lnTo>
                    <a:pt x="513" y="1613"/>
                  </a:lnTo>
                  <a:lnTo>
                    <a:pt x="660" y="1661"/>
                  </a:lnTo>
                  <a:lnTo>
                    <a:pt x="1002" y="1661"/>
                  </a:lnTo>
                  <a:lnTo>
                    <a:pt x="1148" y="1613"/>
                  </a:lnTo>
                  <a:lnTo>
                    <a:pt x="1295" y="1539"/>
                  </a:lnTo>
                  <a:lnTo>
                    <a:pt x="1417" y="1417"/>
                  </a:lnTo>
                  <a:lnTo>
                    <a:pt x="1515" y="1295"/>
                  </a:lnTo>
                  <a:lnTo>
                    <a:pt x="1588" y="1173"/>
                  </a:lnTo>
                  <a:lnTo>
                    <a:pt x="1637" y="1002"/>
                  </a:lnTo>
                  <a:lnTo>
                    <a:pt x="1661" y="831"/>
                  </a:lnTo>
                  <a:lnTo>
                    <a:pt x="1637" y="684"/>
                  </a:lnTo>
                  <a:lnTo>
                    <a:pt x="1588" y="514"/>
                  </a:lnTo>
                  <a:lnTo>
                    <a:pt x="1515" y="367"/>
                  </a:lnTo>
                  <a:lnTo>
                    <a:pt x="1417" y="245"/>
                  </a:lnTo>
                  <a:lnTo>
                    <a:pt x="1295" y="147"/>
                  </a:lnTo>
                  <a:lnTo>
                    <a:pt x="1148" y="74"/>
                  </a:lnTo>
                  <a:lnTo>
                    <a:pt x="1002" y="25"/>
                  </a:lnTo>
                  <a:lnTo>
                    <a:pt x="83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40"/>
            <p:cNvSpPr/>
            <p:nvPr/>
          </p:nvSpPr>
          <p:spPr>
            <a:xfrm>
              <a:off x="4634875" y="1756000"/>
              <a:ext cx="404225" cy="178325"/>
            </a:xfrm>
            <a:custGeom>
              <a:avLst/>
              <a:gdLst/>
              <a:ahLst/>
              <a:cxnLst/>
              <a:rect l="l" t="t" r="r" b="b"/>
              <a:pathLst>
                <a:path w="16169" h="7133" extrusionOk="0">
                  <a:moveTo>
                    <a:pt x="7742" y="1"/>
                  </a:moveTo>
                  <a:lnTo>
                    <a:pt x="5007" y="3444"/>
                  </a:lnTo>
                  <a:lnTo>
                    <a:pt x="464" y="1784"/>
                  </a:lnTo>
                  <a:lnTo>
                    <a:pt x="366" y="1881"/>
                  </a:lnTo>
                  <a:lnTo>
                    <a:pt x="244" y="1979"/>
                  </a:lnTo>
                  <a:lnTo>
                    <a:pt x="122" y="2052"/>
                  </a:lnTo>
                  <a:lnTo>
                    <a:pt x="0" y="2101"/>
                  </a:lnTo>
                  <a:lnTo>
                    <a:pt x="1465" y="7132"/>
                  </a:lnTo>
                  <a:lnTo>
                    <a:pt x="14703" y="7132"/>
                  </a:lnTo>
                  <a:lnTo>
                    <a:pt x="16168" y="2101"/>
                  </a:lnTo>
                  <a:lnTo>
                    <a:pt x="16046" y="2052"/>
                  </a:lnTo>
                  <a:lnTo>
                    <a:pt x="15924" y="1979"/>
                  </a:lnTo>
                  <a:lnTo>
                    <a:pt x="15802" y="1881"/>
                  </a:lnTo>
                  <a:lnTo>
                    <a:pt x="15704" y="1784"/>
                  </a:lnTo>
                  <a:lnTo>
                    <a:pt x="11161" y="3444"/>
                  </a:lnTo>
                  <a:lnTo>
                    <a:pt x="8426" y="1"/>
                  </a:lnTo>
                  <a:lnTo>
                    <a:pt x="8255" y="25"/>
                  </a:lnTo>
                  <a:lnTo>
                    <a:pt x="7913" y="25"/>
                  </a:lnTo>
                  <a:lnTo>
                    <a:pt x="774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40"/>
            <p:cNvSpPr/>
            <p:nvPr/>
          </p:nvSpPr>
          <p:spPr>
            <a:xfrm>
              <a:off x="4601275" y="1757225"/>
              <a:ext cx="41550" cy="41550"/>
            </a:xfrm>
            <a:custGeom>
              <a:avLst/>
              <a:gdLst/>
              <a:ahLst/>
              <a:cxnLst/>
              <a:rect l="l" t="t" r="r" b="b"/>
              <a:pathLst>
                <a:path w="1662" h="1662" extrusionOk="0">
                  <a:moveTo>
                    <a:pt x="831" y="1"/>
                  </a:moveTo>
                  <a:lnTo>
                    <a:pt x="660" y="25"/>
                  </a:lnTo>
                  <a:lnTo>
                    <a:pt x="514" y="74"/>
                  </a:lnTo>
                  <a:lnTo>
                    <a:pt x="367" y="147"/>
                  </a:lnTo>
                  <a:lnTo>
                    <a:pt x="245" y="245"/>
                  </a:lnTo>
                  <a:lnTo>
                    <a:pt x="147" y="367"/>
                  </a:lnTo>
                  <a:lnTo>
                    <a:pt x="74" y="514"/>
                  </a:lnTo>
                  <a:lnTo>
                    <a:pt x="25" y="684"/>
                  </a:lnTo>
                  <a:lnTo>
                    <a:pt x="1" y="831"/>
                  </a:lnTo>
                  <a:lnTo>
                    <a:pt x="25" y="1002"/>
                  </a:lnTo>
                  <a:lnTo>
                    <a:pt x="74" y="1173"/>
                  </a:lnTo>
                  <a:lnTo>
                    <a:pt x="147" y="1295"/>
                  </a:lnTo>
                  <a:lnTo>
                    <a:pt x="245" y="1417"/>
                  </a:lnTo>
                  <a:lnTo>
                    <a:pt x="367" y="1539"/>
                  </a:lnTo>
                  <a:lnTo>
                    <a:pt x="514" y="1613"/>
                  </a:lnTo>
                  <a:lnTo>
                    <a:pt x="660" y="1661"/>
                  </a:lnTo>
                  <a:lnTo>
                    <a:pt x="1002" y="1661"/>
                  </a:lnTo>
                  <a:lnTo>
                    <a:pt x="1149" y="1613"/>
                  </a:lnTo>
                  <a:lnTo>
                    <a:pt x="1295" y="1539"/>
                  </a:lnTo>
                  <a:lnTo>
                    <a:pt x="1417" y="1417"/>
                  </a:lnTo>
                  <a:lnTo>
                    <a:pt x="1515" y="1295"/>
                  </a:lnTo>
                  <a:lnTo>
                    <a:pt x="1588" y="1173"/>
                  </a:lnTo>
                  <a:lnTo>
                    <a:pt x="1637" y="1002"/>
                  </a:lnTo>
                  <a:lnTo>
                    <a:pt x="1662" y="831"/>
                  </a:lnTo>
                  <a:lnTo>
                    <a:pt x="1637" y="684"/>
                  </a:lnTo>
                  <a:lnTo>
                    <a:pt x="1588" y="514"/>
                  </a:lnTo>
                  <a:lnTo>
                    <a:pt x="1515" y="367"/>
                  </a:lnTo>
                  <a:lnTo>
                    <a:pt x="1417" y="245"/>
                  </a:lnTo>
                  <a:lnTo>
                    <a:pt x="1295" y="147"/>
                  </a:lnTo>
                  <a:lnTo>
                    <a:pt x="1149" y="74"/>
                  </a:lnTo>
                  <a:lnTo>
                    <a:pt x="1002" y="25"/>
                  </a:lnTo>
                  <a:lnTo>
                    <a:pt x="83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40"/>
            <p:cNvSpPr/>
            <p:nvPr/>
          </p:nvSpPr>
          <p:spPr>
            <a:xfrm>
              <a:off x="4673325" y="1947725"/>
              <a:ext cx="327300" cy="44600"/>
            </a:xfrm>
            <a:custGeom>
              <a:avLst/>
              <a:gdLst/>
              <a:ahLst/>
              <a:cxnLst/>
              <a:rect l="l" t="t" r="r" b="b"/>
              <a:pathLst>
                <a:path w="13092" h="1784" extrusionOk="0">
                  <a:moveTo>
                    <a:pt x="1" y="1"/>
                  </a:moveTo>
                  <a:lnTo>
                    <a:pt x="514" y="1784"/>
                  </a:lnTo>
                  <a:lnTo>
                    <a:pt x="1808" y="1686"/>
                  </a:lnTo>
                  <a:lnTo>
                    <a:pt x="3249" y="1588"/>
                  </a:lnTo>
                  <a:lnTo>
                    <a:pt x="4836" y="1539"/>
                  </a:lnTo>
                  <a:lnTo>
                    <a:pt x="8256" y="1539"/>
                  </a:lnTo>
                  <a:lnTo>
                    <a:pt x="9843" y="1588"/>
                  </a:lnTo>
                  <a:lnTo>
                    <a:pt x="11284" y="1661"/>
                  </a:lnTo>
                  <a:lnTo>
                    <a:pt x="12579" y="1784"/>
                  </a:lnTo>
                  <a:lnTo>
                    <a:pt x="1309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7" name="Google Shape;557;p40"/>
          <p:cNvGrpSpPr/>
          <p:nvPr/>
        </p:nvGrpSpPr>
        <p:grpSpPr>
          <a:xfrm>
            <a:off x="4299057" y="1507659"/>
            <a:ext cx="356303" cy="360400"/>
            <a:chOff x="5297950" y="1632050"/>
            <a:chExt cx="426200" cy="431100"/>
          </a:xfrm>
        </p:grpSpPr>
        <p:sp>
          <p:nvSpPr>
            <p:cNvPr id="558" name="Google Shape;558;p40"/>
            <p:cNvSpPr/>
            <p:nvPr/>
          </p:nvSpPr>
          <p:spPr>
            <a:xfrm>
              <a:off x="5404800" y="1936125"/>
              <a:ext cx="212500" cy="127025"/>
            </a:xfrm>
            <a:custGeom>
              <a:avLst/>
              <a:gdLst/>
              <a:ahLst/>
              <a:cxnLst/>
              <a:rect l="l" t="t" r="r" b="b"/>
              <a:pathLst>
                <a:path w="8500" h="5081" extrusionOk="0">
                  <a:moveTo>
                    <a:pt x="3175" y="1"/>
                  </a:moveTo>
                  <a:lnTo>
                    <a:pt x="3175" y="2834"/>
                  </a:lnTo>
                  <a:lnTo>
                    <a:pt x="2614" y="2956"/>
                  </a:lnTo>
                  <a:lnTo>
                    <a:pt x="2076" y="3102"/>
                  </a:lnTo>
                  <a:lnTo>
                    <a:pt x="1588" y="3298"/>
                  </a:lnTo>
                  <a:lnTo>
                    <a:pt x="1148" y="3493"/>
                  </a:lnTo>
                  <a:lnTo>
                    <a:pt x="782" y="3713"/>
                  </a:lnTo>
                  <a:lnTo>
                    <a:pt x="611" y="3859"/>
                  </a:lnTo>
                  <a:lnTo>
                    <a:pt x="464" y="3982"/>
                  </a:lnTo>
                  <a:lnTo>
                    <a:pt x="318" y="4128"/>
                  </a:lnTo>
                  <a:lnTo>
                    <a:pt x="196" y="4275"/>
                  </a:lnTo>
                  <a:lnTo>
                    <a:pt x="74" y="4421"/>
                  </a:lnTo>
                  <a:lnTo>
                    <a:pt x="0" y="4592"/>
                  </a:lnTo>
                  <a:lnTo>
                    <a:pt x="171" y="4665"/>
                  </a:lnTo>
                  <a:lnTo>
                    <a:pt x="416" y="4739"/>
                  </a:lnTo>
                  <a:lnTo>
                    <a:pt x="782" y="4836"/>
                  </a:lnTo>
                  <a:lnTo>
                    <a:pt x="1344" y="4910"/>
                  </a:lnTo>
                  <a:lnTo>
                    <a:pt x="2101" y="5007"/>
                  </a:lnTo>
                  <a:lnTo>
                    <a:pt x="3053" y="5056"/>
                  </a:lnTo>
                  <a:lnTo>
                    <a:pt x="4250" y="5081"/>
                  </a:lnTo>
                  <a:lnTo>
                    <a:pt x="5447" y="5056"/>
                  </a:lnTo>
                  <a:lnTo>
                    <a:pt x="6399" y="5007"/>
                  </a:lnTo>
                  <a:lnTo>
                    <a:pt x="7156" y="4910"/>
                  </a:lnTo>
                  <a:lnTo>
                    <a:pt x="7718" y="4836"/>
                  </a:lnTo>
                  <a:lnTo>
                    <a:pt x="8084" y="4739"/>
                  </a:lnTo>
                  <a:lnTo>
                    <a:pt x="8329" y="4665"/>
                  </a:lnTo>
                  <a:lnTo>
                    <a:pt x="8500" y="4592"/>
                  </a:lnTo>
                  <a:lnTo>
                    <a:pt x="8426" y="4421"/>
                  </a:lnTo>
                  <a:lnTo>
                    <a:pt x="8304" y="4275"/>
                  </a:lnTo>
                  <a:lnTo>
                    <a:pt x="8182" y="4128"/>
                  </a:lnTo>
                  <a:lnTo>
                    <a:pt x="8036" y="3982"/>
                  </a:lnTo>
                  <a:lnTo>
                    <a:pt x="7889" y="3859"/>
                  </a:lnTo>
                  <a:lnTo>
                    <a:pt x="7718" y="3713"/>
                  </a:lnTo>
                  <a:lnTo>
                    <a:pt x="7352" y="3493"/>
                  </a:lnTo>
                  <a:lnTo>
                    <a:pt x="6912" y="3298"/>
                  </a:lnTo>
                  <a:lnTo>
                    <a:pt x="6424" y="3102"/>
                  </a:lnTo>
                  <a:lnTo>
                    <a:pt x="5886" y="2956"/>
                  </a:lnTo>
                  <a:lnTo>
                    <a:pt x="5325" y="2834"/>
                  </a:lnTo>
                  <a:lnTo>
                    <a:pt x="5325" y="1"/>
                  </a:lnTo>
                  <a:lnTo>
                    <a:pt x="5032" y="49"/>
                  </a:lnTo>
                  <a:lnTo>
                    <a:pt x="4763" y="98"/>
                  </a:lnTo>
                  <a:lnTo>
                    <a:pt x="4250" y="123"/>
                  </a:lnTo>
                  <a:lnTo>
                    <a:pt x="3737" y="98"/>
                  </a:lnTo>
                  <a:lnTo>
                    <a:pt x="3469" y="49"/>
                  </a:lnTo>
                  <a:lnTo>
                    <a:pt x="317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40"/>
            <p:cNvSpPr/>
            <p:nvPr/>
          </p:nvSpPr>
          <p:spPr>
            <a:xfrm>
              <a:off x="5297950" y="1632050"/>
              <a:ext cx="426200" cy="294950"/>
            </a:xfrm>
            <a:custGeom>
              <a:avLst/>
              <a:gdLst/>
              <a:ahLst/>
              <a:cxnLst/>
              <a:rect l="l" t="t" r="r" b="b"/>
              <a:pathLst>
                <a:path w="17048" h="11798" extrusionOk="0">
                  <a:moveTo>
                    <a:pt x="8524" y="2956"/>
                  </a:moveTo>
                  <a:lnTo>
                    <a:pt x="8573" y="2981"/>
                  </a:lnTo>
                  <a:lnTo>
                    <a:pt x="8622" y="3054"/>
                  </a:lnTo>
                  <a:lnTo>
                    <a:pt x="9086" y="4128"/>
                  </a:lnTo>
                  <a:lnTo>
                    <a:pt x="9135" y="4202"/>
                  </a:lnTo>
                  <a:lnTo>
                    <a:pt x="9208" y="4275"/>
                  </a:lnTo>
                  <a:lnTo>
                    <a:pt x="9306" y="4324"/>
                  </a:lnTo>
                  <a:lnTo>
                    <a:pt x="9403" y="4348"/>
                  </a:lnTo>
                  <a:lnTo>
                    <a:pt x="10576" y="4470"/>
                  </a:lnTo>
                  <a:lnTo>
                    <a:pt x="10649" y="4495"/>
                  </a:lnTo>
                  <a:lnTo>
                    <a:pt x="10698" y="4519"/>
                  </a:lnTo>
                  <a:lnTo>
                    <a:pt x="10673" y="4592"/>
                  </a:lnTo>
                  <a:lnTo>
                    <a:pt x="10624" y="4641"/>
                  </a:lnTo>
                  <a:lnTo>
                    <a:pt x="9745" y="5423"/>
                  </a:lnTo>
                  <a:lnTo>
                    <a:pt x="9696" y="5496"/>
                  </a:lnTo>
                  <a:lnTo>
                    <a:pt x="9648" y="5594"/>
                  </a:lnTo>
                  <a:lnTo>
                    <a:pt x="9623" y="5691"/>
                  </a:lnTo>
                  <a:lnTo>
                    <a:pt x="9623" y="5789"/>
                  </a:lnTo>
                  <a:lnTo>
                    <a:pt x="9892" y="6961"/>
                  </a:lnTo>
                  <a:lnTo>
                    <a:pt x="9892" y="7035"/>
                  </a:lnTo>
                  <a:lnTo>
                    <a:pt x="9867" y="7084"/>
                  </a:lnTo>
                  <a:lnTo>
                    <a:pt x="9818" y="7084"/>
                  </a:lnTo>
                  <a:lnTo>
                    <a:pt x="9745" y="7059"/>
                  </a:lnTo>
                  <a:lnTo>
                    <a:pt x="8719" y="6473"/>
                  </a:lnTo>
                  <a:lnTo>
                    <a:pt x="8622" y="6424"/>
                  </a:lnTo>
                  <a:lnTo>
                    <a:pt x="8426" y="6424"/>
                  </a:lnTo>
                  <a:lnTo>
                    <a:pt x="8329" y="6473"/>
                  </a:lnTo>
                  <a:lnTo>
                    <a:pt x="7303" y="7059"/>
                  </a:lnTo>
                  <a:lnTo>
                    <a:pt x="7230" y="7084"/>
                  </a:lnTo>
                  <a:lnTo>
                    <a:pt x="7181" y="7084"/>
                  </a:lnTo>
                  <a:lnTo>
                    <a:pt x="7156" y="7035"/>
                  </a:lnTo>
                  <a:lnTo>
                    <a:pt x="7156" y="6961"/>
                  </a:lnTo>
                  <a:lnTo>
                    <a:pt x="7425" y="5789"/>
                  </a:lnTo>
                  <a:lnTo>
                    <a:pt x="7425" y="5691"/>
                  </a:lnTo>
                  <a:lnTo>
                    <a:pt x="7401" y="5594"/>
                  </a:lnTo>
                  <a:lnTo>
                    <a:pt x="7352" y="5496"/>
                  </a:lnTo>
                  <a:lnTo>
                    <a:pt x="7303" y="5423"/>
                  </a:lnTo>
                  <a:lnTo>
                    <a:pt x="6424" y="4641"/>
                  </a:lnTo>
                  <a:lnTo>
                    <a:pt x="6375" y="4592"/>
                  </a:lnTo>
                  <a:lnTo>
                    <a:pt x="6350" y="4519"/>
                  </a:lnTo>
                  <a:lnTo>
                    <a:pt x="6399" y="4495"/>
                  </a:lnTo>
                  <a:lnTo>
                    <a:pt x="6473" y="4470"/>
                  </a:lnTo>
                  <a:lnTo>
                    <a:pt x="7645" y="4348"/>
                  </a:lnTo>
                  <a:lnTo>
                    <a:pt x="7743" y="4324"/>
                  </a:lnTo>
                  <a:lnTo>
                    <a:pt x="7840" y="4275"/>
                  </a:lnTo>
                  <a:lnTo>
                    <a:pt x="7913" y="4202"/>
                  </a:lnTo>
                  <a:lnTo>
                    <a:pt x="7962" y="4128"/>
                  </a:lnTo>
                  <a:lnTo>
                    <a:pt x="8426" y="3054"/>
                  </a:lnTo>
                  <a:lnTo>
                    <a:pt x="8475" y="2981"/>
                  </a:lnTo>
                  <a:lnTo>
                    <a:pt x="8524" y="2956"/>
                  </a:lnTo>
                  <a:close/>
                  <a:moveTo>
                    <a:pt x="15973" y="2150"/>
                  </a:moveTo>
                  <a:lnTo>
                    <a:pt x="15973" y="2516"/>
                  </a:lnTo>
                  <a:lnTo>
                    <a:pt x="15924" y="2932"/>
                  </a:lnTo>
                  <a:lnTo>
                    <a:pt x="15875" y="3371"/>
                  </a:lnTo>
                  <a:lnTo>
                    <a:pt x="15802" y="3835"/>
                  </a:lnTo>
                  <a:lnTo>
                    <a:pt x="15704" y="4299"/>
                  </a:lnTo>
                  <a:lnTo>
                    <a:pt x="15558" y="4788"/>
                  </a:lnTo>
                  <a:lnTo>
                    <a:pt x="15411" y="5252"/>
                  </a:lnTo>
                  <a:lnTo>
                    <a:pt x="15216" y="5740"/>
                  </a:lnTo>
                  <a:lnTo>
                    <a:pt x="14996" y="6204"/>
                  </a:lnTo>
                  <a:lnTo>
                    <a:pt x="14752" y="6620"/>
                  </a:lnTo>
                  <a:lnTo>
                    <a:pt x="14459" y="7035"/>
                  </a:lnTo>
                  <a:lnTo>
                    <a:pt x="14141" y="7426"/>
                  </a:lnTo>
                  <a:lnTo>
                    <a:pt x="13799" y="7767"/>
                  </a:lnTo>
                  <a:lnTo>
                    <a:pt x="13604" y="7914"/>
                  </a:lnTo>
                  <a:lnTo>
                    <a:pt x="13409" y="8061"/>
                  </a:lnTo>
                  <a:lnTo>
                    <a:pt x="13213" y="8183"/>
                  </a:lnTo>
                  <a:lnTo>
                    <a:pt x="12993" y="8305"/>
                  </a:lnTo>
                  <a:lnTo>
                    <a:pt x="12774" y="8402"/>
                  </a:lnTo>
                  <a:lnTo>
                    <a:pt x="12529" y="8476"/>
                  </a:lnTo>
                  <a:lnTo>
                    <a:pt x="12529" y="8476"/>
                  </a:lnTo>
                  <a:lnTo>
                    <a:pt x="12823" y="7767"/>
                  </a:lnTo>
                  <a:lnTo>
                    <a:pt x="13042" y="7059"/>
                  </a:lnTo>
                  <a:lnTo>
                    <a:pt x="13262" y="6351"/>
                  </a:lnTo>
                  <a:lnTo>
                    <a:pt x="13433" y="5618"/>
                  </a:lnTo>
                  <a:lnTo>
                    <a:pt x="13555" y="4837"/>
                  </a:lnTo>
                  <a:lnTo>
                    <a:pt x="13677" y="4031"/>
                  </a:lnTo>
                  <a:lnTo>
                    <a:pt x="13751" y="3127"/>
                  </a:lnTo>
                  <a:lnTo>
                    <a:pt x="13799" y="2150"/>
                  </a:lnTo>
                  <a:close/>
                  <a:moveTo>
                    <a:pt x="3249" y="2150"/>
                  </a:moveTo>
                  <a:lnTo>
                    <a:pt x="3298" y="3127"/>
                  </a:lnTo>
                  <a:lnTo>
                    <a:pt x="3371" y="4031"/>
                  </a:lnTo>
                  <a:lnTo>
                    <a:pt x="3493" y="4837"/>
                  </a:lnTo>
                  <a:lnTo>
                    <a:pt x="3615" y="5618"/>
                  </a:lnTo>
                  <a:lnTo>
                    <a:pt x="3786" y="6351"/>
                  </a:lnTo>
                  <a:lnTo>
                    <a:pt x="4006" y="7059"/>
                  </a:lnTo>
                  <a:lnTo>
                    <a:pt x="4226" y="7767"/>
                  </a:lnTo>
                  <a:lnTo>
                    <a:pt x="4519" y="8476"/>
                  </a:lnTo>
                  <a:lnTo>
                    <a:pt x="4274" y="8402"/>
                  </a:lnTo>
                  <a:lnTo>
                    <a:pt x="4055" y="8305"/>
                  </a:lnTo>
                  <a:lnTo>
                    <a:pt x="3835" y="8183"/>
                  </a:lnTo>
                  <a:lnTo>
                    <a:pt x="3639" y="8061"/>
                  </a:lnTo>
                  <a:lnTo>
                    <a:pt x="3444" y="7914"/>
                  </a:lnTo>
                  <a:lnTo>
                    <a:pt x="3249" y="7767"/>
                  </a:lnTo>
                  <a:lnTo>
                    <a:pt x="2907" y="7426"/>
                  </a:lnTo>
                  <a:lnTo>
                    <a:pt x="2589" y="7035"/>
                  </a:lnTo>
                  <a:lnTo>
                    <a:pt x="2296" y="6620"/>
                  </a:lnTo>
                  <a:lnTo>
                    <a:pt x="2052" y="6204"/>
                  </a:lnTo>
                  <a:lnTo>
                    <a:pt x="1832" y="5740"/>
                  </a:lnTo>
                  <a:lnTo>
                    <a:pt x="1637" y="5252"/>
                  </a:lnTo>
                  <a:lnTo>
                    <a:pt x="1490" y="4788"/>
                  </a:lnTo>
                  <a:lnTo>
                    <a:pt x="1344" y="4299"/>
                  </a:lnTo>
                  <a:lnTo>
                    <a:pt x="1246" y="3835"/>
                  </a:lnTo>
                  <a:lnTo>
                    <a:pt x="1173" y="3371"/>
                  </a:lnTo>
                  <a:lnTo>
                    <a:pt x="1124" y="2932"/>
                  </a:lnTo>
                  <a:lnTo>
                    <a:pt x="1075" y="2516"/>
                  </a:lnTo>
                  <a:lnTo>
                    <a:pt x="1075" y="2150"/>
                  </a:lnTo>
                  <a:close/>
                  <a:moveTo>
                    <a:pt x="3737" y="1"/>
                  </a:moveTo>
                  <a:lnTo>
                    <a:pt x="3639" y="25"/>
                  </a:lnTo>
                  <a:lnTo>
                    <a:pt x="3542" y="50"/>
                  </a:lnTo>
                  <a:lnTo>
                    <a:pt x="3444" y="99"/>
                  </a:lnTo>
                  <a:lnTo>
                    <a:pt x="3371" y="147"/>
                  </a:lnTo>
                  <a:lnTo>
                    <a:pt x="3322" y="221"/>
                  </a:lnTo>
                  <a:lnTo>
                    <a:pt x="3249" y="294"/>
                  </a:lnTo>
                  <a:lnTo>
                    <a:pt x="3224" y="392"/>
                  </a:lnTo>
                  <a:lnTo>
                    <a:pt x="3200" y="489"/>
                  </a:lnTo>
                  <a:lnTo>
                    <a:pt x="3224" y="1076"/>
                  </a:lnTo>
                  <a:lnTo>
                    <a:pt x="1075" y="1076"/>
                  </a:lnTo>
                  <a:lnTo>
                    <a:pt x="855" y="1100"/>
                  </a:lnTo>
                  <a:lnTo>
                    <a:pt x="660" y="1149"/>
                  </a:lnTo>
                  <a:lnTo>
                    <a:pt x="489" y="1246"/>
                  </a:lnTo>
                  <a:lnTo>
                    <a:pt x="318" y="1393"/>
                  </a:lnTo>
                  <a:lnTo>
                    <a:pt x="196" y="1540"/>
                  </a:lnTo>
                  <a:lnTo>
                    <a:pt x="98" y="1735"/>
                  </a:lnTo>
                  <a:lnTo>
                    <a:pt x="25" y="1930"/>
                  </a:lnTo>
                  <a:lnTo>
                    <a:pt x="0" y="2150"/>
                  </a:lnTo>
                  <a:lnTo>
                    <a:pt x="25" y="2614"/>
                  </a:lnTo>
                  <a:lnTo>
                    <a:pt x="49" y="3078"/>
                  </a:lnTo>
                  <a:lnTo>
                    <a:pt x="98" y="3518"/>
                  </a:lnTo>
                  <a:lnTo>
                    <a:pt x="171" y="3957"/>
                  </a:lnTo>
                  <a:lnTo>
                    <a:pt x="269" y="4348"/>
                  </a:lnTo>
                  <a:lnTo>
                    <a:pt x="367" y="4739"/>
                  </a:lnTo>
                  <a:lnTo>
                    <a:pt x="489" y="5130"/>
                  </a:lnTo>
                  <a:lnTo>
                    <a:pt x="635" y="5496"/>
                  </a:lnTo>
                  <a:lnTo>
                    <a:pt x="782" y="5838"/>
                  </a:lnTo>
                  <a:lnTo>
                    <a:pt x="928" y="6156"/>
                  </a:lnTo>
                  <a:lnTo>
                    <a:pt x="1099" y="6473"/>
                  </a:lnTo>
                  <a:lnTo>
                    <a:pt x="1295" y="6766"/>
                  </a:lnTo>
                  <a:lnTo>
                    <a:pt x="1466" y="7059"/>
                  </a:lnTo>
                  <a:lnTo>
                    <a:pt x="1661" y="7328"/>
                  </a:lnTo>
                  <a:lnTo>
                    <a:pt x="2076" y="7816"/>
                  </a:lnTo>
                  <a:lnTo>
                    <a:pt x="2516" y="8256"/>
                  </a:lnTo>
                  <a:lnTo>
                    <a:pt x="2931" y="8622"/>
                  </a:lnTo>
                  <a:lnTo>
                    <a:pt x="3346" y="8940"/>
                  </a:lnTo>
                  <a:lnTo>
                    <a:pt x="3762" y="9184"/>
                  </a:lnTo>
                  <a:lnTo>
                    <a:pt x="4152" y="9379"/>
                  </a:lnTo>
                  <a:lnTo>
                    <a:pt x="4519" y="9526"/>
                  </a:lnTo>
                  <a:lnTo>
                    <a:pt x="4836" y="9624"/>
                  </a:lnTo>
                  <a:lnTo>
                    <a:pt x="5105" y="9672"/>
                  </a:lnTo>
                  <a:lnTo>
                    <a:pt x="5422" y="10136"/>
                  </a:lnTo>
                  <a:lnTo>
                    <a:pt x="5764" y="10576"/>
                  </a:lnTo>
                  <a:lnTo>
                    <a:pt x="5935" y="10747"/>
                  </a:lnTo>
                  <a:lnTo>
                    <a:pt x="6131" y="10918"/>
                  </a:lnTo>
                  <a:lnTo>
                    <a:pt x="6326" y="11089"/>
                  </a:lnTo>
                  <a:lnTo>
                    <a:pt x="6546" y="11236"/>
                  </a:lnTo>
                  <a:lnTo>
                    <a:pt x="6766" y="11358"/>
                  </a:lnTo>
                  <a:lnTo>
                    <a:pt x="6985" y="11480"/>
                  </a:lnTo>
                  <a:lnTo>
                    <a:pt x="7230" y="11577"/>
                  </a:lnTo>
                  <a:lnTo>
                    <a:pt x="7474" y="11651"/>
                  </a:lnTo>
                  <a:lnTo>
                    <a:pt x="7718" y="11724"/>
                  </a:lnTo>
                  <a:lnTo>
                    <a:pt x="7987" y="11773"/>
                  </a:lnTo>
                  <a:lnTo>
                    <a:pt x="8255" y="11797"/>
                  </a:lnTo>
                  <a:lnTo>
                    <a:pt x="8793" y="11797"/>
                  </a:lnTo>
                  <a:lnTo>
                    <a:pt x="9061" y="11773"/>
                  </a:lnTo>
                  <a:lnTo>
                    <a:pt x="9330" y="11724"/>
                  </a:lnTo>
                  <a:lnTo>
                    <a:pt x="9574" y="11651"/>
                  </a:lnTo>
                  <a:lnTo>
                    <a:pt x="9818" y="11577"/>
                  </a:lnTo>
                  <a:lnTo>
                    <a:pt x="10063" y="11480"/>
                  </a:lnTo>
                  <a:lnTo>
                    <a:pt x="10283" y="11358"/>
                  </a:lnTo>
                  <a:lnTo>
                    <a:pt x="10502" y="11236"/>
                  </a:lnTo>
                  <a:lnTo>
                    <a:pt x="10722" y="11089"/>
                  </a:lnTo>
                  <a:lnTo>
                    <a:pt x="10918" y="10918"/>
                  </a:lnTo>
                  <a:lnTo>
                    <a:pt x="11113" y="10747"/>
                  </a:lnTo>
                  <a:lnTo>
                    <a:pt x="11284" y="10576"/>
                  </a:lnTo>
                  <a:lnTo>
                    <a:pt x="11626" y="10136"/>
                  </a:lnTo>
                  <a:lnTo>
                    <a:pt x="11943" y="9672"/>
                  </a:lnTo>
                  <a:lnTo>
                    <a:pt x="12212" y="9624"/>
                  </a:lnTo>
                  <a:lnTo>
                    <a:pt x="12529" y="9550"/>
                  </a:lnTo>
                  <a:lnTo>
                    <a:pt x="12896" y="9404"/>
                  </a:lnTo>
                  <a:lnTo>
                    <a:pt x="13287" y="9208"/>
                  </a:lnTo>
                  <a:lnTo>
                    <a:pt x="13702" y="8964"/>
                  </a:lnTo>
                  <a:lnTo>
                    <a:pt x="14117" y="8647"/>
                  </a:lnTo>
                  <a:lnTo>
                    <a:pt x="14557" y="8280"/>
                  </a:lnTo>
                  <a:lnTo>
                    <a:pt x="14972" y="7865"/>
                  </a:lnTo>
                  <a:lnTo>
                    <a:pt x="15387" y="7377"/>
                  </a:lnTo>
                  <a:lnTo>
                    <a:pt x="15582" y="7108"/>
                  </a:lnTo>
                  <a:lnTo>
                    <a:pt x="15753" y="6815"/>
                  </a:lnTo>
                  <a:lnTo>
                    <a:pt x="15949" y="6522"/>
                  </a:lnTo>
                  <a:lnTo>
                    <a:pt x="16120" y="6204"/>
                  </a:lnTo>
                  <a:lnTo>
                    <a:pt x="16266" y="5887"/>
                  </a:lnTo>
                  <a:lnTo>
                    <a:pt x="16413" y="5521"/>
                  </a:lnTo>
                  <a:lnTo>
                    <a:pt x="16559" y="5179"/>
                  </a:lnTo>
                  <a:lnTo>
                    <a:pt x="16681" y="4788"/>
                  </a:lnTo>
                  <a:lnTo>
                    <a:pt x="16779" y="4397"/>
                  </a:lnTo>
                  <a:lnTo>
                    <a:pt x="16877" y="3982"/>
                  </a:lnTo>
                  <a:lnTo>
                    <a:pt x="16950" y="3542"/>
                  </a:lnTo>
                  <a:lnTo>
                    <a:pt x="16999" y="3103"/>
                  </a:lnTo>
                  <a:lnTo>
                    <a:pt x="17023" y="2614"/>
                  </a:lnTo>
                  <a:lnTo>
                    <a:pt x="17048" y="2150"/>
                  </a:lnTo>
                  <a:lnTo>
                    <a:pt x="17023" y="1930"/>
                  </a:lnTo>
                  <a:lnTo>
                    <a:pt x="16950" y="1735"/>
                  </a:lnTo>
                  <a:lnTo>
                    <a:pt x="16852" y="1540"/>
                  </a:lnTo>
                  <a:lnTo>
                    <a:pt x="16730" y="1393"/>
                  </a:lnTo>
                  <a:lnTo>
                    <a:pt x="16559" y="1246"/>
                  </a:lnTo>
                  <a:lnTo>
                    <a:pt x="16388" y="1149"/>
                  </a:lnTo>
                  <a:lnTo>
                    <a:pt x="16193" y="1100"/>
                  </a:lnTo>
                  <a:lnTo>
                    <a:pt x="15973" y="1076"/>
                  </a:lnTo>
                  <a:lnTo>
                    <a:pt x="13824" y="1076"/>
                  </a:lnTo>
                  <a:lnTo>
                    <a:pt x="13848" y="489"/>
                  </a:lnTo>
                  <a:lnTo>
                    <a:pt x="13824" y="392"/>
                  </a:lnTo>
                  <a:lnTo>
                    <a:pt x="13799" y="294"/>
                  </a:lnTo>
                  <a:lnTo>
                    <a:pt x="13726" y="221"/>
                  </a:lnTo>
                  <a:lnTo>
                    <a:pt x="13677" y="147"/>
                  </a:lnTo>
                  <a:lnTo>
                    <a:pt x="13604" y="99"/>
                  </a:lnTo>
                  <a:lnTo>
                    <a:pt x="13506" y="50"/>
                  </a:lnTo>
                  <a:lnTo>
                    <a:pt x="13409" y="25"/>
                  </a:lnTo>
                  <a:lnTo>
                    <a:pt x="133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0" name="Google Shape;560;p40"/>
          <p:cNvGrpSpPr/>
          <p:nvPr/>
        </p:nvGrpSpPr>
        <p:grpSpPr>
          <a:xfrm>
            <a:off x="4861560" y="1496958"/>
            <a:ext cx="358351" cy="381822"/>
            <a:chOff x="5970800" y="1619250"/>
            <a:chExt cx="428650" cy="456725"/>
          </a:xfrm>
        </p:grpSpPr>
        <p:sp>
          <p:nvSpPr>
            <p:cNvPr id="561" name="Google Shape;561;p40"/>
            <p:cNvSpPr/>
            <p:nvPr/>
          </p:nvSpPr>
          <p:spPr>
            <a:xfrm>
              <a:off x="5970800" y="1674200"/>
              <a:ext cx="377975" cy="377950"/>
            </a:xfrm>
            <a:custGeom>
              <a:avLst/>
              <a:gdLst/>
              <a:ahLst/>
              <a:cxnLst/>
              <a:rect l="l" t="t" r="r" b="b"/>
              <a:pathLst>
                <a:path w="15119" h="15118" extrusionOk="0">
                  <a:moveTo>
                    <a:pt x="7181" y="0"/>
                  </a:moveTo>
                  <a:lnTo>
                    <a:pt x="6790" y="49"/>
                  </a:lnTo>
                  <a:lnTo>
                    <a:pt x="6424" y="98"/>
                  </a:lnTo>
                  <a:lnTo>
                    <a:pt x="6058" y="147"/>
                  </a:lnTo>
                  <a:lnTo>
                    <a:pt x="5691" y="244"/>
                  </a:lnTo>
                  <a:lnTo>
                    <a:pt x="5325" y="342"/>
                  </a:lnTo>
                  <a:lnTo>
                    <a:pt x="4983" y="464"/>
                  </a:lnTo>
                  <a:lnTo>
                    <a:pt x="4641" y="586"/>
                  </a:lnTo>
                  <a:lnTo>
                    <a:pt x="4299" y="733"/>
                  </a:lnTo>
                  <a:lnTo>
                    <a:pt x="3982" y="904"/>
                  </a:lnTo>
                  <a:lnTo>
                    <a:pt x="3664" y="1099"/>
                  </a:lnTo>
                  <a:lnTo>
                    <a:pt x="3347" y="1295"/>
                  </a:lnTo>
                  <a:lnTo>
                    <a:pt x="3053" y="1490"/>
                  </a:lnTo>
                  <a:lnTo>
                    <a:pt x="2760" y="1734"/>
                  </a:lnTo>
                  <a:lnTo>
                    <a:pt x="2492" y="1954"/>
                  </a:lnTo>
                  <a:lnTo>
                    <a:pt x="2223" y="2223"/>
                  </a:lnTo>
                  <a:lnTo>
                    <a:pt x="1979" y="2467"/>
                  </a:lnTo>
                  <a:lnTo>
                    <a:pt x="1735" y="2760"/>
                  </a:lnTo>
                  <a:lnTo>
                    <a:pt x="1515" y="3029"/>
                  </a:lnTo>
                  <a:lnTo>
                    <a:pt x="1295" y="3322"/>
                  </a:lnTo>
                  <a:lnTo>
                    <a:pt x="1100" y="3639"/>
                  </a:lnTo>
                  <a:lnTo>
                    <a:pt x="929" y="3957"/>
                  </a:lnTo>
                  <a:lnTo>
                    <a:pt x="758" y="4274"/>
                  </a:lnTo>
                  <a:lnTo>
                    <a:pt x="611" y="4616"/>
                  </a:lnTo>
                  <a:lnTo>
                    <a:pt x="465" y="4958"/>
                  </a:lnTo>
                  <a:lnTo>
                    <a:pt x="343" y="5300"/>
                  </a:lnTo>
                  <a:lnTo>
                    <a:pt x="245" y="5666"/>
                  </a:lnTo>
                  <a:lnTo>
                    <a:pt x="172" y="6033"/>
                  </a:lnTo>
                  <a:lnTo>
                    <a:pt x="98" y="6399"/>
                  </a:lnTo>
                  <a:lnTo>
                    <a:pt x="49" y="6790"/>
                  </a:lnTo>
                  <a:lnTo>
                    <a:pt x="25" y="7156"/>
                  </a:lnTo>
                  <a:lnTo>
                    <a:pt x="1" y="7547"/>
                  </a:lnTo>
                  <a:lnTo>
                    <a:pt x="25" y="7938"/>
                  </a:lnTo>
                  <a:lnTo>
                    <a:pt x="49" y="8328"/>
                  </a:lnTo>
                  <a:lnTo>
                    <a:pt x="98" y="8695"/>
                  </a:lnTo>
                  <a:lnTo>
                    <a:pt x="172" y="9085"/>
                  </a:lnTo>
                  <a:lnTo>
                    <a:pt x="245" y="9452"/>
                  </a:lnTo>
                  <a:lnTo>
                    <a:pt x="343" y="9794"/>
                  </a:lnTo>
                  <a:lnTo>
                    <a:pt x="465" y="10160"/>
                  </a:lnTo>
                  <a:lnTo>
                    <a:pt x="611" y="10502"/>
                  </a:lnTo>
                  <a:lnTo>
                    <a:pt x="758" y="10820"/>
                  </a:lnTo>
                  <a:lnTo>
                    <a:pt x="929" y="11161"/>
                  </a:lnTo>
                  <a:lnTo>
                    <a:pt x="1100" y="11479"/>
                  </a:lnTo>
                  <a:lnTo>
                    <a:pt x="1295" y="11772"/>
                  </a:lnTo>
                  <a:lnTo>
                    <a:pt x="1515" y="12065"/>
                  </a:lnTo>
                  <a:lnTo>
                    <a:pt x="1735" y="12358"/>
                  </a:lnTo>
                  <a:lnTo>
                    <a:pt x="1979" y="12627"/>
                  </a:lnTo>
                  <a:lnTo>
                    <a:pt x="2223" y="12895"/>
                  </a:lnTo>
                  <a:lnTo>
                    <a:pt x="2492" y="13140"/>
                  </a:lnTo>
                  <a:lnTo>
                    <a:pt x="2760" y="13384"/>
                  </a:lnTo>
                  <a:lnTo>
                    <a:pt x="3053" y="13604"/>
                  </a:lnTo>
                  <a:lnTo>
                    <a:pt x="3347" y="13824"/>
                  </a:lnTo>
                  <a:lnTo>
                    <a:pt x="3664" y="14019"/>
                  </a:lnTo>
                  <a:lnTo>
                    <a:pt x="3982" y="14190"/>
                  </a:lnTo>
                  <a:lnTo>
                    <a:pt x="4299" y="14361"/>
                  </a:lnTo>
                  <a:lnTo>
                    <a:pt x="4641" y="14507"/>
                  </a:lnTo>
                  <a:lnTo>
                    <a:pt x="4983" y="14654"/>
                  </a:lnTo>
                  <a:lnTo>
                    <a:pt x="5325" y="14776"/>
                  </a:lnTo>
                  <a:lnTo>
                    <a:pt x="5691" y="14874"/>
                  </a:lnTo>
                  <a:lnTo>
                    <a:pt x="6058" y="14947"/>
                  </a:lnTo>
                  <a:lnTo>
                    <a:pt x="6424" y="15020"/>
                  </a:lnTo>
                  <a:lnTo>
                    <a:pt x="6790" y="15069"/>
                  </a:lnTo>
                  <a:lnTo>
                    <a:pt x="7181" y="15094"/>
                  </a:lnTo>
                  <a:lnTo>
                    <a:pt x="7572" y="15118"/>
                  </a:lnTo>
                  <a:lnTo>
                    <a:pt x="7963" y="15094"/>
                  </a:lnTo>
                  <a:lnTo>
                    <a:pt x="8329" y="15069"/>
                  </a:lnTo>
                  <a:lnTo>
                    <a:pt x="8720" y="15020"/>
                  </a:lnTo>
                  <a:lnTo>
                    <a:pt x="9086" y="14947"/>
                  </a:lnTo>
                  <a:lnTo>
                    <a:pt x="9452" y="14874"/>
                  </a:lnTo>
                  <a:lnTo>
                    <a:pt x="9819" y="14776"/>
                  </a:lnTo>
                  <a:lnTo>
                    <a:pt x="10161" y="14654"/>
                  </a:lnTo>
                  <a:lnTo>
                    <a:pt x="10503" y="14507"/>
                  </a:lnTo>
                  <a:lnTo>
                    <a:pt x="10844" y="14361"/>
                  </a:lnTo>
                  <a:lnTo>
                    <a:pt x="11162" y="14190"/>
                  </a:lnTo>
                  <a:lnTo>
                    <a:pt x="11479" y="14019"/>
                  </a:lnTo>
                  <a:lnTo>
                    <a:pt x="11797" y="13824"/>
                  </a:lnTo>
                  <a:lnTo>
                    <a:pt x="12090" y="13604"/>
                  </a:lnTo>
                  <a:lnTo>
                    <a:pt x="12383" y="13384"/>
                  </a:lnTo>
                  <a:lnTo>
                    <a:pt x="12652" y="13140"/>
                  </a:lnTo>
                  <a:lnTo>
                    <a:pt x="12920" y="12895"/>
                  </a:lnTo>
                  <a:lnTo>
                    <a:pt x="13165" y="12627"/>
                  </a:lnTo>
                  <a:lnTo>
                    <a:pt x="13409" y="12358"/>
                  </a:lnTo>
                  <a:lnTo>
                    <a:pt x="13629" y="12065"/>
                  </a:lnTo>
                  <a:lnTo>
                    <a:pt x="13824" y="11772"/>
                  </a:lnTo>
                  <a:lnTo>
                    <a:pt x="14019" y="11479"/>
                  </a:lnTo>
                  <a:lnTo>
                    <a:pt x="14215" y="11161"/>
                  </a:lnTo>
                  <a:lnTo>
                    <a:pt x="14386" y="10820"/>
                  </a:lnTo>
                  <a:lnTo>
                    <a:pt x="14532" y="10502"/>
                  </a:lnTo>
                  <a:lnTo>
                    <a:pt x="14654" y="10160"/>
                  </a:lnTo>
                  <a:lnTo>
                    <a:pt x="14777" y="9794"/>
                  </a:lnTo>
                  <a:lnTo>
                    <a:pt x="14899" y="9452"/>
                  </a:lnTo>
                  <a:lnTo>
                    <a:pt x="14972" y="9085"/>
                  </a:lnTo>
                  <a:lnTo>
                    <a:pt x="15045" y="8695"/>
                  </a:lnTo>
                  <a:lnTo>
                    <a:pt x="15094" y="8328"/>
                  </a:lnTo>
                  <a:lnTo>
                    <a:pt x="15118" y="7938"/>
                  </a:lnTo>
                  <a:lnTo>
                    <a:pt x="15118" y="7547"/>
                  </a:lnTo>
                  <a:lnTo>
                    <a:pt x="15094" y="6936"/>
                  </a:lnTo>
                  <a:lnTo>
                    <a:pt x="15021" y="6326"/>
                  </a:lnTo>
                  <a:lnTo>
                    <a:pt x="14899" y="5740"/>
                  </a:lnTo>
                  <a:lnTo>
                    <a:pt x="14728" y="5178"/>
                  </a:lnTo>
                  <a:lnTo>
                    <a:pt x="14532" y="4616"/>
                  </a:lnTo>
                  <a:lnTo>
                    <a:pt x="14288" y="4079"/>
                  </a:lnTo>
                  <a:lnTo>
                    <a:pt x="13995" y="3590"/>
                  </a:lnTo>
                  <a:lnTo>
                    <a:pt x="13653" y="3102"/>
                  </a:lnTo>
                  <a:lnTo>
                    <a:pt x="13458" y="3053"/>
                  </a:lnTo>
                  <a:lnTo>
                    <a:pt x="12163" y="4347"/>
                  </a:lnTo>
                  <a:lnTo>
                    <a:pt x="12383" y="4689"/>
                  </a:lnTo>
                  <a:lnTo>
                    <a:pt x="12578" y="5056"/>
                  </a:lnTo>
                  <a:lnTo>
                    <a:pt x="12749" y="5446"/>
                  </a:lnTo>
                  <a:lnTo>
                    <a:pt x="12896" y="5837"/>
                  </a:lnTo>
                  <a:lnTo>
                    <a:pt x="13018" y="6252"/>
                  </a:lnTo>
                  <a:lnTo>
                    <a:pt x="13091" y="6668"/>
                  </a:lnTo>
                  <a:lnTo>
                    <a:pt x="13165" y="7107"/>
                  </a:lnTo>
                  <a:lnTo>
                    <a:pt x="13165" y="7547"/>
                  </a:lnTo>
                  <a:lnTo>
                    <a:pt x="13140" y="8133"/>
                  </a:lnTo>
                  <a:lnTo>
                    <a:pt x="13067" y="8695"/>
                  </a:lnTo>
                  <a:lnTo>
                    <a:pt x="12920" y="9208"/>
                  </a:lnTo>
                  <a:lnTo>
                    <a:pt x="12725" y="9745"/>
                  </a:lnTo>
                  <a:lnTo>
                    <a:pt x="12505" y="10233"/>
                  </a:lnTo>
                  <a:lnTo>
                    <a:pt x="12212" y="10673"/>
                  </a:lnTo>
                  <a:lnTo>
                    <a:pt x="11895" y="11113"/>
                  </a:lnTo>
                  <a:lnTo>
                    <a:pt x="11528" y="11503"/>
                  </a:lnTo>
                  <a:lnTo>
                    <a:pt x="11138" y="11870"/>
                  </a:lnTo>
                  <a:lnTo>
                    <a:pt x="10698" y="12187"/>
                  </a:lnTo>
                  <a:lnTo>
                    <a:pt x="10234" y="12480"/>
                  </a:lnTo>
                  <a:lnTo>
                    <a:pt x="9745" y="12725"/>
                  </a:lnTo>
                  <a:lnTo>
                    <a:pt x="9233" y="12895"/>
                  </a:lnTo>
                  <a:lnTo>
                    <a:pt x="8695" y="13042"/>
                  </a:lnTo>
                  <a:lnTo>
                    <a:pt x="8133" y="13140"/>
                  </a:lnTo>
                  <a:lnTo>
                    <a:pt x="7572" y="13164"/>
                  </a:lnTo>
                  <a:lnTo>
                    <a:pt x="6986" y="13140"/>
                  </a:lnTo>
                  <a:lnTo>
                    <a:pt x="6448" y="13042"/>
                  </a:lnTo>
                  <a:lnTo>
                    <a:pt x="5911" y="12895"/>
                  </a:lnTo>
                  <a:lnTo>
                    <a:pt x="5398" y="12725"/>
                  </a:lnTo>
                  <a:lnTo>
                    <a:pt x="4910" y="12480"/>
                  </a:lnTo>
                  <a:lnTo>
                    <a:pt x="4446" y="12187"/>
                  </a:lnTo>
                  <a:lnTo>
                    <a:pt x="4006" y="11870"/>
                  </a:lnTo>
                  <a:lnTo>
                    <a:pt x="3615" y="11503"/>
                  </a:lnTo>
                  <a:lnTo>
                    <a:pt x="3249" y="11113"/>
                  </a:lnTo>
                  <a:lnTo>
                    <a:pt x="2931" y="10673"/>
                  </a:lnTo>
                  <a:lnTo>
                    <a:pt x="2638" y="10233"/>
                  </a:lnTo>
                  <a:lnTo>
                    <a:pt x="2418" y="9745"/>
                  </a:lnTo>
                  <a:lnTo>
                    <a:pt x="2223" y="9208"/>
                  </a:lnTo>
                  <a:lnTo>
                    <a:pt x="2077" y="8695"/>
                  </a:lnTo>
                  <a:lnTo>
                    <a:pt x="2003" y="8133"/>
                  </a:lnTo>
                  <a:lnTo>
                    <a:pt x="1954" y="7547"/>
                  </a:lnTo>
                  <a:lnTo>
                    <a:pt x="2003" y="6985"/>
                  </a:lnTo>
                  <a:lnTo>
                    <a:pt x="2077" y="6423"/>
                  </a:lnTo>
                  <a:lnTo>
                    <a:pt x="2223" y="5886"/>
                  </a:lnTo>
                  <a:lnTo>
                    <a:pt x="2418" y="5373"/>
                  </a:lnTo>
                  <a:lnTo>
                    <a:pt x="2638" y="4885"/>
                  </a:lnTo>
                  <a:lnTo>
                    <a:pt x="2931" y="4421"/>
                  </a:lnTo>
                  <a:lnTo>
                    <a:pt x="3249" y="4005"/>
                  </a:lnTo>
                  <a:lnTo>
                    <a:pt x="3615" y="3590"/>
                  </a:lnTo>
                  <a:lnTo>
                    <a:pt x="4006" y="3224"/>
                  </a:lnTo>
                  <a:lnTo>
                    <a:pt x="4446" y="2906"/>
                  </a:lnTo>
                  <a:lnTo>
                    <a:pt x="4910" y="2638"/>
                  </a:lnTo>
                  <a:lnTo>
                    <a:pt x="5398" y="2394"/>
                  </a:lnTo>
                  <a:lnTo>
                    <a:pt x="5911" y="2198"/>
                  </a:lnTo>
                  <a:lnTo>
                    <a:pt x="6448" y="2076"/>
                  </a:lnTo>
                  <a:lnTo>
                    <a:pt x="6986" y="1978"/>
                  </a:lnTo>
                  <a:lnTo>
                    <a:pt x="7572" y="1954"/>
                  </a:lnTo>
                  <a:lnTo>
                    <a:pt x="8011" y="1978"/>
                  </a:lnTo>
                  <a:lnTo>
                    <a:pt x="8451" y="2027"/>
                  </a:lnTo>
                  <a:lnTo>
                    <a:pt x="8866" y="2100"/>
                  </a:lnTo>
                  <a:lnTo>
                    <a:pt x="9281" y="2223"/>
                  </a:lnTo>
                  <a:lnTo>
                    <a:pt x="9672" y="2369"/>
                  </a:lnTo>
                  <a:lnTo>
                    <a:pt x="10063" y="2540"/>
                  </a:lnTo>
                  <a:lnTo>
                    <a:pt x="10429" y="2735"/>
                  </a:lnTo>
                  <a:lnTo>
                    <a:pt x="10771" y="2955"/>
                  </a:lnTo>
                  <a:lnTo>
                    <a:pt x="11943" y="1807"/>
                  </a:lnTo>
                  <a:lnTo>
                    <a:pt x="11846" y="1343"/>
                  </a:lnTo>
                  <a:lnTo>
                    <a:pt x="11382" y="1026"/>
                  </a:lnTo>
                  <a:lnTo>
                    <a:pt x="10893" y="782"/>
                  </a:lnTo>
                  <a:lnTo>
                    <a:pt x="10380" y="537"/>
                  </a:lnTo>
                  <a:lnTo>
                    <a:pt x="9843" y="342"/>
                  </a:lnTo>
                  <a:lnTo>
                    <a:pt x="9306" y="195"/>
                  </a:lnTo>
                  <a:lnTo>
                    <a:pt x="8744" y="98"/>
                  </a:lnTo>
                  <a:lnTo>
                    <a:pt x="8158" y="25"/>
                  </a:lnTo>
                  <a:lnTo>
                    <a:pt x="757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40"/>
            <p:cNvSpPr/>
            <p:nvPr/>
          </p:nvSpPr>
          <p:spPr>
            <a:xfrm>
              <a:off x="6068500" y="1771875"/>
              <a:ext cx="182575" cy="182600"/>
            </a:xfrm>
            <a:custGeom>
              <a:avLst/>
              <a:gdLst/>
              <a:ahLst/>
              <a:cxnLst/>
              <a:rect l="l" t="t" r="r" b="b"/>
              <a:pathLst>
                <a:path w="7303" h="7304" extrusionOk="0">
                  <a:moveTo>
                    <a:pt x="3664" y="1"/>
                  </a:moveTo>
                  <a:lnTo>
                    <a:pt x="3297" y="25"/>
                  </a:lnTo>
                  <a:lnTo>
                    <a:pt x="2931" y="74"/>
                  </a:lnTo>
                  <a:lnTo>
                    <a:pt x="2565" y="147"/>
                  </a:lnTo>
                  <a:lnTo>
                    <a:pt x="2247" y="294"/>
                  </a:lnTo>
                  <a:lnTo>
                    <a:pt x="1930" y="440"/>
                  </a:lnTo>
                  <a:lnTo>
                    <a:pt x="1612" y="611"/>
                  </a:lnTo>
                  <a:lnTo>
                    <a:pt x="1344" y="831"/>
                  </a:lnTo>
                  <a:lnTo>
                    <a:pt x="1075" y="1075"/>
                  </a:lnTo>
                  <a:lnTo>
                    <a:pt x="831" y="1320"/>
                  </a:lnTo>
                  <a:lnTo>
                    <a:pt x="635" y="1613"/>
                  </a:lnTo>
                  <a:lnTo>
                    <a:pt x="440" y="1906"/>
                  </a:lnTo>
                  <a:lnTo>
                    <a:pt x="293" y="2223"/>
                  </a:lnTo>
                  <a:lnTo>
                    <a:pt x="171" y="2565"/>
                  </a:lnTo>
                  <a:lnTo>
                    <a:pt x="74" y="2907"/>
                  </a:lnTo>
                  <a:lnTo>
                    <a:pt x="25" y="3273"/>
                  </a:lnTo>
                  <a:lnTo>
                    <a:pt x="0" y="3640"/>
                  </a:lnTo>
                  <a:lnTo>
                    <a:pt x="25" y="4031"/>
                  </a:lnTo>
                  <a:lnTo>
                    <a:pt x="74" y="4373"/>
                  </a:lnTo>
                  <a:lnTo>
                    <a:pt x="171" y="4739"/>
                  </a:lnTo>
                  <a:lnTo>
                    <a:pt x="293" y="5081"/>
                  </a:lnTo>
                  <a:lnTo>
                    <a:pt x="440" y="5398"/>
                  </a:lnTo>
                  <a:lnTo>
                    <a:pt x="635" y="5691"/>
                  </a:lnTo>
                  <a:lnTo>
                    <a:pt x="831" y="5960"/>
                  </a:lnTo>
                  <a:lnTo>
                    <a:pt x="1075" y="6229"/>
                  </a:lnTo>
                  <a:lnTo>
                    <a:pt x="1344" y="6473"/>
                  </a:lnTo>
                  <a:lnTo>
                    <a:pt x="1612" y="6668"/>
                  </a:lnTo>
                  <a:lnTo>
                    <a:pt x="1930" y="6864"/>
                  </a:lnTo>
                  <a:lnTo>
                    <a:pt x="2247" y="7010"/>
                  </a:lnTo>
                  <a:lnTo>
                    <a:pt x="2565" y="7132"/>
                  </a:lnTo>
                  <a:lnTo>
                    <a:pt x="2931" y="7230"/>
                  </a:lnTo>
                  <a:lnTo>
                    <a:pt x="3297" y="7279"/>
                  </a:lnTo>
                  <a:lnTo>
                    <a:pt x="3664" y="7303"/>
                  </a:lnTo>
                  <a:lnTo>
                    <a:pt x="4030" y="7279"/>
                  </a:lnTo>
                  <a:lnTo>
                    <a:pt x="4396" y="7230"/>
                  </a:lnTo>
                  <a:lnTo>
                    <a:pt x="4738" y="7132"/>
                  </a:lnTo>
                  <a:lnTo>
                    <a:pt x="5080" y="7010"/>
                  </a:lnTo>
                  <a:lnTo>
                    <a:pt x="5398" y="6864"/>
                  </a:lnTo>
                  <a:lnTo>
                    <a:pt x="5691" y="6668"/>
                  </a:lnTo>
                  <a:lnTo>
                    <a:pt x="5984" y="6473"/>
                  </a:lnTo>
                  <a:lnTo>
                    <a:pt x="6253" y="6229"/>
                  </a:lnTo>
                  <a:lnTo>
                    <a:pt x="6472" y="5960"/>
                  </a:lnTo>
                  <a:lnTo>
                    <a:pt x="6692" y="5691"/>
                  </a:lnTo>
                  <a:lnTo>
                    <a:pt x="6863" y="5398"/>
                  </a:lnTo>
                  <a:lnTo>
                    <a:pt x="7034" y="5081"/>
                  </a:lnTo>
                  <a:lnTo>
                    <a:pt x="7156" y="4739"/>
                  </a:lnTo>
                  <a:lnTo>
                    <a:pt x="7230" y="4373"/>
                  </a:lnTo>
                  <a:lnTo>
                    <a:pt x="7303" y="4031"/>
                  </a:lnTo>
                  <a:lnTo>
                    <a:pt x="7303" y="3640"/>
                  </a:lnTo>
                  <a:lnTo>
                    <a:pt x="7303" y="3396"/>
                  </a:lnTo>
                  <a:lnTo>
                    <a:pt x="7278" y="3176"/>
                  </a:lnTo>
                  <a:lnTo>
                    <a:pt x="7254" y="2932"/>
                  </a:lnTo>
                  <a:lnTo>
                    <a:pt x="7181" y="2712"/>
                  </a:lnTo>
                  <a:lnTo>
                    <a:pt x="7132" y="2492"/>
                  </a:lnTo>
                  <a:lnTo>
                    <a:pt x="7034" y="2272"/>
                  </a:lnTo>
                  <a:lnTo>
                    <a:pt x="6839" y="1857"/>
                  </a:lnTo>
                  <a:lnTo>
                    <a:pt x="5325" y="3347"/>
                  </a:lnTo>
                  <a:lnTo>
                    <a:pt x="5349" y="3640"/>
                  </a:lnTo>
                  <a:lnTo>
                    <a:pt x="5349" y="3811"/>
                  </a:lnTo>
                  <a:lnTo>
                    <a:pt x="5325" y="3982"/>
                  </a:lnTo>
                  <a:lnTo>
                    <a:pt x="5276" y="4153"/>
                  </a:lnTo>
                  <a:lnTo>
                    <a:pt x="5227" y="4299"/>
                  </a:lnTo>
                  <a:lnTo>
                    <a:pt x="5154" y="4446"/>
                  </a:lnTo>
                  <a:lnTo>
                    <a:pt x="5080" y="4592"/>
                  </a:lnTo>
                  <a:lnTo>
                    <a:pt x="4983" y="4739"/>
                  </a:lnTo>
                  <a:lnTo>
                    <a:pt x="4860" y="4861"/>
                  </a:lnTo>
                  <a:lnTo>
                    <a:pt x="4738" y="4959"/>
                  </a:lnTo>
                  <a:lnTo>
                    <a:pt x="4616" y="5056"/>
                  </a:lnTo>
                  <a:lnTo>
                    <a:pt x="4470" y="5154"/>
                  </a:lnTo>
                  <a:lnTo>
                    <a:pt x="4323" y="5203"/>
                  </a:lnTo>
                  <a:lnTo>
                    <a:pt x="4177" y="5276"/>
                  </a:lnTo>
                  <a:lnTo>
                    <a:pt x="4006" y="5301"/>
                  </a:lnTo>
                  <a:lnTo>
                    <a:pt x="3835" y="5349"/>
                  </a:lnTo>
                  <a:lnTo>
                    <a:pt x="3493" y="5349"/>
                  </a:lnTo>
                  <a:lnTo>
                    <a:pt x="3322" y="5301"/>
                  </a:lnTo>
                  <a:lnTo>
                    <a:pt x="3151" y="5276"/>
                  </a:lnTo>
                  <a:lnTo>
                    <a:pt x="3004" y="5203"/>
                  </a:lnTo>
                  <a:lnTo>
                    <a:pt x="2858" y="5154"/>
                  </a:lnTo>
                  <a:lnTo>
                    <a:pt x="2711" y="5056"/>
                  </a:lnTo>
                  <a:lnTo>
                    <a:pt x="2589" y="4959"/>
                  </a:lnTo>
                  <a:lnTo>
                    <a:pt x="2467" y="4861"/>
                  </a:lnTo>
                  <a:lnTo>
                    <a:pt x="2345" y="4739"/>
                  </a:lnTo>
                  <a:lnTo>
                    <a:pt x="2247" y="4592"/>
                  </a:lnTo>
                  <a:lnTo>
                    <a:pt x="2174" y="4446"/>
                  </a:lnTo>
                  <a:lnTo>
                    <a:pt x="2101" y="4299"/>
                  </a:lnTo>
                  <a:lnTo>
                    <a:pt x="2027" y="4153"/>
                  </a:lnTo>
                  <a:lnTo>
                    <a:pt x="2003" y="3982"/>
                  </a:lnTo>
                  <a:lnTo>
                    <a:pt x="1979" y="3811"/>
                  </a:lnTo>
                  <a:lnTo>
                    <a:pt x="1954" y="3640"/>
                  </a:lnTo>
                  <a:lnTo>
                    <a:pt x="1979" y="3469"/>
                  </a:lnTo>
                  <a:lnTo>
                    <a:pt x="2003" y="3298"/>
                  </a:lnTo>
                  <a:lnTo>
                    <a:pt x="2027" y="3151"/>
                  </a:lnTo>
                  <a:lnTo>
                    <a:pt x="2101" y="2980"/>
                  </a:lnTo>
                  <a:lnTo>
                    <a:pt x="2174" y="2834"/>
                  </a:lnTo>
                  <a:lnTo>
                    <a:pt x="2247" y="2687"/>
                  </a:lnTo>
                  <a:lnTo>
                    <a:pt x="2345" y="2565"/>
                  </a:lnTo>
                  <a:lnTo>
                    <a:pt x="2467" y="2443"/>
                  </a:lnTo>
                  <a:lnTo>
                    <a:pt x="2589" y="2345"/>
                  </a:lnTo>
                  <a:lnTo>
                    <a:pt x="2711" y="2248"/>
                  </a:lnTo>
                  <a:lnTo>
                    <a:pt x="2858" y="2150"/>
                  </a:lnTo>
                  <a:lnTo>
                    <a:pt x="3004" y="2077"/>
                  </a:lnTo>
                  <a:lnTo>
                    <a:pt x="3151" y="2028"/>
                  </a:lnTo>
                  <a:lnTo>
                    <a:pt x="3322" y="1979"/>
                  </a:lnTo>
                  <a:lnTo>
                    <a:pt x="3493" y="1955"/>
                  </a:lnTo>
                  <a:lnTo>
                    <a:pt x="3664" y="1955"/>
                  </a:lnTo>
                  <a:lnTo>
                    <a:pt x="3957" y="1979"/>
                  </a:lnTo>
                  <a:lnTo>
                    <a:pt x="5447" y="465"/>
                  </a:lnTo>
                  <a:lnTo>
                    <a:pt x="5056" y="269"/>
                  </a:lnTo>
                  <a:lnTo>
                    <a:pt x="4836" y="196"/>
                  </a:lnTo>
                  <a:lnTo>
                    <a:pt x="4616" y="123"/>
                  </a:lnTo>
                  <a:lnTo>
                    <a:pt x="4372" y="74"/>
                  </a:lnTo>
                  <a:lnTo>
                    <a:pt x="4152" y="25"/>
                  </a:lnTo>
                  <a:lnTo>
                    <a:pt x="390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40"/>
            <p:cNvSpPr/>
            <p:nvPr/>
          </p:nvSpPr>
          <p:spPr>
            <a:xfrm>
              <a:off x="5981175" y="2005125"/>
              <a:ext cx="75125" cy="70850"/>
            </a:xfrm>
            <a:custGeom>
              <a:avLst/>
              <a:gdLst/>
              <a:ahLst/>
              <a:cxnLst/>
              <a:rect l="l" t="t" r="r" b="b"/>
              <a:pathLst>
                <a:path w="3005" h="2834" extrusionOk="0">
                  <a:moveTo>
                    <a:pt x="1466" y="0"/>
                  </a:moveTo>
                  <a:lnTo>
                    <a:pt x="294" y="1173"/>
                  </a:lnTo>
                  <a:lnTo>
                    <a:pt x="172" y="1319"/>
                  </a:lnTo>
                  <a:lnTo>
                    <a:pt x="74" y="1490"/>
                  </a:lnTo>
                  <a:lnTo>
                    <a:pt x="25" y="1661"/>
                  </a:lnTo>
                  <a:lnTo>
                    <a:pt x="1" y="1857"/>
                  </a:lnTo>
                  <a:lnTo>
                    <a:pt x="25" y="2052"/>
                  </a:lnTo>
                  <a:lnTo>
                    <a:pt x="74" y="2223"/>
                  </a:lnTo>
                  <a:lnTo>
                    <a:pt x="172" y="2394"/>
                  </a:lnTo>
                  <a:lnTo>
                    <a:pt x="294" y="2540"/>
                  </a:lnTo>
                  <a:lnTo>
                    <a:pt x="440" y="2663"/>
                  </a:lnTo>
                  <a:lnTo>
                    <a:pt x="611" y="2760"/>
                  </a:lnTo>
                  <a:lnTo>
                    <a:pt x="807" y="2809"/>
                  </a:lnTo>
                  <a:lnTo>
                    <a:pt x="978" y="2833"/>
                  </a:lnTo>
                  <a:lnTo>
                    <a:pt x="1173" y="2809"/>
                  </a:lnTo>
                  <a:lnTo>
                    <a:pt x="1344" y="2760"/>
                  </a:lnTo>
                  <a:lnTo>
                    <a:pt x="1515" y="2663"/>
                  </a:lnTo>
                  <a:lnTo>
                    <a:pt x="1686" y="2540"/>
                  </a:lnTo>
                  <a:lnTo>
                    <a:pt x="2858" y="1368"/>
                  </a:lnTo>
                  <a:lnTo>
                    <a:pt x="3005" y="1197"/>
                  </a:lnTo>
                  <a:lnTo>
                    <a:pt x="2590" y="928"/>
                  </a:lnTo>
                  <a:lnTo>
                    <a:pt x="2199" y="635"/>
                  </a:lnTo>
                  <a:lnTo>
                    <a:pt x="1808" y="342"/>
                  </a:lnTo>
                  <a:lnTo>
                    <a:pt x="146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40"/>
            <p:cNvSpPr/>
            <p:nvPr/>
          </p:nvSpPr>
          <p:spPr>
            <a:xfrm>
              <a:off x="6263875" y="2005125"/>
              <a:ext cx="74525" cy="70850"/>
            </a:xfrm>
            <a:custGeom>
              <a:avLst/>
              <a:gdLst/>
              <a:ahLst/>
              <a:cxnLst/>
              <a:rect l="l" t="t" r="r" b="b"/>
              <a:pathLst>
                <a:path w="2981" h="2834" extrusionOk="0">
                  <a:moveTo>
                    <a:pt x="1539" y="0"/>
                  </a:moveTo>
                  <a:lnTo>
                    <a:pt x="1173" y="342"/>
                  </a:lnTo>
                  <a:lnTo>
                    <a:pt x="807" y="635"/>
                  </a:lnTo>
                  <a:lnTo>
                    <a:pt x="416" y="928"/>
                  </a:lnTo>
                  <a:lnTo>
                    <a:pt x="1" y="1197"/>
                  </a:lnTo>
                  <a:lnTo>
                    <a:pt x="123" y="1368"/>
                  </a:lnTo>
                  <a:lnTo>
                    <a:pt x="1319" y="2540"/>
                  </a:lnTo>
                  <a:lnTo>
                    <a:pt x="1466" y="2663"/>
                  </a:lnTo>
                  <a:lnTo>
                    <a:pt x="1637" y="2760"/>
                  </a:lnTo>
                  <a:lnTo>
                    <a:pt x="1832" y="2809"/>
                  </a:lnTo>
                  <a:lnTo>
                    <a:pt x="2003" y="2833"/>
                  </a:lnTo>
                  <a:lnTo>
                    <a:pt x="2199" y="2809"/>
                  </a:lnTo>
                  <a:lnTo>
                    <a:pt x="2370" y="2760"/>
                  </a:lnTo>
                  <a:lnTo>
                    <a:pt x="2541" y="2663"/>
                  </a:lnTo>
                  <a:lnTo>
                    <a:pt x="2712" y="2540"/>
                  </a:lnTo>
                  <a:lnTo>
                    <a:pt x="2834" y="2394"/>
                  </a:lnTo>
                  <a:lnTo>
                    <a:pt x="2931" y="2223"/>
                  </a:lnTo>
                  <a:lnTo>
                    <a:pt x="2980" y="2052"/>
                  </a:lnTo>
                  <a:lnTo>
                    <a:pt x="2980" y="1857"/>
                  </a:lnTo>
                  <a:lnTo>
                    <a:pt x="2980" y="1661"/>
                  </a:lnTo>
                  <a:lnTo>
                    <a:pt x="2931" y="1490"/>
                  </a:lnTo>
                  <a:lnTo>
                    <a:pt x="2834" y="1319"/>
                  </a:lnTo>
                  <a:lnTo>
                    <a:pt x="2712" y="1173"/>
                  </a:lnTo>
                  <a:lnTo>
                    <a:pt x="153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40"/>
            <p:cNvSpPr/>
            <p:nvPr/>
          </p:nvSpPr>
          <p:spPr>
            <a:xfrm>
              <a:off x="6147875" y="1619250"/>
              <a:ext cx="251575" cy="255850"/>
            </a:xfrm>
            <a:custGeom>
              <a:avLst/>
              <a:gdLst/>
              <a:ahLst/>
              <a:cxnLst/>
              <a:rect l="l" t="t" r="r" b="b"/>
              <a:pathLst>
                <a:path w="10063" h="10234" extrusionOk="0">
                  <a:moveTo>
                    <a:pt x="7352" y="0"/>
                  </a:moveTo>
                  <a:lnTo>
                    <a:pt x="7254" y="24"/>
                  </a:lnTo>
                  <a:lnTo>
                    <a:pt x="7181" y="73"/>
                  </a:lnTo>
                  <a:lnTo>
                    <a:pt x="7083" y="147"/>
                  </a:lnTo>
                  <a:lnTo>
                    <a:pt x="5447" y="1758"/>
                  </a:lnTo>
                  <a:lnTo>
                    <a:pt x="5373" y="1856"/>
                  </a:lnTo>
                  <a:lnTo>
                    <a:pt x="5300" y="1978"/>
                  </a:lnTo>
                  <a:lnTo>
                    <a:pt x="5227" y="2125"/>
                  </a:lnTo>
                  <a:lnTo>
                    <a:pt x="5178" y="2247"/>
                  </a:lnTo>
                  <a:lnTo>
                    <a:pt x="5154" y="2393"/>
                  </a:lnTo>
                  <a:lnTo>
                    <a:pt x="5129" y="2540"/>
                  </a:lnTo>
                  <a:lnTo>
                    <a:pt x="5129" y="2687"/>
                  </a:lnTo>
                  <a:lnTo>
                    <a:pt x="5129" y="2809"/>
                  </a:lnTo>
                  <a:lnTo>
                    <a:pt x="5349" y="3981"/>
                  </a:lnTo>
                  <a:lnTo>
                    <a:pt x="5398" y="4152"/>
                  </a:lnTo>
                  <a:lnTo>
                    <a:pt x="147" y="9403"/>
                  </a:lnTo>
                  <a:lnTo>
                    <a:pt x="74" y="9476"/>
                  </a:lnTo>
                  <a:lnTo>
                    <a:pt x="25" y="9574"/>
                  </a:lnTo>
                  <a:lnTo>
                    <a:pt x="0" y="9672"/>
                  </a:lnTo>
                  <a:lnTo>
                    <a:pt x="0" y="9745"/>
                  </a:lnTo>
                  <a:lnTo>
                    <a:pt x="0" y="9843"/>
                  </a:lnTo>
                  <a:lnTo>
                    <a:pt x="25" y="9940"/>
                  </a:lnTo>
                  <a:lnTo>
                    <a:pt x="74" y="10013"/>
                  </a:lnTo>
                  <a:lnTo>
                    <a:pt x="147" y="10087"/>
                  </a:lnTo>
                  <a:lnTo>
                    <a:pt x="220" y="10160"/>
                  </a:lnTo>
                  <a:lnTo>
                    <a:pt x="293" y="10209"/>
                  </a:lnTo>
                  <a:lnTo>
                    <a:pt x="391" y="10233"/>
                  </a:lnTo>
                  <a:lnTo>
                    <a:pt x="586" y="10233"/>
                  </a:lnTo>
                  <a:lnTo>
                    <a:pt x="660" y="10209"/>
                  </a:lnTo>
                  <a:lnTo>
                    <a:pt x="757" y="10160"/>
                  </a:lnTo>
                  <a:lnTo>
                    <a:pt x="831" y="10087"/>
                  </a:lnTo>
                  <a:lnTo>
                    <a:pt x="6204" y="4738"/>
                  </a:lnTo>
                  <a:lnTo>
                    <a:pt x="7254" y="4909"/>
                  </a:lnTo>
                  <a:lnTo>
                    <a:pt x="7376" y="4933"/>
                  </a:lnTo>
                  <a:lnTo>
                    <a:pt x="7523" y="4933"/>
                  </a:lnTo>
                  <a:lnTo>
                    <a:pt x="7645" y="4909"/>
                  </a:lnTo>
                  <a:lnTo>
                    <a:pt x="7791" y="4860"/>
                  </a:lnTo>
                  <a:lnTo>
                    <a:pt x="7938" y="4811"/>
                  </a:lnTo>
                  <a:lnTo>
                    <a:pt x="8060" y="4763"/>
                  </a:lnTo>
                  <a:lnTo>
                    <a:pt x="8182" y="4689"/>
                  </a:lnTo>
                  <a:lnTo>
                    <a:pt x="8280" y="4592"/>
                  </a:lnTo>
                  <a:lnTo>
                    <a:pt x="9916" y="2955"/>
                  </a:lnTo>
                  <a:lnTo>
                    <a:pt x="9989" y="2882"/>
                  </a:lnTo>
                  <a:lnTo>
                    <a:pt x="10038" y="2784"/>
                  </a:lnTo>
                  <a:lnTo>
                    <a:pt x="10063" y="2711"/>
                  </a:lnTo>
                  <a:lnTo>
                    <a:pt x="10038" y="2613"/>
                  </a:lnTo>
                  <a:lnTo>
                    <a:pt x="10014" y="2564"/>
                  </a:lnTo>
                  <a:lnTo>
                    <a:pt x="9940" y="2491"/>
                  </a:lnTo>
                  <a:lnTo>
                    <a:pt x="9843" y="2442"/>
                  </a:lnTo>
                  <a:lnTo>
                    <a:pt x="9745" y="2418"/>
                  </a:lnTo>
                  <a:lnTo>
                    <a:pt x="8695" y="2223"/>
                  </a:lnTo>
                  <a:lnTo>
                    <a:pt x="9721" y="1197"/>
                  </a:lnTo>
                  <a:lnTo>
                    <a:pt x="9794" y="1123"/>
                  </a:lnTo>
                  <a:lnTo>
                    <a:pt x="9843" y="1026"/>
                  </a:lnTo>
                  <a:lnTo>
                    <a:pt x="9867" y="953"/>
                  </a:lnTo>
                  <a:lnTo>
                    <a:pt x="9867" y="855"/>
                  </a:lnTo>
                  <a:lnTo>
                    <a:pt x="9867" y="757"/>
                  </a:lnTo>
                  <a:lnTo>
                    <a:pt x="9843" y="659"/>
                  </a:lnTo>
                  <a:lnTo>
                    <a:pt x="9794" y="586"/>
                  </a:lnTo>
                  <a:lnTo>
                    <a:pt x="9721" y="513"/>
                  </a:lnTo>
                  <a:lnTo>
                    <a:pt x="9647" y="440"/>
                  </a:lnTo>
                  <a:lnTo>
                    <a:pt x="9574" y="391"/>
                  </a:lnTo>
                  <a:lnTo>
                    <a:pt x="9476" y="366"/>
                  </a:lnTo>
                  <a:lnTo>
                    <a:pt x="9281" y="366"/>
                  </a:lnTo>
                  <a:lnTo>
                    <a:pt x="9208" y="391"/>
                  </a:lnTo>
                  <a:lnTo>
                    <a:pt x="9110" y="440"/>
                  </a:lnTo>
                  <a:lnTo>
                    <a:pt x="9037" y="513"/>
                  </a:lnTo>
                  <a:lnTo>
                    <a:pt x="7889" y="1661"/>
                  </a:lnTo>
                  <a:lnTo>
                    <a:pt x="7840" y="1490"/>
                  </a:lnTo>
                  <a:lnTo>
                    <a:pt x="7620" y="318"/>
                  </a:lnTo>
                  <a:lnTo>
                    <a:pt x="7596" y="195"/>
                  </a:lnTo>
                  <a:lnTo>
                    <a:pt x="7547" y="98"/>
                  </a:lnTo>
                  <a:lnTo>
                    <a:pt x="7498" y="49"/>
                  </a:lnTo>
                  <a:lnTo>
                    <a:pt x="742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6" name="Google Shape;566;p40"/>
          <p:cNvGrpSpPr/>
          <p:nvPr/>
        </p:nvGrpSpPr>
        <p:grpSpPr>
          <a:xfrm>
            <a:off x="5408764" y="1492360"/>
            <a:ext cx="401719" cy="366502"/>
            <a:chOff x="6625350" y="1613750"/>
            <a:chExt cx="480525" cy="438400"/>
          </a:xfrm>
        </p:grpSpPr>
        <p:sp>
          <p:nvSpPr>
            <p:cNvPr id="567" name="Google Shape;567;p40"/>
            <p:cNvSpPr/>
            <p:nvPr/>
          </p:nvSpPr>
          <p:spPr>
            <a:xfrm>
              <a:off x="6670525" y="1887275"/>
              <a:ext cx="117875" cy="164875"/>
            </a:xfrm>
            <a:custGeom>
              <a:avLst/>
              <a:gdLst/>
              <a:ahLst/>
              <a:cxnLst/>
              <a:rect l="l" t="t" r="r" b="b"/>
              <a:pathLst>
                <a:path w="4715" h="6595" extrusionOk="0">
                  <a:moveTo>
                    <a:pt x="0" y="1"/>
                  </a:moveTo>
                  <a:lnTo>
                    <a:pt x="538" y="6058"/>
                  </a:lnTo>
                  <a:lnTo>
                    <a:pt x="562" y="6180"/>
                  </a:lnTo>
                  <a:lnTo>
                    <a:pt x="587" y="6277"/>
                  </a:lnTo>
                  <a:lnTo>
                    <a:pt x="660" y="6351"/>
                  </a:lnTo>
                  <a:lnTo>
                    <a:pt x="733" y="6448"/>
                  </a:lnTo>
                  <a:lnTo>
                    <a:pt x="806" y="6497"/>
                  </a:lnTo>
                  <a:lnTo>
                    <a:pt x="904" y="6546"/>
                  </a:lnTo>
                  <a:lnTo>
                    <a:pt x="1002" y="6571"/>
                  </a:lnTo>
                  <a:lnTo>
                    <a:pt x="1124" y="6595"/>
                  </a:lnTo>
                  <a:lnTo>
                    <a:pt x="4128" y="6595"/>
                  </a:lnTo>
                  <a:lnTo>
                    <a:pt x="4274" y="6571"/>
                  </a:lnTo>
                  <a:lnTo>
                    <a:pt x="4397" y="6522"/>
                  </a:lnTo>
                  <a:lnTo>
                    <a:pt x="4494" y="6473"/>
                  </a:lnTo>
                  <a:lnTo>
                    <a:pt x="4592" y="6375"/>
                  </a:lnTo>
                  <a:lnTo>
                    <a:pt x="4665" y="6253"/>
                  </a:lnTo>
                  <a:lnTo>
                    <a:pt x="4714" y="6155"/>
                  </a:lnTo>
                  <a:lnTo>
                    <a:pt x="4714" y="6009"/>
                  </a:lnTo>
                  <a:lnTo>
                    <a:pt x="4714" y="5887"/>
                  </a:lnTo>
                  <a:lnTo>
                    <a:pt x="3713" y="123"/>
                  </a:lnTo>
                  <a:lnTo>
                    <a:pt x="2589" y="50"/>
                  </a:lnTo>
                  <a:lnTo>
                    <a:pt x="1637" y="25"/>
                  </a:ln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40"/>
            <p:cNvSpPr/>
            <p:nvPr/>
          </p:nvSpPr>
          <p:spPr>
            <a:xfrm>
              <a:off x="7075950" y="1754175"/>
              <a:ext cx="29925" cy="99550"/>
            </a:xfrm>
            <a:custGeom>
              <a:avLst/>
              <a:gdLst/>
              <a:ahLst/>
              <a:cxnLst/>
              <a:rect l="l" t="t" r="r" b="b"/>
              <a:pathLst>
                <a:path w="1197" h="3982" extrusionOk="0">
                  <a:moveTo>
                    <a:pt x="0" y="1"/>
                  </a:moveTo>
                  <a:lnTo>
                    <a:pt x="0" y="3981"/>
                  </a:lnTo>
                  <a:lnTo>
                    <a:pt x="269" y="3811"/>
                  </a:lnTo>
                  <a:lnTo>
                    <a:pt x="489" y="3615"/>
                  </a:lnTo>
                  <a:lnTo>
                    <a:pt x="684" y="3420"/>
                  </a:lnTo>
                  <a:lnTo>
                    <a:pt x="855" y="3176"/>
                  </a:lnTo>
                  <a:lnTo>
                    <a:pt x="1002" y="2907"/>
                  </a:lnTo>
                  <a:lnTo>
                    <a:pt x="1099" y="2614"/>
                  </a:lnTo>
                  <a:lnTo>
                    <a:pt x="1173" y="2296"/>
                  </a:lnTo>
                  <a:lnTo>
                    <a:pt x="1197" y="1979"/>
                  </a:lnTo>
                  <a:lnTo>
                    <a:pt x="1173" y="1661"/>
                  </a:lnTo>
                  <a:lnTo>
                    <a:pt x="1099" y="1368"/>
                  </a:lnTo>
                  <a:lnTo>
                    <a:pt x="1002" y="1075"/>
                  </a:lnTo>
                  <a:lnTo>
                    <a:pt x="855" y="806"/>
                  </a:lnTo>
                  <a:lnTo>
                    <a:pt x="684" y="562"/>
                  </a:lnTo>
                  <a:lnTo>
                    <a:pt x="489" y="342"/>
                  </a:lnTo>
                  <a:lnTo>
                    <a:pt x="269" y="171"/>
                  </a:ln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40"/>
            <p:cNvSpPr/>
            <p:nvPr/>
          </p:nvSpPr>
          <p:spPr>
            <a:xfrm>
              <a:off x="6625350" y="1729750"/>
              <a:ext cx="97700" cy="147175"/>
            </a:xfrm>
            <a:custGeom>
              <a:avLst/>
              <a:gdLst/>
              <a:ahLst/>
              <a:cxnLst/>
              <a:rect l="l" t="t" r="r" b="b"/>
              <a:pathLst>
                <a:path w="3908" h="5887" extrusionOk="0">
                  <a:moveTo>
                    <a:pt x="3908" y="1"/>
                  </a:moveTo>
                  <a:lnTo>
                    <a:pt x="2711" y="25"/>
                  </a:lnTo>
                  <a:lnTo>
                    <a:pt x="1759" y="25"/>
                  </a:lnTo>
                  <a:lnTo>
                    <a:pt x="1588" y="49"/>
                  </a:lnTo>
                  <a:lnTo>
                    <a:pt x="1417" y="74"/>
                  </a:lnTo>
                  <a:lnTo>
                    <a:pt x="1246" y="123"/>
                  </a:lnTo>
                  <a:lnTo>
                    <a:pt x="1099" y="172"/>
                  </a:lnTo>
                  <a:lnTo>
                    <a:pt x="953" y="245"/>
                  </a:lnTo>
                  <a:lnTo>
                    <a:pt x="806" y="343"/>
                  </a:lnTo>
                  <a:lnTo>
                    <a:pt x="660" y="440"/>
                  </a:lnTo>
                  <a:lnTo>
                    <a:pt x="537" y="562"/>
                  </a:lnTo>
                  <a:lnTo>
                    <a:pt x="415" y="684"/>
                  </a:lnTo>
                  <a:lnTo>
                    <a:pt x="318" y="831"/>
                  </a:lnTo>
                  <a:lnTo>
                    <a:pt x="220" y="978"/>
                  </a:lnTo>
                  <a:lnTo>
                    <a:pt x="147" y="1124"/>
                  </a:lnTo>
                  <a:lnTo>
                    <a:pt x="73" y="1295"/>
                  </a:lnTo>
                  <a:lnTo>
                    <a:pt x="49" y="1442"/>
                  </a:lnTo>
                  <a:lnTo>
                    <a:pt x="0" y="1613"/>
                  </a:lnTo>
                  <a:lnTo>
                    <a:pt x="0" y="1783"/>
                  </a:lnTo>
                  <a:lnTo>
                    <a:pt x="0" y="4128"/>
                  </a:lnTo>
                  <a:lnTo>
                    <a:pt x="0" y="4299"/>
                  </a:lnTo>
                  <a:lnTo>
                    <a:pt x="49" y="4446"/>
                  </a:lnTo>
                  <a:lnTo>
                    <a:pt x="73" y="4617"/>
                  </a:lnTo>
                  <a:lnTo>
                    <a:pt x="147" y="4763"/>
                  </a:lnTo>
                  <a:lnTo>
                    <a:pt x="220" y="4934"/>
                  </a:lnTo>
                  <a:lnTo>
                    <a:pt x="318" y="5081"/>
                  </a:lnTo>
                  <a:lnTo>
                    <a:pt x="415" y="5203"/>
                  </a:lnTo>
                  <a:lnTo>
                    <a:pt x="537" y="5325"/>
                  </a:lnTo>
                  <a:lnTo>
                    <a:pt x="660" y="5447"/>
                  </a:lnTo>
                  <a:lnTo>
                    <a:pt x="806" y="5545"/>
                  </a:lnTo>
                  <a:lnTo>
                    <a:pt x="953" y="5642"/>
                  </a:lnTo>
                  <a:lnTo>
                    <a:pt x="1099" y="5716"/>
                  </a:lnTo>
                  <a:lnTo>
                    <a:pt x="1246" y="5789"/>
                  </a:lnTo>
                  <a:lnTo>
                    <a:pt x="1417" y="5838"/>
                  </a:lnTo>
                  <a:lnTo>
                    <a:pt x="1588" y="5862"/>
                  </a:lnTo>
                  <a:lnTo>
                    <a:pt x="1759" y="5862"/>
                  </a:lnTo>
                  <a:lnTo>
                    <a:pt x="2711" y="5887"/>
                  </a:lnTo>
                  <a:lnTo>
                    <a:pt x="3908" y="5887"/>
                  </a:lnTo>
                  <a:lnTo>
                    <a:pt x="390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40"/>
            <p:cNvSpPr/>
            <p:nvPr/>
          </p:nvSpPr>
          <p:spPr>
            <a:xfrm>
              <a:off x="6736475" y="1638175"/>
              <a:ext cx="279650" cy="330325"/>
            </a:xfrm>
            <a:custGeom>
              <a:avLst/>
              <a:gdLst/>
              <a:ahLst/>
              <a:cxnLst/>
              <a:rect l="l" t="t" r="r" b="b"/>
              <a:pathLst>
                <a:path w="11186" h="13213" extrusionOk="0">
                  <a:moveTo>
                    <a:pt x="11186" y="0"/>
                  </a:moveTo>
                  <a:lnTo>
                    <a:pt x="10771" y="342"/>
                  </a:lnTo>
                  <a:lnTo>
                    <a:pt x="10380" y="635"/>
                  </a:lnTo>
                  <a:lnTo>
                    <a:pt x="9940" y="904"/>
                  </a:lnTo>
                  <a:lnTo>
                    <a:pt x="9525" y="1172"/>
                  </a:lnTo>
                  <a:lnTo>
                    <a:pt x="9110" y="1417"/>
                  </a:lnTo>
                  <a:lnTo>
                    <a:pt x="8695" y="1661"/>
                  </a:lnTo>
                  <a:lnTo>
                    <a:pt x="7840" y="2052"/>
                  </a:lnTo>
                  <a:lnTo>
                    <a:pt x="7034" y="2418"/>
                  </a:lnTo>
                  <a:lnTo>
                    <a:pt x="6228" y="2687"/>
                  </a:lnTo>
                  <a:lnTo>
                    <a:pt x="5471" y="2931"/>
                  </a:lnTo>
                  <a:lnTo>
                    <a:pt x="4763" y="3126"/>
                  </a:lnTo>
                  <a:lnTo>
                    <a:pt x="4225" y="3248"/>
                  </a:lnTo>
                  <a:lnTo>
                    <a:pt x="3664" y="3346"/>
                  </a:lnTo>
                  <a:lnTo>
                    <a:pt x="3077" y="3419"/>
                  </a:lnTo>
                  <a:lnTo>
                    <a:pt x="2467" y="3493"/>
                  </a:lnTo>
                  <a:lnTo>
                    <a:pt x="1221" y="3590"/>
                  </a:lnTo>
                  <a:lnTo>
                    <a:pt x="0" y="3664"/>
                  </a:lnTo>
                  <a:lnTo>
                    <a:pt x="0" y="9574"/>
                  </a:lnTo>
                  <a:lnTo>
                    <a:pt x="1221" y="9623"/>
                  </a:lnTo>
                  <a:lnTo>
                    <a:pt x="2467" y="9721"/>
                  </a:lnTo>
                  <a:lnTo>
                    <a:pt x="3077" y="9794"/>
                  </a:lnTo>
                  <a:lnTo>
                    <a:pt x="3664" y="9891"/>
                  </a:lnTo>
                  <a:lnTo>
                    <a:pt x="4225" y="9989"/>
                  </a:lnTo>
                  <a:lnTo>
                    <a:pt x="4763" y="10111"/>
                  </a:lnTo>
                  <a:lnTo>
                    <a:pt x="5471" y="10307"/>
                  </a:lnTo>
                  <a:lnTo>
                    <a:pt x="6228" y="10526"/>
                  </a:lnTo>
                  <a:lnTo>
                    <a:pt x="7034" y="10820"/>
                  </a:lnTo>
                  <a:lnTo>
                    <a:pt x="7840" y="11161"/>
                  </a:lnTo>
                  <a:lnTo>
                    <a:pt x="8695" y="11577"/>
                  </a:lnTo>
                  <a:lnTo>
                    <a:pt x="9110" y="11796"/>
                  </a:lnTo>
                  <a:lnTo>
                    <a:pt x="9525" y="12041"/>
                  </a:lnTo>
                  <a:lnTo>
                    <a:pt x="9940" y="12309"/>
                  </a:lnTo>
                  <a:lnTo>
                    <a:pt x="10380" y="12602"/>
                  </a:lnTo>
                  <a:lnTo>
                    <a:pt x="10771" y="12896"/>
                  </a:lnTo>
                  <a:lnTo>
                    <a:pt x="11186" y="13213"/>
                  </a:lnTo>
                  <a:lnTo>
                    <a:pt x="1118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40"/>
            <p:cNvSpPr/>
            <p:nvPr/>
          </p:nvSpPr>
          <p:spPr>
            <a:xfrm>
              <a:off x="7029550" y="1613750"/>
              <a:ext cx="34200" cy="379800"/>
            </a:xfrm>
            <a:custGeom>
              <a:avLst/>
              <a:gdLst/>
              <a:ahLst/>
              <a:cxnLst/>
              <a:rect l="l" t="t" r="r" b="b"/>
              <a:pathLst>
                <a:path w="1368" h="15192" extrusionOk="0">
                  <a:moveTo>
                    <a:pt x="684" y="0"/>
                  </a:moveTo>
                  <a:lnTo>
                    <a:pt x="562" y="25"/>
                  </a:lnTo>
                  <a:lnTo>
                    <a:pt x="464" y="98"/>
                  </a:lnTo>
                  <a:lnTo>
                    <a:pt x="366" y="171"/>
                  </a:lnTo>
                  <a:lnTo>
                    <a:pt x="0" y="513"/>
                  </a:lnTo>
                  <a:lnTo>
                    <a:pt x="0" y="14654"/>
                  </a:lnTo>
                  <a:lnTo>
                    <a:pt x="366" y="15020"/>
                  </a:lnTo>
                  <a:lnTo>
                    <a:pt x="464" y="15094"/>
                  </a:lnTo>
                  <a:lnTo>
                    <a:pt x="562" y="15143"/>
                  </a:lnTo>
                  <a:lnTo>
                    <a:pt x="684" y="15191"/>
                  </a:lnTo>
                  <a:lnTo>
                    <a:pt x="904" y="15191"/>
                  </a:lnTo>
                  <a:lnTo>
                    <a:pt x="1001" y="15143"/>
                  </a:lnTo>
                  <a:lnTo>
                    <a:pt x="1148" y="15045"/>
                  </a:lnTo>
                  <a:lnTo>
                    <a:pt x="1270" y="14923"/>
                  </a:lnTo>
                  <a:lnTo>
                    <a:pt x="1343" y="14776"/>
                  </a:lnTo>
                  <a:lnTo>
                    <a:pt x="1368" y="14605"/>
                  </a:lnTo>
                  <a:lnTo>
                    <a:pt x="1368" y="586"/>
                  </a:lnTo>
                  <a:lnTo>
                    <a:pt x="1343" y="415"/>
                  </a:lnTo>
                  <a:lnTo>
                    <a:pt x="1270" y="244"/>
                  </a:lnTo>
                  <a:lnTo>
                    <a:pt x="1148" y="122"/>
                  </a:lnTo>
                  <a:lnTo>
                    <a:pt x="1001" y="25"/>
                  </a:lnTo>
                  <a:lnTo>
                    <a:pt x="90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2" name="Google Shape;572;p40"/>
          <p:cNvGrpSpPr/>
          <p:nvPr/>
        </p:nvGrpSpPr>
        <p:grpSpPr>
          <a:xfrm>
            <a:off x="380913" y="2088554"/>
            <a:ext cx="303217" cy="325685"/>
            <a:chOff x="611175" y="2326900"/>
            <a:chExt cx="362700" cy="389575"/>
          </a:xfrm>
        </p:grpSpPr>
        <p:sp>
          <p:nvSpPr>
            <p:cNvPr id="573" name="Google Shape;573;p40"/>
            <p:cNvSpPr/>
            <p:nvPr/>
          </p:nvSpPr>
          <p:spPr>
            <a:xfrm>
              <a:off x="611175" y="2326900"/>
              <a:ext cx="362700" cy="389575"/>
            </a:xfrm>
            <a:custGeom>
              <a:avLst/>
              <a:gdLst/>
              <a:ahLst/>
              <a:cxnLst/>
              <a:rect l="l" t="t" r="r" b="b"/>
              <a:pathLst>
                <a:path w="14508" h="15583" extrusionOk="0">
                  <a:moveTo>
                    <a:pt x="9647" y="489"/>
                  </a:moveTo>
                  <a:lnTo>
                    <a:pt x="9769" y="513"/>
                  </a:lnTo>
                  <a:lnTo>
                    <a:pt x="9916" y="562"/>
                  </a:lnTo>
                  <a:lnTo>
                    <a:pt x="10014" y="660"/>
                  </a:lnTo>
                  <a:lnTo>
                    <a:pt x="10087" y="782"/>
                  </a:lnTo>
                  <a:lnTo>
                    <a:pt x="10111" y="928"/>
                  </a:lnTo>
                  <a:lnTo>
                    <a:pt x="10111" y="1075"/>
                  </a:lnTo>
                  <a:lnTo>
                    <a:pt x="10063" y="1197"/>
                  </a:lnTo>
                  <a:lnTo>
                    <a:pt x="9989" y="1319"/>
                  </a:lnTo>
                  <a:lnTo>
                    <a:pt x="9281" y="2003"/>
                  </a:lnTo>
                  <a:lnTo>
                    <a:pt x="9232" y="2076"/>
                  </a:lnTo>
                  <a:lnTo>
                    <a:pt x="9183" y="2174"/>
                  </a:lnTo>
                  <a:lnTo>
                    <a:pt x="9159" y="2247"/>
                  </a:lnTo>
                  <a:lnTo>
                    <a:pt x="9159" y="2345"/>
                  </a:lnTo>
                  <a:lnTo>
                    <a:pt x="9159" y="6497"/>
                  </a:lnTo>
                  <a:lnTo>
                    <a:pt x="9183" y="6643"/>
                  </a:lnTo>
                  <a:lnTo>
                    <a:pt x="9232" y="6790"/>
                  </a:lnTo>
                  <a:lnTo>
                    <a:pt x="10575" y="8671"/>
                  </a:lnTo>
                  <a:lnTo>
                    <a:pt x="3932" y="8671"/>
                  </a:lnTo>
                  <a:lnTo>
                    <a:pt x="5276" y="6790"/>
                  </a:lnTo>
                  <a:lnTo>
                    <a:pt x="5324" y="6643"/>
                  </a:lnTo>
                  <a:lnTo>
                    <a:pt x="5349" y="6497"/>
                  </a:lnTo>
                  <a:lnTo>
                    <a:pt x="5349" y="2345"/>
                  </a:lnTo>
                  <a:lnTo>
                    <a:pt x="5349" y="2247"/>
                  </a:lnTo>
                  <a:lnTo>
                    <a:pt x="5324" y="2174"/>
                  </a:lnTo>
                  <a:lnTo>
                    <a:pt x="5276" y="2076"/>
                  </a:lnTo>
                  <a:lnTo>
                    <a:pt x="5227" y="2003"/>
                  </a:lnTo>
                  <a:lnTo>
                    <a:pt x="4519" y="1319"/>
                  </a:lnTo>
                  <a:lnTo>
                    <a:pt x="4445" y="1197"/>
                  </a:lnTo>
                  <a:lnTo>
                    <a:pt x="4396" y="1075"/>
                  </a:lnTo>
                  <a:lnTo>
                    <a:pt x="4396" y="928"/>
                  </a:lnTo>
                  <a:lnTo>
                    <a:pt x="4421" y="782"/>
                  </a:lnTo>
                  <a:lnTo>
                    <a:pt x="4494" y="660"/>
                  </a:lnTo>
                  <a:lnTo>
                    <a:pt x="4592" y="562"/>
                  </a:lnTo>
                  <a:lnTo>
                    <a:pt x="4738" y="513"/>
                  </a:lnTo>
                  <a:lnTo>
                    <a:pt x="4860" y="489"/>
                  </a:lnTo>
                  <a:close/>
                  <a:moveTo>
                    <a:pt x="6717" y="9574"/>
                  </a:moveTo>
                  <a:lnTo>
                    <a:pt x="6912" y="9647"/>
                  </a:lnTo>
                  <a:lnTo>
                    <a:pt x="7083" y="9745"/>
                  </a:lnTo>
                  <a:lnTo>
                    <a:pt x="7254" y="9892"/>
                  </a:lnTo>
                  <a:lnTo>
                    <a:pt x="7376" y="10038"/>
                  </a:lnTo>
                  <a:lnTo>
                    <a:pt x="7474" y="10234"/>
                  </a:lnTo>
                  <a:lnTo>
                    <a:pt x="7547" y="10429"/>
                  </a:lnTo>
                  <a:lnTo>
                    <a:pt x="7571" y="10649"/>
                  </a:lnTo>
                  <a:lnTo>
                    <a:pt x="7547" y="10869"/>
                  </a:lnTo>
                  <a:lnTo>
                    <a:pt x="7474" y="11064"/>
                  </a:lnTo>
                  <a:lnTo>
                    <a:pt x="7376" y="11259"/>
                  </a:lnTo>
                  <a:lnTo>
                    <a:pt x="7254" y="11406"/>
                  </a:lnTo>
                  <a:lnTo>
                    <a:pt x="7083" y="11552"/>
                  </a:lnTo>
                  <a:lnTo>
                    <a:pt x="6912" y="11650"/>
                  </a:lnTo>
                  <a:lnTo>
                    <a:pt x="6717" y="11699"/>
                  </a:lnTo>
                  <a:lnTo>
                    <a:pt x="6497" y="11723"/>
                  </a:lnTo>
                  <a:lnTo>
                    <a:pt x="6277" y="11699"/>
                  </a:lnTo>
                  <a:lnTo>
                    <a:pt x="6057" y="11650"/>
                  </a:lnTo>
                  <a:lnTo>
                    <a:pt x="5886" y="11552"/>
                  </a:lnTo>
                  <a:lnTo>
                    <a:pt x="5715" y="11406"/>
                  </a:lnTo>
                  <a:lnTo>
                    <a:pt x="5593" y="11259"/>
                  </a:lnTo>
                  <a:lnTo>
                    <a:pt x="5495" y="11064"/>
                  </a:lnTo>
                  <a:lnTo>
                    <a:pt x="5422" y="10869"/>
                  </a:lnTo>
                  <a:lnTo>
                    <a:pt x="5398" y="10649"/>
                  </a:lnTo>
                  <a:lnTo>
                    <a:pt x="5422" y="10429"/>
                  </a:lnTo>
                  <a:lnTo>
                    <a:pt x="5495" y="10234"/>
                  </a:lnTo>
                  <a:lnTo>
                    <a:pt x="5593" y="10038"/>
                  </a:lnTo>
                  <a:lnTo>
                    <a:pt x="5715" y="9892"/>
                  </a:lnTo>
                  <a:lnTo>
                    <a:pt x="5886" y="9745"/>
                  </a:lnTo>
                  <a:lnTo>
                    <a:pt x="6057" y="9647"/>
                  </a:lnTo>
                  <a:lnTo>
                    <a:pt x="6277" y="9574"/>
                  </a:lnTo>
                  <a:close/>
                  <a:moveTo>
                    <a:pt x="8475" y="11894"/>
                  </a:moveTo>
                  <a:lnTo>
                    <a:pt x="8597" y="11919"/>
                  </a:lnTo>
                  <a:lnTo>
                    <a:pt x="8695" y="11943"/>
                  </a:lnTo>
                  <a:lnTo>
                    <a:pt x="8817" y="11992"/>
                  </a:lnTo>
                  <a:lnTo>
                    <a:pt x="8915" y="12065"/>
                  </a:lnTo>
                  <a:lnTo>
                    <a:pt x="8988" y="12163"/>
                  </a:lnTo>
                  <a:lnTo>
                    <a:pt x="9037" y="12285"/>
                  </a:lnTo>
                  <a:lnTo>
                    <a:pt x="9086" y="12383"/>
                  </a:lnTo>
                  <a:lnTo>
                    <a:pt x="9086" y="12529"/>
                  </a:lnTo>
                  <a:lnTo>
                    <a:pt x="9086" y="12652"/>
                  </a:lnTo>
                  <a:lnTo>
                    <a:pt x="9037" y="12749"/>
                  </a:lnTo>
                  <a:lnTo>
                    <a:pt x="8988" y="12871"/>
                  </a:lnTo>
                  <a:lnTo>
                    <a:pt x="8915" y="12969"/>
                  </a:lnTo>
                  <a:lnTo>
                    <a:pt x="8817" y="13042"/>
                  </a:lnTo>
                  <a:lnTo>
                    <a:pt x="8695" y="13091"/>
                  </a:lnTo>
                  <a:lnTo>
                    <a:pt x="8597" y="13140"/>
                  </a:lnTo>
                  <a:lnTo>
                    <a:pt x="8329" y="13140"/>
                  </a:lnTo>
                  <a:lnTo>
                    <a:pt x="8231" y="13091"/>
                  </a:lnTo>
                  <a:lnTo>
                    <a:pt x="8109" y="13042"/>
                  </a:lnTo>
                  <a:lnTo>
                    <a:pt x="8011" y="12969"/>
                  </a:lnTo>
                  <a:lnTo>
                    <a:pt x="7938" y="12871"/>
                  </a:lnTo>
                  <a:lnTo>
                    <a:pt x="7889" y="12749"/>
                  </a:lnTo>
                  <a:lnTo>
                    <a:pt x="7864" y="12652"/>
                  </a:lnTo>
                  <a:lnTo>
                    <a:pt x="7840" y="12529"/>
                  </a:lnTo>
                  <a:lnTo>
                    <a:pt x="7864" y="12383"/>
                  </a:lnTo>
                  <a:lnTo>
                    <a:pt x="7889" y="12285"/>
                  </a:lnTo>
                  <a:lnTo>
                    <a:pt x="7938" y="12163"/>
                  </a:lnTo>
                  <a:lnTo>
                    <a:pt x="8011" y="12065"/>
                  </a:lnTo>
                  <a:lnTo>
                    <a:pt x="8109" y="11992"/>
                  </a:lnTo>
                  <a:lnTo>
                    <a:pt x="8231" y="11943"/>
                  </a:lnTo>
                  <a:lnTo>
                    <a:pt x="8329" y="11919"/>
                  </a:lnTo>
                  <a:lnTo>
                    <a:pt x="8475" y="11894"/>
                  </a:lnTo>
                  <a:close/>
                  <a:moveTo>
                    <a:pt x="6741" y="13360"/>
                  </a:moveTo>
                  <a:lnTo>
                    <a:pt x="6814" y="13384"/>
                  </a:lnTo>
                  <a:lnTo>
                    <a:pt x="6912" y="13433"/>
                  </a:lnTo>
                  <a:lnTo>
                    <a:pt x="6985" y="13482"/>
                  </a:lnTo>
                  <a:lnTo>
                    <a:pt x="7034" y="13555"/>
                  </a:lnTo>
                  <a:lnTo>
                    <a:pt x="7083" y="13653"/>
                  </a:lnTo>
                  <a:lnTo>
                    <a:pt x="7107" y="13726"/>
                  </a:lnTo>
                  <a:lnTo>
                    <a:pt x="7107" y="13824"/>
                  </a:lnTo>
                  <a:lnTo>
                    <a:pt x="7107" y="13922"/>
                  </a:lnTo>
                  <a:lnTo>
                    <a:pt x="7083" y="14019"/>
                  </a:lnTo>
                  <a:lnTo>
                    <a:pt x="7034" y="14117"/>
                  </a:lnTo>
                  <a:lnTo>
                    <a:pt x="6985" y="14166"/>
                  </a:lnTo>
                  <a:lnTo>
                    <a:pt x="6912" y="14239"/>
                  </a:lnTo>
                  <a:lnTo>
                    <a:pt x="6814" y="14288"/>
                  </a:lnTo>
                  <a:lnTo>
                    <a:pt x="6741" y="14312"/>
                  </a:lnTo>
                  <a:lnTo>
                    <a:pt x="6546" y="14312"/>
                  </a:lnTo>
                  <a:lnTo>
                    <a:pt x="6448" y="14288"/>
                  </a:lnTo>
                  <a:lnTo>
                    <a:pt x="6375" y="14239"/>
                  </a:lnTo>
                  <a:lnTo>
                    <a:pt x="6301" y="14166"/>
                  </a:lnTo>
                  <a:lnTo>
                    <a:pt x="6228" y="14117"/>
                  </a:lnTo>
                  <a:lnTo>
                    <a:pt x="6179" y="14019"/>
                  </a:lnTo>
                  <a:lnTo>
                    <a:pt x="6155" y="13922"/>
                  </a:lnTo>
                  <a:lnTo>
                    <a:pt x="6155" y="13824"/>
                  </a:lnTo>
                  <a:lnTo>
                    <a:pt x="6155" y="13726"/>
                  </a:lnTo>
                  <a:lnTo>
                    <a:pt x="6179" y="13653"/>
                  </a:lnTo>
                  <a:lnTo>
                    <a:pt x="6228" y="13555"/>
                  </a:lnTo>
                  <a:lnTo>
                    <a:pt x="6301" y="13482"/>
                  </a:lnTo>
                  <a:lnTo>
                    <a:pt x="6375" y="13433"/>
                  </a:lnTo>
                  <a:lnTo>
                    <a:pt x="6448" y="13384"/>
                  </a:lnTo>
                  <a:lnTo>
                    <a:pt x="6546" y="13360"/>
                  </a:lnTo>
                  <a:close/>
                  <a:moveTo>
                    <a:pt x="4860" y="0"/>
                  </a:moveTo>
                  <a:lnTo>
                    <a:pt x="4714" y="25"/>
                  </a:lnTo>
                  <a:lnTo>
                    <a:pt x="4592" y="49"/>
                  </a:lnTo>
                  <a:lnTo>
                    <a:pt x="4445" y="98"/>
                  </a:lnTo>
                  <a:lnTo>
                    <a:pt x="4323" y="171"/>
                  </a:lnTo>
                  <a:lnTo>
                    <a:pt x="4225" y="245"/>
                  </a:lnTo>
                  <a:lnTo>
                    <a:pt x="4128" y="367"/>
                  </a:lnTo>
                  <a:lnTo>
                    <a:pt x="4030" y="464"/>
                  </a:lnTo>
                  <a:lnTo>
                    <a:pt x="3981" y="611"/>
                  </a:lnTo>
                  <a:lnTo>
                    <a:pt x="3932" y="733"/>
                  </a:lnTo>
                  <a:lnTo>
                    <a:pt x="3908" y="880"/>
                  </a:lnTo>
                  <a:lnTo>
                    <a:pt x="3908" y="1026"/>
                  </a:lnTo>
                  <a:lnTo>
                    <a:pt x="3908" y="1173"/>
                  </a:lnTo>
                  <a:lnTo>
                    <a:pt x="3957" y="1295"/>
                  </a:lnTo>
                  <a:lnTo>
                    <a:pt x="4006" y="1441"/>
                  </a:lnTo>
                  <a:lnTo>
                    <a:pt x="4079" y="1563"/>
                  </a:lnTo>
                  <a:lnTo>
                    <a:pt x="4177" y="1661"/>
                  </a:lnTo>
                  <a:lnTo>
                    <a:pt x="4860" y="2345"/>
                  </a:lnTo>
                  <a:lnTo>
                    <a:pt x="4860" y="6497"/>
                  </a:lnTo>
                  <a:lnTo>
                    <a:pt x="196" y="13067"/>
                  </a:lnTo>
                  <a:lnTo>
                    <a:pt x="122" y="13189"/>
                  </a:lnTo>
                  <a:lnTo>
                    <a:pt x="49" y="13311"/>
                  </a:lnTo>
                  <a:lnTo>
                    <a:pt x="25" y="13433"/>
                  </a:lnTo>
                  <a:lnTo>
                    <a:pt x="0" y="13555"/>
                  </a:lnTo>
                  <a:lnTo>
                    <a:pt x="0" y="13677"/>
                  </a:lnTo>
                  <a:lnTo>
                    <a:pt x="25" y="13824"/>
                  </a:lnTo>
                  <a:lnTo>
                    <a:pt x="49" y="13946"/>
                  </a:lnTo>
                  <a:lnTo>
                    <a:pt x="98" y="14068"/>
                  </a:lnTo>
                  <a:lnTo>
                    <a:pt x="586" y="15045"/>
                  </a:lnTo>
                  <a:lnTo>
                    <a:pt x="660" y="15167"/>
                  </a:lnTo>
                  <a:lnTo>
                    <a:pt x="757" y="15265"/>
                  </a:lnTo>
                  <a:lnTo>
                    <a:pt x="831" y="15362"/>
                  </a:lnTo>
                  <a:lnTo>
                    <a:pt x="953" y="15436"/>
                  </a:lnTo>
                  <a:lnTo>
                    <a:pt x="1075" y="15485"/>
                  </a:lnTo>
                  <a:lnTo>
                    <a:pt x="1197" y="15533"/>
                  </a:lnTo>
                  <a:lnTo>
                    <a:pt x="1319" y="15582"/>
                  </a:lnTo>
                  <a:lnTo>
                    <a:pt x="13189" y="15582"/>
                  </a:lnTo>
                  <a:lnTo>
                    <a:pt x="13311" y="15533"/>
                  </a:lnTo>
                  <a:lnTo>
                    <a:pt x="13433" y="15485"/>
                  </a:lnTo>
                  <a:lnTo>
                    <a:pt x="13555" y="15436"/>
                  </a:lnTo>
                  <a:lnTo>
                    <a:pt x="13677" y="15362"/>
                  </a:lnTo>
                  <a:lnTo>
                    <a:pt x="13750" y="15265"/>
                  </a:lnTo>
                  <a:lnTo>
                    <a:pt x="13848" y="15167"/>
                  </a:lnTo>
                  <a:lnTo>
                    <a:pt x="13921" y="15045"/>
                  </a:lnTo>
                  <a:lnTo>
                    <a:pt x="14410" y="14068"/>
                  </a:lnTo>
                  <a:lnTo>
                    <a:pt x="14459" y="13946"/>
                  </a:lnTo>
                  <a:lnTo>
                    <a:pt x="14483" y="13824"/>
                  </a:lnTo>
                  <a:lnTo>
                    <a:pt x="14508" y="13677"/>
                  </a:lnTo>
                  <a:lnTo>
                    <a:pt x="14508" y="13555"/>
                  </a:lnTo>
                  <a:lnTo>
                    <a:pt x="14483" y="13433"/>
                  </a:lnTo>
                  <a:lnTo>
                    <a:pt x="14459" y="13311"/>
                  </a:lnTo>
                  <a:lnTo>
                    <a:pt x="14385" y="13189"/>
                  </a:lnTo>
                  <a:lnTo>
                    <a:pt x="14312" y="13067"/>
                  </a:lnTo>
                  <a:lnTo>
                    <a:pt x="9647" y="6497"/>
                  </a:lnTo>
                  <a:lnTo>
                    <a:pt x="9647" y="2345"/>
                  </a:lnTo>
                  <a:lnTo>
                    <a:pt x="10331" y="1661"/>
                  </a:lnTo>
                  <a:lnTo>
                    <a:pt x="10429" y="1563"/>
                  </a:lnTo>
                  <a:lnTo>
                    <a:pt x="10502" y="1441"/>
                  </a:lnTo>
                  <a:lnTo>
                    <a:pt x="10551" y="1295"/>
                  </a:lnTo>
                  <a:lnTo>
                    <a:pt x="10600" y="1173"/>
                  </a:lnTo>
                  <a:lnTo>
                    <a:pt x="10600" y="1026"/>
                  </a:lnTo>
                  <a:lnTo>
                    <a:pt x="10600" y="880"/>
                  </a:lnTo>
                  <a:lnTo>
                    <a:pt x="10575" y="733"/>
                  </a:lnTo>
                  <a:lnTo>
                    <a:pt x="10527" y="611"/>
                  </a:lnTo>
                  <a:lnTo>
                    <a:pt x="10478" y="464"/>
                  </a:lnTo>
                  <a:lnTo>
                    <a:pt x="10380" y="367"/>
                  </a:lnTo>
                  <a:lnTo>
                    <a:pt x="10282" y="245"/>
                  </a:lnTo>
                  <a:lnTo>
                    <a:pt x="10185" y="171"/>
                  </a:lnTo>
                  <a:lnTo>
                    <a:pt x="10063" y="98"/>
                  </a:lnTo>
                  <a:lnTo>
                    <a:pt x="9916" y="49"/>
                  </a:lnTo>
                  <a:lnTo>
                    <a:pt x="9794" y="25"/>
                  </a:lnTo>
                  <a:lnTo>
                    <a:pt x="964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40"/>
            <p:cNvSpPr/>
            <p:nvPr/>
          </p:nvSpPr>
          <p:spPr>
            <a:xfrm>
              <a:off x="794950" y="2500900"/>
              <a:ext cx="24450" cy="23850"/>
            </a:xfrm>
            <a:custGeom>
              <a:avLst/>
              <a:gdLst/>
              <a:ahLst/>
              <a:cxnLst/>
              <a:rect l="l" t="t" r="r" b="b"/>
              <a:pathLst>
                <a:path w="978" h="954" extrusionOk="0">
                  <a:moveTo>
                    <a:pt x="391" y="1"/>
                  </a:moveTo>
                  <a:lnTo>
                    <a:pt x="294" y="25"/>
                  </a:lnTo>
                  <a:lnTo>
                    <a:pt x="220" y="74"/>
                  </a:lnTo>
                  <a:lnTo>
                    <a:pt x="147" y="123"/>
                  </a:lnTo>
                  <a:lnTo>
                    <a:pt x="98" y="196"/>
                  </a:lnTo>
                  <a:lnTo>
                    <a:pt x="49" y="294"/>
                  </a:lnTo>
                  <a:lnTo>
                    <a:pt x="25" y="367"/>
                  </a:lnTo>
                  <a:lnTo>
                    <a:pt x="1" y="465"/>
                  </a:lnTo>
                  <a:lnTo>
                    <a:pt x="25" y="563"/>
                  </a:lnTo>
                  <a:lnTo>
                    <a:pt x="49" y="660"/>
                  </a:lnTo>
                  <a:lnTo>
                    <a:pt x="98" y="734"/>
                  </a:lnTo>
                  <a:lnTo>
                    <a:pt x="147" y="807"/>
                  </a:lnTo>
                  <a:lnTo>
                    <a:pt x="220" y="880"/>
                  </a:lnTo>
                  <a:lnTo>
                    <a:pt x="294" y="905"/>
                  </a:lnTo>
                  <a:lnTo>
                    <a:pt x="391" y="953"/>
                  </a:lnTo>
                  <a:lnTo>
                    <a:pt x="587" y="953"/>
                  </a:lnTo>
                  <a:lnTo>
                    <a:pt x="684" y="905"/>
                  </a:lnTo>
                  <a:lnTo>
                    <a:pt x="758" y="880"/>
                  </a:lnTo>
                  <a:lnTo>
                    <a:pt x="831" y="807"/>
                  </a:lnTo>
                  <a:lnTo>
                    <a:pt x="880" y="734"/>
                  </a:lnTo>
                  <a:lnTo>
                    <a:pt x="929" y="660"/>
                  </a:lnTo>
                  <a:lnTo>
                    <a:pt x="953" y="563"/>
                  </a:lnTo>
                  <a:lnTo>
                    <a:pt x="978" y="465"/>
                  </a:lnTo>
                  <a:lnTo>
                    <a:pt x="953" y="367"/>
                  </a:lnTo>
                  <a:lnTo>
                    <a:pt x="929" y="294"/>
                  </a:lnTo>
                  <a:lnTo>
                    <a:pt x="880" y="196"/>
                  </a:lnTo>
                  <a:lnTo>
                    <a:pt x="831" y="123"/>
                  </a:lnTo>
                  <a:lnTo>
                    <a:pt x="758" y="74"/>
                  </a:lnTo>
                  <a:lnTo>
                    <a:pt x="684" y="25"/>
                  </a:lnTo>
                  <a:lnTo>
                    <a:pt x="58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40"/>
            <p:cNvSpPr/>
            <p:nvPr/>
          </p:nvSpPr>
          <p:spPr>
            <a:xfrm>
              <a:off x="754650" y="2381250"/>
              <a:ext cx="75750" cy="14050"/>
            </a:xfrm>
            <a:custGeom>
              <a:avLst/>
              <a:gdLst/>
              <a:ahLst/>
              <a:cxnLst/>
              <a:rect l="l" t="t" r="r" b="b"/>
              <a:pathLst>
                <a:path w="3030" h="562" extrusionOk="0">
                  <a:moveTo>
                    <a:pt x="294" y="0"/>
                  </a:moveTo>
                  <a:lnTo>
                    <a:pt x="172" y="24"/>
                  </a:lnTo>
                  <a:lnTo>
                    <a:pt x="74" y="73"/>
                  </a:lnTo>
                  <a:lnTo>
                    <a:pt x="25" y="171"/>
                  </a:lnTo>
                  <a:lnTo>
                    <a:pt x="1" y="269"/>
                  </a:lnTo>
                  <a:lnTo>
                    <a:pt x="25" y="391"/>
                  </a:lnTo>
                  <a:lnTo>
                    <a:pt x="74" y="488"/>
                  </a:lnTo>
                  <a:lnTo>
                    <a:pt x="172" y="537"/>
                  </a:lnTo>
                  <a:lnTo>
                    <a:pt x="294" y="562"/>
                  </a:lnTo>
                  <a:lnTo>
                    <a:pt x="2736" y="562"/>
                  </a:lnTo>
                  <a:lnTo>
                    <a:pt x="2858" y="537"/>
                  </a:lnTo>
                  <a:lnTo>
                    <a:pt x="2956" y="488"/>
                  </a:lnTo>
                  <a:lnTo>
                    <a:pt x="3005" y="391"/>
                  </a:lnTo>
                  <a:lnTo>
                    <a:pt x="3029" y="269"/>
                  </a:lnTo>
                  <a:lnTo>
                    <a:pt x="3005" y="171"/>
                  </a:lnTo>
                  <a:lnTo>
                    <a:pt x="2956" y="73"/>
                  </a:lnTo>
                  <a:lnTo>
                    <a:pt x="2858" y="24"/>
                  </a:lnTo>
                  <a:lnTo>
                    <a:pt x="273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40"/>
            <p:cNvSpPr/>
            <p:nvPr/>
          </p:nvSpPr>
          <p:spPr>
            <a:xfrm>
              <a:off x="765025" y="2453900"/>
              <a:ext cx="31175" cy="31150"/>
            </a:xfrm>
            <a:custGeom>
              <a:avLst/>
              <a:gdLst/>
              <a:ahLst/>
              <a:cxnLst/>
              <a:rect l="l" t="t" r="r" b="b"/>
              <a:pathLst>
                <a:path w="1247" h="1246" extrusionOk="0">
                  <a:moveTo>
                    <a:pt x="611" y="0"/>
                  </a:moveTo>
                  <a:lnTo>
                    <a:pt x="489" y="25"/>
                  </a:lnTo>
                  <a:lnTo>
                    <a:pt x="367" y="49"/>
                  </a:lnTo>
                  <a:lnTo>
                    <a:pt x="270" y="122"/>
                  </a:lnTo>
                  <a:lnTo>
                    <a:pt x="172" y="196"/>
                  </a:lnTo>
                  <a:lnTo>
                    <a:pt x="99" y="269"/>
                  </a:lnTo>
                  <a:lnTo>
                    <a:pt x="50" y="391"/>
                  </a:lnTo>
                  <a:lnTo>
                    <a:pt x="1" y="513"/>
                  </a:lnTo>
                  <a:lnTo>
                    <a:pt x="1" y="635"/>
                  </a:lnTo>
                  <a:lnTo>
                    <a:pt x="1" y="757"/>
                  </a:lnTo>
                  <a:lnTo>
                    <a:pt x="50" y="880"/>
                  </a:lnTo>
                  <a:lnTo>
                    <a:pt x="99" y="977"/>
                  </a:lnTo>
                  <a:lnTo>
                    <a:pt x="172" y="1075"/>
                  </a:lnTo>
                  <a:lnTo>
                    <a:pt x="270" y="1148"/>
                  </a:lnTo>
                  <a:lnTo>
                    <a:pt x="367" y="1197"/>
                  </a:lnTo>
                  <a:lnTo>
                    <a:pt x="489" y="1246"/>
                  </a:lnTo>
                  <a:lnTo>
                    <a:pt x="734" y="1246"/>
                  </a:lnTo>
                  <a:lnTo>
                    <a:pt x="856" y="1197"/>
                  </a:lnTo>
                  <a:lnTo>
                    <a:pt x="978" y="1148"/>
                  </a:lnTo>
                  <a:lnTo>
                    <a:pt x="1051" y="1075"/>
                  </a:lnTo>
                  <a:lnTo>
                    <a:pt x="1149" y="977"/>
                  </a:lnTo>
                  <a:lnTo>
                    <a:pt x="1198" y="880"/>
                  </a:lnTo>
                  <a:lnTo>
                    <a:pt x="1222" y="757"/>
                  </a:lnTo>
                  <a:lnTo>
                    <a:pt x="1246" y="635"/>
                  </a:lnTo>
                  <a:lnTo>
                    <a:pt x="1222" y="513"/>
                  </a:lnTo>
                  <a:lnTo>
                    <a:pt x="1198" y="391"/>
                  </a:lnTo>
                  <a:lnTo>
                    <a:pt x="1149" y="269"/>
                  </a:lnTo>
                  <a:lnTo>
                    <a:pt x="1051" y="196"/>
                  </a:lnTo>
                  <a:lnTo>
                    <a:pt x="978" y="122"/>
                  </a:lnTo>
                  <a:lnTo>
                    <a:pt x="856" y="49"/>
                  </a:lnTo>
                  <a:lnTo>
                    <a:pt x="734" y="25"/>
                  </a:lnTo>
                  <a:lnTo>
                    <a:pt x="6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7" name="Google Shape;577;p40"/>
          <p:cNvSpPr/>
          <p:nvPr/>
        </p:nvSpPr>
        <p:spPr>
          <a:xfrm>
            <a:off x="936309" y="2091681"/>
            <a:ext cx="319561" cy="319561"/>
          </a:xfrm>
          <a:custGeom>
            <a:avLst/>
            <a:gdLst/>
            <a:ahLst/>
            <a:cxnLst/>
            <a:rect l="l" t="t" r="r" b="b"/>
            <a:pathLst>
              <a:path w="15290" h="15290" extrusionOk="0">
                <a:moveTo>
                  <a:pt x="4519" y="6815"/>
                </a:moveTo>
                <a:lnTo>
                  <a:pt x="4690" y="6839"/>
                </a:lnTo>
                <a:lnTo>
                  <a:pt x="4861" y="6888"/>
                </a:lnTo>
                <a:lnTo>
                  <a:pt x="5007" y="6986"/>
                </a:lnTo>
                <a:lnTo>
                  <a:pt x="5154" y="7084"/>
                </a:lnTo>
                <a:lnTo>
                  <a:pt x="5251" y="7230"/>
                </a:lnTo>
                <a:lnTo>
                  <a:pt x="5325" y="7401"/>
                </a:lnTo>
                <a:lnTo>
                  <a:pt x="5374" y="7572"/>
                </a:lnTo>
                <a:lnTo>
                  <a:pt x="5398" y="7767"/>
                </a:lnTo>
                <a:lnTo>
                  <a:pt x="5374" y="7963"/>
                </a:lnTo>
                <a:lnTo>
                  <a:pt x="5325" y="8134"/>
                </a:lnTo>
                <a:lnTo>
                  <a:pt x="5251" y="8305"/>
                </a:lnTo>
                <a:lnTo>
                  <a:pt x="5154" y="8451"/>
                </a:lnTo>
                <a:lnTo>
                  <a:pt x="5007" y="8549"/>
                </a:lnTo>
                <a:lnTo>
                  <a:pt x="4861" y="8647"/>
                </a:lnTo>
                <a:lnTo>
                  <a:pt x="4690" y="8696"/>
                </a:lnTo>
                <a:lnTo>
                  <a:pt x="4519" y="8720"/>
                </a:lnTo>
                <a:lnTo>
                  <a:pt x="4348" y="8696"/>
                </a:lnTo>
                <a:lnTo>
                  <a:pt x="4177" y="8647"/>
                </a:lnTo>
                <a:lnTo>
                  <a:pt x="4030" y="8549"/>
                </a:lnTo>
                <a:lnTo>
                  <a:pt x="3884" y="8451"/>
                </a:lnTo>
                <a:lnTo>
                  <a:pt x="3786" y="8305"/>
                </a:lnTo>
                <a:lnTo>
                  <a:pt x="3713" y="8134"/>
                </a:lnTo>
                <a:lnTo>
                  <a:pt x="3664" y="7963"/>
                </a:lnTo>
                <a:lnTo>
                  <a:pt x="3640" y="7767"/>
                </a:lnTo>
                <a:lnTo>
                  <a:pt x="3664" y="7572"/>
                </a:lnTo>
                <a:lnTo>
                  <a:pt x="3713" y="7401"/>
                </a:lnTo>
                <a:lnTo>
                  <a:pt x="3786" y="7230"/>
                </a:lnTo>
                <a:lnTo>
                  <a:pt x="3884" y="7084"/>
                </a:lnTo>
                <a:lnTo>
                  <a:pt x="4030" y="6986"/>
                </a:lnTo>
                <a:lnTo>
                  <a:pt x="4177" y="6888"/>
                </a:lnTo>
                <a:lnTo>
                  <a:pt x="4348" y="6839"/>
                </a:lnTo>
                <a:lnTo>
                  <a:pt x="4519" y="6815"/>
                </a:lnTo>
                <a:close/>
                <a:moveTo>
                  <a:pt x="10771" y="6815"/>
                </a:moveTo>
                <a:lnTo>
                  <a:pt x="10942" y="6839"/>
                </a:lnTo>
                <a:lnTo>
                  <a:pt x="11113" y="6888"/>
                </a:lnTo>
                <a:lnTo>
                  <a:pt x="11260" y="6986"/>
                </a:lnTo>
                <a:lnTo>
                  <a:pt x="11406" y="7084"/>
                </a:lnTo>
                <a:lnTo>
                  <a:pt x="11504" y="7230"/>
                </a:lnTo>
                <a:lnTo>
                  <a:pt x="11577" y="7401"/>
                </a:lnTo>
                <a:lnTo>
                  <a:pt x="11626" y="7572"/>
                </a:lnTo>
                <a:lnTo>
                  <a:pt x="11650" y="7767"/>
                </a:lnTo>
                <a:lnTo>
                  <a:pt x="11626" y="7963"/>
                </a:lnTo>
                <a:lnTo>
                  <a:pt x="11577" y="8134"/>
                </a:lnTo>
                <a:lnTo>
                  <a:pt x="11504" y="8305"/>
                </a:lnTo>
                <a:lnTo>
                  <a:pt x="11406" y="8451"/>
                </a:lnTo>
                <a:lnTo>
                  <a:pt x="11260" y="8549"/>
                </a:lnTo>
                <a:lnTo>
                  <a:pt x="11113" y="8647"/>
                </a:lnTo>
                <a:lnTo>
                  <a:pt x="10942" y="8696"/>
                </a:lnTo>
                <a:lnTo>
                  <a:pt x="10771" y="8720"/>
                </a:lnTo>
                <a:lnTo>
                  <a:pt x="10600" y="8696"/>
                </a:lnTo>
                <a:lnTo>
                  <a:pt x="10429" y="8647"/>
                </a:lnTo>
                <a:lnTo>
                  <a:pt x="10283" y="8549"/>
                </a:lnTo>
                <a:lnTo>
                  <a:pt x="10136" y="8451"/>
                </a:lnTo>
                <a:lnTo>
                  <a:pt x="10038" y="8305"/>
                </a:lnTo>
                <a:lnTo>
                  <a:pt x="9965" y="8134"/>
                </a:lnTo>
                <a:lnTo>
                  <a:pt x="9916" y="7963"/>
                </a:lnTo>
                <a:lnTo>
                  <a:pt x="9892" y="7767"/>
                </a:lnTo>
                <a:lnTo>
                  <a:pt x="9916" y="7572"/>
                </a:lnTo>
                <a:lnTo>
                  <a:pt x="9965" y="7401"/>
                </a:lnTo>
                <a:lnTo>
                  <a:pt x="10038" y="7230"/>
                </a:lnTo>
                <a:lnTo>
                  <a:pt x="10136" y="7084"/>
                </a:lnTo>
                <a:lnTo>
                  <a:pt x="10283" y="6986"/>
                </a:lnTo>
                <a:lnTo>
                  <a:pt x="10429" y="6888"/>
                </a:lnTo>
                <a:lnTo>
                  <a:pt x="10600" y="6839"/>
                </a:lnTo>
                <a:lnTo>
                  <a:pt x="10771" y="6815"/>
                </a:lnTo>
                <a:close/>
                <a:moveTo>
                  <a:pt x="11308" y="10210"/>
                </a:moveTo>
                <a:lnTo>
                  <a:pt x="11406" y="10234"/>
                </a:lnTo>
                <a:lnTo>
                  <a:pt x="11479" y="10259"/>
                </a:lnTo>
                <a:lnTo>
                  <a:pt x="11577" y="10307"/>
                </a:lnTo>
                <a:lnTo>
                  <a:pt x="11650" y="10356"/>
                </a:lnTo>
                <a:lnTo>
                  <a:pt x="11699" y="10430"/>
                </a:lnTo>
                <a:lnTo>
                  <a:pt x="11748" y="10527"/>
                </a:lnTo>
                <a:lnTo>
                  <a:pt x="11772" y="10625"/>
                </a:lnTo>
                <a:lnTo>
                  <a:pt x="11797" y="10698"/>
                </a:lnTo>
                <a:lnTo>
                  <a:pt x="11772" y="10796"/>
                </a:lnTo>
                <a:lnTo>
                  <a:pt x="11748" y="10894"/>
                </a:lnTo>
                <a:lnTo>
                  <a:pt x="11699" y="10967"/>
                </a:lnTo>
                <a:lnTo>
                  <a:pt x="11650" y="11065"/>
                </a:lnTo>
                <a:lnTo>
                  <a:pt x="11235" y="11431"/>
                </a:lnTo>
                <a:lnTo>
                  <a:pt x="10795" y="11773"/>
                </a:lnTo>
                <a:lnTo>
                  <a:pt x="10307" y="12041"/>
                </a:lnTo>
                <a:lnTo>
                  <a:pt x="9819" y="12286"/>
                </a:lnTo>
                <a:lnTo>
                  <a:pt x="9281" y="12457"/>
                </a:lnTo>
                <a:lnTo>
                  <a:pt x="8768" y="12603"/>
                </a:lnTo>
                <a:lnTo>
                  <a:pt x="8207" y="12676"/>
                </a:lnTo>
                <a:lnTo>
                  <a:pt x="7645" y="12701"/>
                </a:lnTo>
                <a:lnTo>
                  <a:pt x="7083" y="12676"/>
                </a:lnTo>
                <a:lnTo>
                  <a:pt x="6521" y="12603"/>
                </a:lnTo>
                <a:lnTo>
                  <a:pt x="6009" y="12457"/>
                </a:lnTo>
                <a:lnTo>
                  <a:pt x="5471" y="12286"/>
                </a:lnTo>
                <a:lnTo>
                  <a:pt x="4983" y="12041"/>
                </a:lnTo>
                <a:lnTo>
                  <a:pt x="4494" y="11773"/>
                </a:lnTo>
                <a:lnTo>
                  <a:pt x="4055" y="11431"/>
                </a:lnTo>
                <a:lnTo>
                  <a:pt x="3640" y="11065"/>
                </a:lnTo>
                <a:lnTo>
                  <a:pt x="3591" y="10967"/>
                </a:lnTo>
                <a:lnTo>
                  <a:pt x="3542" y="10894"/>
                </a:lnTo>
                <a:lnTo>
                  <a:pt x="3517" y="10796"/>
                </a:lnTo>
                <a:lnTo>
                  <a:pt x="3493" y="10698"/>
                </a:lnTo>
                <a:lnTo>
                  <a:pt x="3517" y="10625"/>
                </a:lnTo>
                <a:lnTo>
                  <a:pt x="3542" y="10527"/>
                </a:lnTo>
                <a:lnTo>
                  <a:pt x="3591" y="10430"/>
                </a:lnTo>
                <a:lnTo>
                  <a:pt x="3640" y="10356"/>
                </a:lnTo>
                <a:lnTo>
                  <a:pt x="3713" y="10307"/>
                </a:lnTo>
                <a:lnTo>
                  <a:pt x="3811" y="10259"/>
                </a:lnTo>
                <a:lnTo>
                  <a:pt x="3884" y="10234"/>
                </a:lnTo>
                <a:lnTo>
                  <a:pt x="3981" y="10210"/>
                </a:lnTo>
                <a:lnTo>
                  <a:pt x="4079" y="10234"/>
                </a:lnTo>
                <a:lnTo>
                  <a:pt x="4177" y="10259"/>
                </a:lnTo>
                <a:lnTo>
                  <a:pt x="4250" y="10307"/>
                </a:lnTo>
                <a:lnTo>
                  <a:pt x="4323" y="10356"/>
                </a:lnTo>
                <a:lnTo>
                  <a:pt x="4690" y="10674"/>
                </a:lnTo>
                <a:lnTo>
                  <a:pt x="5056" y="10942"/>
                </a:lnTo>
                <a:lnTo>
                  <a:pt x="5447" y="11187"/>
                </a:lnTo>
                <a:lnTo>
                  <a:pt x="5862" y="11382"/>
                </a:lnTo>
                <a:lnTo>
                  <a:pt x="6277" y="11529"/>
                </a:lnTo>
                <a:lnTo>
                  <a:pt x="6717" y="11651"/>
                </a:lnTo>
                <a:lnTo>
                  <a:pt x="7181" y="11700"/>
                </a:lnTo>
                <a:lnTo>
                  <a:pt x="7645" y="11724"/>
                </a:lnTo>
                <a:lnTo>
                  <a:pt x="8109" y="11700"/>
                </a:lnTo>
                <a:lnTo>
                  <a:pt x="8573" y="11651"/>
                </a:lnTo>
                <a:lnTo>
                  <a:pt x="9013" y="11529"/>
                </a:lnTo>
                <a:lnTo>
                  <a:pt x="9428" y="11382"/>
                </a:lnTo>
                <a:lnTo>
                  <a:pt x="9843" y="11187"/>
                </a:lnTo>
                <a:lnTo>
                  <a:pt x="10234" y="10942"/>
                </a:lnTo>
                <a:lnTo>
                  <a:pt x="10600" y="10674"/>
                </a:lnTo>
                <a:lnTo>
                  <a:pt x="10966" y="10356"/>
                </a:lnTo>
                <a:lnTo>
                  <a:pt x="11040" y="10307"/>
                </a:lnTo>
                <a:lnTo>
                  <a:pt x="11113" y="10259"/>
                </a:lnTo>
                <a:lnTo>
                  <a:pt x="11211" y="10234"/>
                </a:lnTo>
                <a:lnTo>
                  <a:pt x="11308" y="10210"/>
                </a:lnTo>
                <a:close/>
                <a:moveTo>
                  <a:pt x="7254" y="1"/>
                </a:moveTo>
                <a:lnTo>
                  <a:pt x="6863" y="50"/>
                </a:lnTo>
                <a:lnTo>
                  <a:pt x="6473" y="99"/>
                </a:lnTo>
                <a:lnTo>
                  <a:pt x="6106" y="147"/>
                </a:lnTo>
                <a:lnTo>
                  <a:pt x="5740" y="245"/>
                </a:lnTo>
                <a:lnTo>
                  <a:pt x="5374" y="343"/>
                </a:lnTo>
                <a:lnTo>
                  <a:pt x="5007" y="465"/>
                </a:lnTo>
                <a:lnTo>
                  <a:pt x="4665" y="611"/>
                </a:lnTo>
                <a:lnTo>
                  <a:pt x="4323" y="758"/>
                </a:lnTo>
                <a:lnTo>
                  <a:pt x="4006" y="929"/>
                </a:lnTo>
                <a:lnTo>
                  <a:pt x="3688" y="1100"/>
                </a:lnTo>
                <a:lnTo>
                  <a:pt x="3371" y="1295"/>
                </a:lnTo>
                <a:lnTo>
                  <a:pt x="3078" y="1515"/>
                </a:lnTo>
                <a:lnTo>
                  <a:pt x="2785" y="1735"/>
                </a:lnTo>
                <a:lnTo>
                  <a:pt x="2516" y="1979"/>
                </a:lnTo>
                <a:lnTo>
                  <a:pt x="2247" y="2248"/>
                </a:lnTo>
                <a:lnTo>
                  <a:pt x="1979" y="2516"/>
                </a:lnTo>
                <a:lnTo>
                  <a:pt x="1735" y="2785"/>
                </a:lnTo>
                <a:lnTo>
                  <a:pt x="1515" y="3078"/>
                </a:lnTo>
                <a:lnTo>
                  <a:pt x="1295" y="3371"/>
                </a:lnTo>
                <a:lnTo>
                  <a:pt x="1100" y="3689"/>
                </a:lnTo>
                <a:lnTo>
                  <a:pt x="929" y="4006"/>
                </a:lnTo>
                <a:lnTo>
                  <a:pt x="758" y="4324"/>
                </a:lnTo>
                <a:lnTo>
                  <a:pt x="611" y="4666"/>
                </a:lnTo>
                <a:lnTo>
                  <a:pt x="465" y="5008"/>
                </a:lnTo>
                <a:lnTo>
                  <a:pt x="342" y="5374"/>
                </a:lnTo>
                <a:lnTo>
                  <a:pt x="245" y="5740"/>
                </a:lnTo>
                <a:lnTo>
                  <a:pt x="147" y="6107"/>
                </a:lnTo>
                <a:lnTo>
                  <a:pt x="98" y="6473"/>
                </a:lnTo>
                <a:lnTo>
                  <a:pt x="49" y="6864"/>
                </a:lnTo>
                <a:lnTo>
                  <a:pt x="1" y="7255"/>
                </a:lnTo>
                <a:lnTo>
                  <a:pt x="1" y="7645"/>
                </a:lnTo>
                <a:lnTo>
                  <a:pt x="1" y="8036"/>
                </a:lnTo>
                <a:lnTo>
                  <a:pt x="49" y="8427"/>
                </a:lnTo>
                <a:lnTo>
                  <a:pt x="98" y="8818"/>
                </a:lnTo>
                <a:lnTo>
                  <a:pt x="147" y="9184"/>
                </a:lnTo>
                <a:lnTo>
                  <a:pt x="245" y="9550"/>
                </a:lnTo>
                <a:lnTo>
                  <a:pt x="342" y="9917"/>
                </a:lnTo>
                <a:lnTo>
                  <a:pt x="465" y="10283"/>
                </a:lnTo>
                <a:lnTo>
                  <a:pt x="611" y="10625"/>
                </a:lnTo>
                <a:lnTo>
                  <a:pt x="758" y="10967"/>
                </a:lnTo>
                <a:lnTo>
                  <a:pt x="929" y="11284"/>
                </a:lnTo>
                <a:lnTo>
                  <a:pt x="1100" y="11602"/>
                </a:lnTo>
                <a:lnTo>
                  <a:pt x="1295" y="11919"/>
                </a:lnTo>
                <a:lnTo>
                  <a:pt x="1515" y="12212"/>
                </a:lnTo>
                <a:lnTo>
                  <a:pt x="1735" y="12506"/>
                </a:lnTo>
                <a:lnTo>
                  <a:pt x="1979" y="12774"/>
                </a:lnTo>
                <a:lnTo>
                  <a:pt x="2247" y="13043"/>
                </a:lnTo>
                <a:lnTo>
                  <a:pt x="2516" y="13311"/>
                </a:lnTo>
                <a:lnTo>
                  <a:pt x="2785" y="13556"/>
                </a:lnTo>
                <a:lnTo>
                  <a:pt x="3078" y="13776"/>
                </a:lnTo>
                <a:lnTo>
                  <a:pt x="3371" y="13995"/>
                </a:lnTo>
                <a:lnTo>
                  <a:pt x="3688" y="14191"/>
                </a:lnTo>
                <a:lnTo>
                  <a:pt x="4006" y="14362"/>
                </a:lnTo>
                <a:lnTo>
                  <a:pt x="4323" y="14533"/>
                </a:lnTo>
                <a:lnTo>
                  <a:pt x="4665" y="14679"/>
                </a:lnTo>
                <a:lnTo>
                  <a:pt x="5007" y="14826"/>
                </a:lnTo>
                <a:lnTo>
                  <a:pt x="5374" y="14948"/>
                </a:lnTo>
                <a:lnTo>
                  <a:pt x="5740" y="15046"/>
                </a:lnTo>
                <a:lnTo>
                  <a:pt x="6106" y="15143"/>
                </a:lnTo>
                <a:lnTo>
                  <a:pt x="6473" y="15192"/>
                </a:lnTo>
                <a:lnTo>
                  <a:pt x="6863" y="15241"/>
                </a:lnTo>
                <a:lnTo>
                  <a:pt x="7254" y="15290"/>
                </a:lnTo>
                <a:lnTo>
                  <a:pt x="8036" y="15290"/>
                </a:lnTo>
                <a:lnTo>
                  <a:pt x="8426" y="15241"/>
                </a:lnTo>
                <a:lnTo>
                  <a:pt x="8817" y="15192"/>
                </a:lnTo>
                <a:lnTo>
                  <a:pt x="9184" y="15143"/>
                </a:lnTo>
                <a:lnTo>
                  <a:pt x="9550" y="15046"/>
                </a:lnTo>
                <a:lnTo>
                  <a:pt x="9916" y="14948"/>
                </a:lnTo>
                <a:lnTo>
                  <a:pt x="10283" y="14826"/>
                </a:lnTo>
                <a:lnTo>
                  <a:pt x="10625" y="14679"/>
                </a:lnTo>
                <a:lnTo>
                  <a:pt x="10966" y="14533"/>
                </a:lnTo>
                <a:lnTo>
                  <a:pt x="11284" y="14362"/>
                </a:lnTo>
                <a:lnTo>
                  <a:pt x="11601" y="14191"/>
                </a:lnTo>
                <a:lnTo>
                  <a:pt x="11919" y="13995"/>
                </a:lnTo>
                <a:lnTo>
                  <a:pt x="12212" y="13776"/>
                </a:lnTo>
                <a:lnTo>
                  <a:pt x="12505" y="13556"/>
                </a:lnTo>
                <a:lnTo>
                  <a:pt x="12774" y="13311"/>
                </a:lnTo>
                <a:lnTo>
                  <a:pt x="13042" y="13043"/>
                </a:lnTo>
                <a:lnTo>
                  <a:pt x="13311" y="12774"/>
                </a:lnTo>
                <a:lnTo>
                  <a:pt x="13555" y="12506"/>
                </a:lnTo>
                <a:lnTo>
                  <a:pt x="13775" y="12212"/>
                </a:lnTo>
                <a:lnTo>
                  <a:pt x="13995" y="11919"/>
                </a:lnTo>
                <a:lnTo>
                  <a:pt x="14190" y="11602"/>
                </a:lnTo>
                <a:lnTo>
                  <a:pt x="14361" y="11284"/>
                </a:lnTo>
                <a:lnTo>
                  <a:pt x="14532" y="10967"/>
                </a:lnTo>
                <a:lnTo>
                  <a:pt x="14679" y="10625"/>
                </a:lnTo>
                <a:lnTo>
                  <a:pt x="14825" y="10283"/>
                </a:lnTo>
                <a:lnTo>
                  <a:pt x="14947" y="9917"/>
                </a:lnTo>
                <a:lnTo>
                  <a:pt x="15045" y="9550"/>
                </a:lnTo>
                <a:lnTo>
                  <a:pt x="15143" y="9184"/>
                </a:lnTo>
                <a:lnTo>
                  <a:pt x="15192" y="8818"/>
                </a:lnTo>
                <a:lnTo>
                  <a:pt x="15240" y="8427"/>
                </a:lnTo>
                <a:lnTo>
                  <a:pt x="15289" y="8036"/>
                </a:lnTo>
                <a:lnTo>
                  <a:pt x="15289" y="7645"/>
                </a:lnTo>
                <a:lnTo>
                  <a:pt x="15289" y="7255"/>
                </a:lnTo>
                <a:lnTo>
                  <a:pt x="15240" y="6864"/>
                </a:lnTo>
                <a:lnTo>
                  <a:pt x="15192" y="6473"/>
                </a:lnTo>
                <a:lnTo>
                  <a:pt x="15143" y="6107"/>
                </a:lnTo>
                <a:lnTo>
                  <a:pt x="15045" y="5740"/>
                </a:lnTo>
                <a:lnTo>
                  <a:pt x="14947" y="5374"/>
                </a:lnTo>
                <a:lnTo>
                  <a:pt x="14825" y="5008"/>
                </a:lnTo>
                <a:lnTo>
                  <a:pt x="14679" y="4666"/>
                </a:lnTo>
                <a:lnTo>
                  <a:pt x="14532" y="4324"/>
                </a:lnTo>
                <a:lnTo>
                  <a:pt x="14361" y="4006"/>
                </a:lnTo>
                <a:lnTo>
                  <a:pt x="14190" y="3689"/>
                </a:lnTo>
                <a:lnTo>
                  <a:pt x="13995" y="3371"/>
                </a:lnTo>
                <a:lnTo>
                  <a:pt x="13775" y="3078"/>
                </a:lnTo>
                <a:lnTo>
                  <a:pt x="13555" y="2785"/>
                </a:lnTo>
                <a:lnTo>
                  <a:pt x="13311" y="2516"/>
                </a:lnTo>
                <a:lnTo>
                  <a:pt x="13042" y="2248"/>
                </a:lnTo>
                <a:lnTo>
                  <a:pt x="12774" y="1979"/>
                </a:lnTo>
                <a:lnTo>
                  <a:pt x="12505" y="1735"/>
                </a:lnTo>
                <a:lnTo>
                  <a:pt x="12212" y="1515"/>
                </a:lnTo>
                <a:lnTo>
                  <a:pt x="11919" y="1295"/>
                </a:lnTo>
                <a:lnTo>
                  <a:pt x="11601" y="1100"/>
                </a:lnTo>
                <a:lnTo>
                  <a:pt x="11284" y="929"/>
                </a:lnTo>
                <a:lnTo>
                  <a:pt x="10966" y="758"/>
                </a:lnTo>
                <a:lnTo>
                  <a:pt x="10625" y="611"/>
                </a:lnTo>
                <a:lnTo>
                  <a:pt x="10283" y="465"/>
                </a:lnTo>
                <a:lnTo>
                  <a:pt x="9916" y="343"/>
                </a:lnTo>
                <a:lnTo>
                  <a:pt x="9550" y="245"/>
                </a:lnTo>
                <a:lnTo>
                  <a:pt x="9184" y="147"/>
                </a:lnTo>
                <a:lnTo>
                  <a:pt x="8817" y="99"/>
                </a:lnTo>
                <a:lnTo>
                  <a:pt x="8426" y="50"/>
                </a:lnTo>
                <a:lnTo>
                  <a:pt x="803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40"/>
          <p:cNvSpPr/>
          <p:nvPr/>
        </p:nvSpPr>
        <p:spPr>
          <a:xfrm>
            <a:off x="1499857" y="2091681"/>
            <a:ext cx="319561" cy="319561"/>
          </a:xfrm>
          <a:custGeom>
            <a:avLst/>
            <a:gdLst/>
            <a:ahLst/>
            <a:cxnLst/>
            <a:rect l="l" t="t" r="r" b="b"/>
            <a:pathLst>
              <a:path w="15290" h="15290" extrusionOk="0">
                <a:moveTo>
                  <a:pt x="4519" y="6815"/>
                </a:moveTo>
                <a:lnTo>
                  <a:pt x="4690" y="6839"/>
                </a:lnTo>
                <a:lnTo>
                  <a:pt x="4861" y="6888"/>
                </a:lnTo>
                <a:lnTo>
                  <a:pt x="5007" y="6986"/>
                </a:lnTo>
                <a:lnTo>
                  <a:pt x="5154" y="7084"/>
                </a:lnTo>
                <a:lnTo>
                  <a:pt x="5251" y="7230"/>
                </a:lnTo>
                <a:lnTo>
                  <a:pt x="5325" y="7401"/>
                </a:lnTo>
                <a:lnTo>
                  <a:pt x="5374" y="7572"/>
                </a:lnTo>
                <a:lnTo>
                  <a:pt x="5398" y="7767"/>
                </a:lnTo>
                <a:lnTo>
                  <a:pt x="5374" y="7963"/>
                </a:lnTo>
                <a:lnTo>
                  <a:pt x="5325" y="8134"/>
                </a:lnTo>
                <a:lnTo>
                  <a:pt x="5251" y="8305"/>
                </a:lnTo>
                <a:lnTo>
                  <a:pt x="5154" y="8451"/>
                </a:lnTo>
                <a:lnTo>
                  <a:pt x="5007" y="8549"/>
                </a:lnTo>
                <a:lnTo>
                  <a:pt x="4861" y="8647"/>
                </a:lnTo>
                <a:lnTo>
                  <a:pt x="4690" y="8696"/>
                </a:lnTo>
                <a:lnTo>
                  <a:pt x="4519" y="8720"/>
                </a:lnTo>
                <a:lnTo>
                  <a:pt x="4348" y="8696"/>
                </a:lnTo>
                <a:lnTo>
                  <a:pt x="4177" y="8647"/>
                </a:lnTo>
                <a:lnTo>
                  <a:pt x="4030" y="8549"/>
                </a:lnTo>
                <a:lnTo>
                  <a:pt x="3884" y="8451"/>
                </a:lnTo>
                <a:lnTo>
                  <a:pt x="3786" y="8305"/>
                </a:lnTo>
                <a:lnTo>
                  <a:pt x="3713" y="8134"/>
                </a:lnTo>
                <a:lnTo>
                  <a:pt x="3664" y="7963"/>
                </a:lnTo>
                <a:lnTo>
                  <a:pt x="3640" y="7767"/>
                </a:lnTo>
                <a:lnTo>
                  <a:pt x="3664" y="7572"/>
                </a:lnTo>
                <a:lnTo>
                  <a:pt x="3713" y="7401"/>
                </a:lnTo>
                <a:lnTo>
                  <a:pt x="3786" y="7230"/>
                </a:lnTo>
                <a:lnTo>
                  <a:pt x="3884" y="7084"/>
                </a:lnTo>
                <a:lnTo>
                  <a:pt x="4030" y="6986"/>
                </a:lnTo>
                <a:lnTo>
                  <a:pt x="4177" y="6888"/>
                </a:lnTo>
                <a:lnTo>
                  <a:pt x="4348" y="6839"/>
                </a:lnTo>
                <a:lnTo>
                  <a:pt x="4519" y="6815"/>
                </a:lnTo>
                <a:close/>
                <a:moveTo>
                  <a:pt x="10771" y="6815"/>
                </a:moveTo>
                <a:lnTo>
                  <a:pt x="10942" y="6839"/>
                </a:lnTo>
                <a:lnTo>
                  <a:pt x="11113" y="6888"/>
                </a:lnTo>
                <a:lnTo>
                  <a:pt x="11260" y="6986"/>
                </a:lnTo>
                <a:lnTo>
                  <a:pt x="11406" y="7084"/>
                </a:lnTo>
                <a:lnTo>
                  <a:pt x="11504" y="7230"/>
                </a:lnTo>
                <a:lnTo>
                  <a:pt x="11577" y="7401"/>
                </a:lnTo>
                <a:lnTo>
                  <a:pt x="11626" y="7572"/>
                </a:lnTo>
                <a:lnTo>
                  <a:pt x="11650" y="7767"/>
                </a:lnTo>
                <a:lnTo>
                  <a:pt x="11626" y="7963"/>
                </a:lnTo>
                <a:lnTo>
                  <a:pt x="11577" y="8134"/>
                </a:lnTo>
                <a:lnTo>
                  <a:pt x="11504" y="8305"/>
                </a:lnTo>
                <a:lnTo>
                  <a:pt x="11406" y="8451"/>
                </a:lnTo>
                <a:lnTo>
                  <a:pt x="11260" y="8549"/>
                </a:lnTo>
                <a:lnTo>
                  <a:pt x="11113" y="8647"/>
                </a:lnTo>
                <a:lnTo>
                  <a:pt x="10942" y="8696"/>
                </a:lnTo>
                <a:lnTo>
                  <a:pt x="10771" y="8720"/>
                </a:lnTo>
                <a:lnTo>
                  <a:pt x="10600" y="8696"/>
                </a:lnTo>
                <a:lnTo>
                  <a:pt x="10429" y="8647"/>
                </a:lnTo>
                <a:lnTo>
                  <a:pt x="10283" y="8549"/>
                </a:lnTo>
                <a:lnTo>
                  <a:pt x="10136" y="8451"/>
                </a:lnTo>
                <a:lnTo>
                  <a:pt x="10038" y="8305"/>
                </a:lnTo>
                <a:lnTo>
                  <a:pt x="9965" y="8134"/>
                </a:lnTo>
                <a:lnTo>
                  <a:pt x="9916" y="7963"/>
                </a:lnTo>
                <a:lnTo>
                  <a:pt x="9892" y="7767"/>
                </a:lnTo>
                <a:lnTo>
                  <a:pt x="9916" y="7572"/>
                </a:lnTo>
                <a:lnTo>
                  <a:pt x="9965" y="7401"/>
                </a:lnTo>
                <a:lnTo>
                  <a:pt x="10038" y="7230"/>
                </a:lnTo>
                <a:lnTo>
                  <a:pt x="10136" y="7084"/>
                </a:lnTo>
                <a:lnTo>
                  <a:pt x="10283" y="6986"/>
                </a:lnTo>
                <a:lnTo>
                  <a:pt x="10429" y="6888"/>
                </a:lnTo>
                <a:lnTo>
                  <a:pt x="10600" y="6839"/>
                </a:lnTo>
                <a:lnTo>
                  <a:pt x="10771" y="6815"/>
                </a:lnTo>
                <a:close/>
                <a:moveTo>
                  <a:pt x="7645" y="10063"/>
                </a:moveTo>
                <a:lnTo>
                  <a:pt x="8207" y="10112"/>
                </a:lnTo>
                <a:lnTo>
                  <a:pt x="8768" y="10185"/>
                </a:lnTo>
                <a:lnTo>
                  <a:pt x="9281" y="10307"/>
                </a:lnTo>
                <a:lnTo>
                  <a:pt x="9819" y="10503"/>
                </a:lnTo>
                <a:lnTo>
                  <a:pt x="10307" y="10747"/>
                </a:lnTo>
                <a:lnTo>
                  <a:pt x="10796" y="11016"/>
                </a:lnTo>
                <a:lnTo>
                  <a:pt x="11235" y="11358"/>
                </a:lnTo>
                <a:lnTo>
                  <a:pt x="11650" y="11724"/>
                </a:lnTo>
                <a:lnTo>
                  <a:pt x="11699" y="11797"/>
                </a:lnTo>
                <a:lnTo>
                  <a:pt x="11748" y="11895"/>
                </a:lnTo>
                <a:lnTo>
                  <a:pt x="11772" y="11993"/>
                </a:lnTo>
                <a:lnTo>
                  <a:pt x="11797" y="12066"/>
                </a:lnTo>
                <a:lnTo>
                  <a:pt x="11772" y="12164"/>
                </a:lnTo>
                <a:lnTo>
                  <a:pt x="11748" y="12261"/>
                </a:lnTo>
                <a:lnTo>
                  <a:pt x="11699" y="12335"/>
                </a:lnTo>
                <a:lnTo>
                  <a:pt x="11650" y="12432"/>
                </a:lnTo>
                <a:lnTo>
                  <a:pt x="11577" y="12481"/>
                </a:lnTo>
                <a:lnTo>
                  <a:pt x="11479" y="12530"/>
                </a:lnTo>
                <a:lnTo>
                  <a:pt x="11406" y="12554"/>
                </a:lnTo>
                <a:lnTo>
                  <a:pt x="11211" y="12554"/>
                </a:lnTo>
                <a:lnTo>
                  <a:pt x="11113" y="12530"/>
                </a:lnTo>
                <a:lnTo>
                  <a:pt x="11040" y="12481"/>
                </a:lnTo>
                <a:lnTo>
                  <a:pt x="10966" y="12432"/>
                </a:lnTo>
                <a:lnTo>
                  <a:pt x="10600" y="12115"/>
                </a:lnTo>
                <a:lnTo>
                  <a:pt x="10234" y="11846"/>
                </a:lnTo>
                <a:lnTo>
                  <a:pt x="9843" y="11602"/>
                </a:lnTo>
                <a:lnTo>
                  <a:pt x="9428" y="11406"/>
                </a:lnTo>
                <a:lnTo>
                  <a:pt x="9013" y="11260"/>
                </a:lnTo>
                <a:lnTo>
                  <a:pt x="8573" y="11138"/>
                </a:lnTo>
                <a:lnTo>
                  <a:pt x="8109" y="11065"/>
                </a:lnTo>
                <a:lnTo>
                  <a:pt x="7645" y="11040"/>
                </a:lnTo>
                <a:lnTo>
                  <a:pt x="7181" y="11065"/>
                </a:lnTo>
                <a:lnTo>
                  <a:pt x="6717" y="11138"/>
                </a:lnTo>
                <a:lnTo>
                  <a:pt x="6277" y="11260"/>
                </a:lnTo>
                <a:lnTo>
                  <a:pt x="5862" y="11406"/>
                </a:lnTo>
                <a:lnTo>
                  <a:pt x="5447" y="11602"/>
                </a:lnTo>
                <a:lnTo>
                  <a:pt x="5056" y="11846"/>
                </a:lnTo>
                <a:lnTo>
                  <a:pt x="4690" y="12115"/>
                </a:lnTo>
                <a:lnTo>
                  <a:pt x="4323" y="12432"/>
                </a:lnTo>
                <a:lnTo>
                  <a:pt x="4250" y="12481"/>
                </a:lnTo>
                <a:lnTo>
                  <a:pt x="4177" y="12530"/>
                </a:lnTo>
                <a:lnTo>
                  <a:pt x="4079" y="12554"/>
                </a:lnTo>
                <a:lnTo>
                  <a:pt x="3884" y="12554"/>
                </a:lnTo>
                <a:lnTo>
                  <a:pt x="3811" y="12530"/>
                </a:lnTo>
                <a:lnTo>
                  <a:pt x="3713" y="12481"/>
                </a:lnTo>
                <a:lnTo>
                  <a:pt x="3640" y="12432"/>
                </a:lnTo>
                <a:lnTo>
                  <a:pt x="3591" y="12335"/>
                </a:lnTo>
                <a:lnTo>
                  <a:pt x="3542" y="12261"/>
                </a:lnTo>
                <a:lnTo>
                  <a:pt x="3517" y="12164"/>
                </a:lnTo>
                <a:lnTo>
                  <a:pt x="3493" y="12066"/>
                </a:lnTo>
                <a:lnTo>
                  <a:pt x="3517" y="11993"/>
                </a:lnTo>
                <a:lnTo>
                  <a:pt x="3542" y="11895"/>
                </a:lnTo>
                <a:lnTo>
                  <a:pt x="3591" y="11797"/>
                </a:lnTo>
                <a:lnTo>
                  <a:pt x="3640" y="11724"/>
                </a:lnTo>
                <a:lnTo>
                  <a:pt x="4055" y="11358"/>
                </a:lnTo>
                <a:lnTo>
                  <a:pt x="4494" y="11016"/>
                </a:lnTo>
                <a:lnTo>
                  <a:pt x="4983" y="10747"/>
                </a:lnTo>
                <a:lnTo>
                  <a:pt x="5471" y="10503"/>
                </a:lnTo>
                <a:lnTo>
                  <a:pt x="6009" y="10307"/>
                </a:lnTo>
                <a:lnTo>
                  <a:pt x="6521" y="10185"/>
                </a:lnTo>
                <a:lnTo>
                  <a:pt x="7083" y="10112"/>
                </a:lnTo>
                <a:lnTo>
                  <a:pt x="7645" y="10063"/>
                </a:lnTo>
                <a:close/>
                <a:moveTo>
                  <a:pt x="7254" y="1"/>
                </a:moveTo>
                <a:lnTo>
                  <a:pt x="6863" y="50"/>
                </a:lnTo>
                <a:lnTo>
                  <a:pt x="6473" y="99"/>
                </a:lnTo>
                <a:lnTo>
                  <a:pt x="6106" y="147"/>
                </a:lnTo>
                <a:lnTo>
                  <a:pt x="5740" y="245"/>
                </a:lnTo>
                <a:lnTo>
                  <a:pt x="5374" y="343"/>
                </a:lnTo>
                <a:lnTo>
                  <a:pt x="5007" y="465"/>
                </a:lnTo>
                <a:lnTo>
                  <a:pt x="4665" y="611"/>
                </a:lnTo>
                <a:lnTo>
                  <a:pt x="4323" y="758"/>
                </a:lnTo>
                <a:lnTo>
                  <a:pt x="4006" y="929"/>
                </a:lnTo>
                <a:lnTo>
                  <a:pt x="3688" y="1100"/>
                </a:lnTo>
                <a:lnTo>
                  <a:pt x="3371" y="1295"/>
                </a:lnTo>
                <a:lnTo>
                  <a:pt x="3078" y="1515"/>
                </a:lnTo>
                <a:lnTo>
                  <a:pt x="2785" y="1735"/>
                </a:lnTo>
                <a:lnTo>
                  <a:pt x="2516" y="1979"/>
                </a:lnTo>
                <a:lnTo>
                  <a:pt x="2247" y="2248"/>
                </a:lnTo>
                <a:lnTo>
                  <a:pt x="1979" y="2516"/>
                </a:lnTo>
                <a:lnTo>
                  <a:pt x="1735" y="2785"/>
                </a:lnTo>
                <a:lnTo>
                  <a:pt x="1515" y="3078"/>
                </a:lnTo>
                <a:lnTo>
                  <a:pt x="1295" y="3371"/>
                </a:lnTo>
                <a:lnTo>
                  <a:pt x="1100" y="3689"/>
                </a:lnTo>
                <a:lnTo>
                  <a:pt x="929" y="4006"/>
                </a:lnTo>
                <a:lnTo>
                  <a:pt x="758" y="4324"/>
                </a:lnTo>
                <a:lnTo>
                  <a:pt x="611" y="4666"/>
                </a:lnTo>
                <a:lnTo>
                  <a:pt x="465" y="5008"/>
                </a:lnTo>
                <a:lnTo>
                  <a:pt x="342" y="5374"/>
                </a:lnTo>
                <a:lnTo>
                  <a:pt x="245" y="5740"/>
                </a:lnTo>
                <a:lnTo>
                  <a:pt x="147" y="6107"/>
                </a:lnTo>
                <a:lnTo>
                  <a:pt x="98" y="6473"/>
                </a:lnTo>
                <a:lnTo>
                  <a:pt x="49" y="6864"/>
                </a:lnTo>
                <a:lnTo>
                  <a:pt x="1" y="7255"/>
                </a:lnTo>
                <a:lnTo>
                  <a:pt x="1" y="7645"/>
                </a:lnTo>
                <a:lnTo>
                  <a:pt x="1" y="8036"/>
                </a:lnTo>
                <a:lnTo>
                  <a:pt x="49" y="8427"/>
                </a:lnTo>
                <a:lnTo>
                  <a:pt x="98" y="8818"/>
                </a:lnTo>
                <a:lnTo>
                  <a:pt x="147" y="9184"/>
                </a:lnTo>
                <a:lnTo>
                  <a:pt x="245" y="9550"/>
                </a:lnTo>
                <a:lnTo>
                  <a:pt x="342" y="9917"/>
                </a:lnTo>
                <a:lnTo>
                  <a:pt x="465" y="10283"/>
                </a:lnTo>
                <a:lnTo>
                  <a:pt x="611" y="10625"/>
                </a:lnTo>
                <a:lnTo>
                  <a:pt x="758" y="10967"/>
                </a:lnTo>
                <a:lnTo>
                  <a:pt x="929" y="11284"/>
                </a:lnTo>
                <a:lnTo>
                  <a:pt x="1100" y="11602"/>
                </a:lnTo>
                <a:lnTo>
                  <a:pt x="1295" y="11919"/>
                </a:lnTo>
                <a:lnTo>
                  <a:pt x="1515" y="12212"/>
                </a:lnTo>
                <a:lnTo>
                  <a:pt x="1735" y="12506"/>
                </a:lnTo>
                <a:lnTo>
                  <a:pt x="1979" y="12774"/>
                </a:lnTo>
                <a:lnTo>
                  <a:pt x="2247" y="13043"/>
                </a:lnTo>
                <a:lnTo>
                  <a:pt x="2516" y="13311"/>
                </a:lnTo>
                <a:lnTo>
                  <a:pt x="2785" y="13556"/>
                </a:lnTo>
                <a:lnTo>
                  <a:pt x="3078" y="13776"/>
                </a:lnTo>
                <a:lnTo>
                  <a:pt x="3371" y="13995"/>
                </a:lnTo>
                <a:lnTo>
                  <a:pt x="3688" y="14191"/>
                </a:lnTo>
                <a:lnTo>
                  <a:pt x="4006" y="14362"/>
                </a:lnTo>
                <a:lnTo>
                  <a:pt x="4323" y="14533"/>
                </a:lnTo>
                <a:lnTo>
                  <a:pt x="4665" y="14679"/>
                </a:lnTo>
                <a:lnTo>
                  <a:pt x="5007" y="14826"/>
                </a:lnTo>
                <a:lnTo>
                  <a:pt x="5374" y="14948"/>
                </a:lnTo>
                <a:lnTo>
                  <a:pt x="5740" y="15046"/>
                </a:lnTo>
                <a:lnTo>
                  <a:pt x="6106" y="15143"/>
                </a:lnTo>
                <a:lnTo>
                  <a:pt x="6473" y="15192"/>
                </a:lnTo>
                <a:lnTo>
                  <a:pt x="6863" y="15241"/>
                </a:lnTo>
                <a:lnTo>
                  <a:pt x="7254" y="15290"/>
                </a:lnTo>
                <a:lnTo>
                  <a:pt x="8036" y="15290"/>
                </a:lnTo>
                <a:lnTo>
                  <a:pt x="8426" y="15241"/>
                </a:lnTo>
                <a:lnTo>
                  <a:pt x="8817" y="15192"/>
                </a:lnTo>
                <a:lnTo>
                  <a:pt x="9184" y="15143"/>
                </a:lnTo>
                <a:lnTo>
                  <a:pt x="9550" y="15046"/>
                </a:lnTo>
                <a:lnTo>
                  <a:pt x="9916" y="14948"/>
                </a:lnTo>
                <a:lnTo>
                  <a:pt x="10283" y="14826"/>
                </a:lnTo>
                <a:lnTo>
                  <a:pt x="10625" y="14679"/>
                </a:lnTo>
                <a:lnTo>
                  <a:pt x="10966" y="14533"/>
                </a:lnTo>
                <a:lnTo>
                  <a:pt x="11284" y="14362"/>
                </a:lnTo>
                <a:lnTo>
                  <a:pt x="11601" y="14191"/>
                </a:lnTo>
                <a:lnTo>
                  <a:pt x="11919" y="13995"/>
                </a:lnTo>
                <a:lnTo>
                  <a:pt x="12212" y="13776"/>
                </a:lnTo>
                <a:lnTo>
                  <a:pt x="12505" y="13556"/>
                </a:lnTo>
                <a:lnTo>
                  <a:pt x="12774" y="13311"/>
                </a:lnTo>
                <a:lnTo>
                  <a:pt x="13042" y="13043"/>
                </a:lnTo>
                <a:lnTo>
                  <a:pt x="13311" y="12774"/>
                </a:lnTo>
                <a:lnTo>
                  <a:pt x="13555" y="12506"/>
                </a:lnTo>
                <a:lnTo>
                  <a:pt x="13775" y="12212"/>
                </a:lnTo>
                <a:lnTo>
                  <a:pt x="13995" y="11919"/>
                </a:lnTo>
                <a:lnTo>
                  <a:pt x="14190" y="11602"/>
                </a:lnTo>
                <a:lnTo>
                  <a:pt x="14361" y="11284"/>
                </a:lnTo>
                <a:lnTo>
                  <a:pt x="14532" y="10967"/>
                </a:lnTo>
                <a:lnTo>
                  <a:pt x="14679" y="10625"/>
                </a:lnTo>
                <a:lnTo>
                  <a:pt x="14825" y="10283"/>
                </a:lnTo>
                <a:lnTo>
                  <a:pt x="14947" y="9917"/>
                </a:lnTo>
                <a:lnTo>
                  <a:pt x="15045" y="9550"/>
                </a:lnTo>
                <a:lnTo>
                  <a:pt x="15143" y="9184"/>
                </a:lnTo>
                <a:lnTo>
                  <a:pt x="15192" y="8818"/>
                </a:lnTo>
                <a:lnTo>
                  <a:pt x="15241" y="8427"/>
                </a:lnTo>
                <a:lnTo>
                  <a:pt x="15289" y="8036"/>
                </a:lnTo>
                <a:lnTo>
                  <a:pt x="15289" y="7645"/>
                </a:lnTo>
                <a:lnTo>
                  <a:pt x="15289" y="7255"/>
                </a:lnTo>
                <a:lnTo>
                  <a:pt x="15241" y="6864"/>
                </a:lnTo>
                <a:lnTo>
                  <a:pt x="15192" y="6473"/>
                </a:lnTo>
                <a:lnTo>
                  <a:pt x="15143" y="6107"/>
                </a:lnTo>
                <a:lnTo>
                  <a:pt x="15045" y="5740"/>
                </a:lnTo>
                <a:lnTo>
                  <a:pt x="14947" y="5374"/>
                </a:lnTo>
                <a:lnTo>
                  <a:pt x="14825" y="5008"/>
                </a:lnTo>
                <a:lnTo>
                  <a:pt x="14679" y="4666"/>
                </a:lnTo>
                <a:lnTo>
                  <a:pt x="14532" y="4324"/>
                </a:lnTo>
                <a:lnTo>
                  <a:pt x="14361" y="4006"/>
                </a:lnTo>
                <a:lnTo>
                  <a:pt x="14190" y="3689"/>
                </a:lnTo>
                <a:lnTo>
                  <a:pt x="13995" y="3371"/>
                </a:lnTo>
                <a:lnTo>
                  <a:pt x="13775" y="3078"/>
                </a:lnTo>
                <a:lnTo>
                  <a:pt x="13555" y="2785"/>
                </a:lnTo>
                <a:lnTo>
                  <a:pt x="13311" y="2516"/>
                </a:lnTo>
                <a:lnTo>
                  <a:pt x="13042" y="2248"/>
                </a:lnTo>
                <a:lnTo>
                  <a:pt x="12774" y="1979"/>
                </a:lnTo>
                <a:lnTo>
                  <a:pt x="12505" y="1735"/>
                </a:lnTo>
                <a:lnTo>
                  <a:pt x="12212" y="1515"/>
                </a:lnTo>
                <a:lnTo>
                  <a:pt x="11919" y="1295"/>
                </a:lnTo>
                <a:lnTo>
                  <a:pt x="11601" y="1100"/>
                </a:lnTo>
                <a:lnTo>
                  <a:pt x="11284" y="929"/>
                </a:lnTo>
                <a:lnTo>
                  <a:pt x="10966" y="758"/>
                </a:lnTo>
                <a:lnTo>
                  <a:pt x="10625" y="611"/>
                </a:lnTo>
                <a:lnTo>
                  <a:pt x="10283" y="465"/>
                </a:lnTo>
                <a:lnTo>
                  <a:pt x="9916" y="343"/>
                </a:lnTo>
                <a:lnTo>
                  <a:pt x="9550" y="245"/>
                </a:lnTo>
                <a:lnTo>
                  <a:pt x="9184" y="147"/>
                </a:lnTo>
                <a:lnTo>
                  <a:pt x="8817" y="99"/>
                </a:lnTo>
                <a:lnTo>
                  <a:pt x="8426" y="50"/>
                </a:lnTo>
                <a:lnTo>
                  <a:pt x="803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40"/>
          <p:cNvSpPr/>
          <p:nvPr/>
        </p:nvSpPr>
        <p:spPr>
          <a:xfrm>
            <a:off x="2063406" y="2091681"/>
            <a:ext cx="319561" cy="319561"/>
          </a:xfrm>
          <a:custGeom>
            <a:avLst/>
            <a:gdLst/>
            <a:ahLst/>
            <a:cxnLst/>
            <a:rect l="l" t="t" r="r" b="b"/>
            <a:pathLst>
              <a:path w="15290" h="15290" extrusionOk="0">
                <a:moveTo>
                  <a:pt x="4519" y="6815"/>
                </a:moveTo>
                <a:lnTo>
                  <a:pt x="4690" y="6839"/>
                </a:lnTo>
                <a:lnTo>
                  <a:pt x="4861" y="6888"/>
                </a:lnTo>
                <a:lnTo>
                  <a:pt x="5007" y="6986"/>
                </a:lnTo>
                <a:lnTo>
                  <a:pt x="5154" y="7084"/>
                </a:lnTo>
                <a:lnTo>
                  <a:pt x="5252" y="7230"/>
                </a:lnTo>
                <a:lnTo>
                  <a:pt x="5325" y="7401"/>
                </a:lnTo>
                <a:lnTo>
                  <a:pt x="5374" y="7572"/>
                </a:lnTo>
                <a:lnTo>
                  <a:pt x="5398" y="7767"/>
                </a:lnTo>
                <a:lnTo>
                  <a:pt x="5374" y="7963"/>
                </a:lnTo>
                <a:lnTo>
                  <a:pt x="5325" y="8134"/>
                </a:lnTo>
                <a:lnTo>
                  <a:pt x="5252" y="8305"/>
                </a:lnTo>
                <a:lnTo>
                  <a:pt x="5154" y="8451"/>
                </a:lnTo>
                <a:lnTo>
                  <a:pt x="5007" y="8549"/>
                </a:lnTo>
                <a:lnTo>
                  <a:pt x="4861" y="8647"/>
                </a:lnTo>
                <a:lnTo>
                  <a:pt x="4690" y="8696"/>
                </a:lnTo>
                <a:lnTo>
                  <a:pt x="4519" y="8720"/>
                </a:lnTo>
                <a:lnTo>
                  <a:pt x="4348" y="8696"/>
                </a:lnTo>
                <a:lnTo>
                  <a:pt x="4177" y="8647"/>
                </a:lnTo>
                <a:lnTo>
                  <a:pt x="4030" y="8549"/>
                </a:lnTo>
                <a:lnTo>
                  <a:pt x="3884" y="8451"/>
                </a:lnTo>
                <a:lnTo>
                  <a:pt x="3786" y="8305"/>
                </a:lnTo>
                <a:lnTo>
                  <a:pt x="3713" y="8134"/>
                </a:lnTo>
                <a:lnTo>
                  <a:pt x="3664" y="7963"/>
                </a:lnTo>
                <a:lnTo>
                  <a:pt x="3640" y="7767"/>
                </a:lnTo>
                <a:lnTo>
                  <a:pt x="3664" y="7572"/>
                </a:lnTo>
                <a:lnTo>
                  <a:pt x="3713" y="7401"/>
                </a:lnTo>
                <a:lnTo>
                  <a:pt x="3786" y="7230"/>
                </a:lnTo>
                <a:lnTo>
                  <a:pt x="3884" y="7084"/>
                </a:lnTo>
                <a:lnTo>
                  <a:pt x="4030" y="6986"/>
                </a:lnTo>
                <a:lnTo>
                  <a:pt x="4177" y="6888"/>
                </a:lnTo>
                <a:lnTo>
                  <a:pt x="4348" y="6839"/>
                </a:lnTo>
                <a:lnTo>
                  <a:pt x="4519" y="6815"/>
                </a:lnTo>
                <a:close/>
                <a:moveTo>
                  <a:pt x="10771" y="6815"/>
                </a:moveTo>
                <a:lnTo>
                  <a:pt x="10942" y="6839"/>
                </a:lnTo>
                <a:lnTo>
                  <a:pt x="11113" y="6888"/>
                </a:lnTo>
                <a:lnTo>
                  <a:pt x="11260" y="6986"/>
                </a:lnTo>
                <a:lnTo>
                  <a:pt x="11406" y="7084"/>
                </a:lnTo>
                <a:lnTo>
                  <a:pt x="11504" y="7230"/>
                </a:lnTo>
                <a:lnTo>
                  <a:pt x="11577" y="7401"/>
                </a:lnTo>
                <a:lnTo>
                  <a:pt x="11626" y="7572"/>
                </a:lnTo>
                <a:lnTo>
                  <a:pt x="11650" y="7767"/>
                </a:lnTo>
                <a:lnTo>
                  <a:pt x="11626" y="7963"/>
                </a:lnTo>
                <a:lnTo>
                  <a:pt x="11577" y="8134"/>
                </a:lnTo>
                <a:lnTo>
                  <a:pt x="11504" y="8305"/>
                </a:lnTo>
                <a:lnTo>
                  <a:pt x="11406" y="8451"/>
                </a:lnTo>
                <a:lnTo>
                  <a:pt x="11260" y="8549"/>
                </a:lnTo>
                <a:lnTo>
                  <a:pt x="11113" y="8647"/>
                </a:lnTo>
                <a:lnTo>
                  <a:pt x="10942" y="8696"/>
                </a:lnTo>
                <a:lnTo>
                  <a:pt x="10771" y="8720"/>
                </a:lnTo>
                <a:lnTo>
                  <a:pt x="10600" y="8696"/>
                </a:lnTo>
                <a:lnTo>
                  <a:pt x="10429" y="8647"/>
                </a:lnTo>
                <a:lnTo>
                  <a:pt x="10283" y="8549"/>
                </a:lnTo>
                <a:lnTo>
                  <a:pt x="10136" y="8451"/>
                </a:lnTo>
                <a:lnTo>
                  <a:pt x="10038" y="8305"/>
                </a:lnTo>
                <a:lnTo>
                  <a:pt x="9965" y="8134"/>
                </a:lnTo>
                <a:lnTo>
                  <a:pt x="9916" y="7963"/>
                </a:lnTo>
                <a:lnTo>
                  <a:pt x="9892" y="7767"/>
                </a:lnTo>
                <a:lnTo>
                  <a:pt x="9916" y="7572"/>
                </a:lnTo>
                <a:lnTo>
                  <a:pt x="9965" y="7401"/>
                </a:lnTo>
                <a:lnTo>
                  <a:pt x="10038" y="7230"/>
                </a:lnTo>
                <a:lnTo>
                  <a:pt x="10136" y="7084"/>
                </a:lnTo>
                <a:lnTo>
                  <a:pt x="10283" y="6986"/>
                </a:lnTo>
                <a:lnTo>
                  <a:pt x="10429" y="6888"/>
                </a:lnTo>
                <a:lnTo>
                  <a:pt x="10600" y="6839"/>
                </a:lnTo>
                <a:lnTo>
                  <a:pt x="10771" y="6815"/>
                </a:lnTo>
                <a:close/>
                <a:moveTo>
                  <a:pt x="11699" y="10503"/>
                </a:moveTo>
                <a:lnTo>
                  <a:pt x="11797" y="10527"/>
                </a:lnTo>
                <a:lnTo>
                  <a:pt x="11895" y="10576"/>
                </a:lnTo>
                <a:lnTo>
                  <a:pt x="11968" y="10625"/>
                </a:lnTo>
                <a:lnTo>
                  <a:pt x="12041" y="10674"/>
                </a:lnTo>
                <a:lnTo>
                  <a:pt x="12090" y="10771"/>
                </a:lnTo>
                <a:lnTo>
                  <a:pt x="12114" y="10845"/>
                </a:lnTo>
                <a:lnTo>
                  <a:pt x="12139" y="10942"/>
                </a:lnTo>
                <a:lnTo>
                  <a:pt x="12139" y="11040"/>
                </a:lnTo>
                <a:lnTo>
                  <a:pt x="12114" y="11138"/>
                </a:lnTo>
                <a:lnTo>
                  <a:pt x="12090" y="11236"/>
                </a:lnTo>
                <a:lnTo>
                  <a:pt x="12041" y="11309"/>
                </a:lnTo>
                <a:lnTo>
                  <a:pt x="11968" y="11382"/>
                </a:lnTo>
                <a:lnTo>
                  <a:pt x="11895" y="11431"/>
                </a:lnTo>
                <a:lnTo>
                  <a:pt x="11797" y="11455"/>
                </a:lnTo>
                <a:lnTo>
                  <a:pt x="7792" y="12701"/>
                </a:lnTo>
                <a:lnTo>
                  <a:pt x="7645" y="12725"/>
                </a:lnTo>
                <a:lnTo>
                  <a:pt x="7498" y="12701"/>
                </a:lnTo>
                <a:lnTo>
                  <a:pt x="7352" y="12628"/>
                </a:lnTo>
                <a:lnTo>
                  <a:pt x="7254" y="12530"/>
                </a:lnTo>
                <a:lnTo>
                  <a:pt x="7181" y="12383"/>
                </a:lnTo>
                <a:lnTo>
                  <a:pt x="7157" y="12286"/>
                </a:lnTo>
                <a:lnTo>
                  <a:pt x="7157" y="12188"/>
                </a:lnTo>
                <a:lnTo>
                  <a:pt x="7181" y="12090"/>
                </a:lnTo>
                <a:lnTo>
                  <a:pt x="7205" y="12017"/>
                </a:lnTo>
                <a:lnTo>
                  <a:pt x="7254" y="11919"/>
                </a:lnTo>
                <a:lnTo>
                  <a:pt x="7327" y="11871"/>
                </a:lnTo>
                <a:lnTo>
                  <a:pt x="7401" y="11797"/>
                </a:lnTo>
                <a:lnTo>
                  <a:pt x="7498" y="11773"/>
                </a:lnTo>
                <a:lnTo>
                  <a:pt x="11504" y="10527"/>
                </a:lnTo>
                <a:lnTo>
                  <a:pt x="11602" y="10503"/>
                </a:lnTo>
                <a:close/>
                <a:moveTo>
                  <a:pt x="7254" y="1"/>
                </a:moveTo>
                <a:lnTo>
                  <a:pt x="6863" y="50"/>
                </a:lnTo>
                <a:lnTo>
                  <a:pt x="6473" y="99"/>
                </a:lnTo>
                <a:lnTo>
                  <a:pt x="6106" y="147"/>
                </a:lnTo>
                <a:lnTo>
                  <a:pt x="5740" y="245"/>
                </a:lnTo>
                <a:lnTo>
                  <a:pt x="5374" y="343"/>
                </a:lnTo>
                <a:lnTo>
                  <a:pt x="5007" y="465"/>
                </a:lnTo>
                <a:lnTo>
                  <a:pt x="4665" y="611"/>
                </a:lnTo>
                <a:lnTo>
                  <a:pt x="4323" y="758"/>
                </a:lnTo>
                <a:lnTo>
                  <a:pt x="4006" y="929"/>
                </a:lnTo>
                <a:lnTo>
                  <a:pt x="3688" y="1100"/>
                </a:lnTo>
                <a:lnTo>
                  <a:pt x="3371" y="1295"/>
                </a:lnTo>
                <a:lnTo>
                  <a:pt x="3078" y="1515"/>
                </a:lnTo>
                <a:lnTo>
                  <a:pt x="2785" y="1735"/>
                </a:lnTo>
                <a:lnTo>
                  <a:pt x="2516" y="1979"/>
                </a:lnTo>
                <a:lnTo>
                  <a:pt x="2247" y="2248"/>
                </a:lnTo>
                <a:lnTo>
                  <a:pt x="1979" y="2516"/>
                </a:lnTo>
                <a:lnTo>
                  <a:pt x="1735" y="2785"/>
                </a:lnTo>
                <a:lnTo>
                  <a:pt x="1515" y="3078"/>
                </a:lnTo>
                <a:lnTo>
                  <a:pt x="1295" y="3371"/>
                </a:lnTo>
                <a:lnTo>
                  <a:pt x="1100" y="3689"/>
                </a:lnTo>
                <a:lnTo>
                  <a:pt x="929" y="4006"/>
                </a:lnTo>
                <a:lnTo>
                  <a:pt x="758" y="4324"/>
                </a:lnTo>
                <a:lnTo>
                  <a:pt x="611" y="4666"/>
                </a:lnTo>
                <a:lnTo>
                  <a:pt x="465" y="5008"/>
                </a:lnTo>
                <a:lnTo>
                  <a:pt x="342" y="5374"/>
                </a:lnTo>
                <a:lnTo>
                  <a:pt x="245" y="5740"/>
                </a:lnTo>
                <a:lnTo>
                  <a:pt x="147" y="6107"/>
                </a:lnTo>
                <a:lnTo>
                  <a:pt x="98" y="6473"/>
                </a:lnTo>
                <a:lnTo>
                  <a:pt x="49" y="6864"/>
                </a:lnTo>
                <a:lnTo>
                  <a:pt x="1" y="7255"/>
                </a:lnTo>
                <a:lnTo>
                  <a:pt x="1" y="7645"/>
                </a:lnTo>
                <a:lnTo>
                  <a:pt x="1" y="8036"/>
                </a:lnTo>
                <a:lnTo>
                  <a:pt x="49" y="8427"/>
                </a:lnTo>
                <a:lnTo>
                  <a:pt x="98" y="8818"/>
                </a:lnTo>
                <a:lnTo>
                  <a:pt x="147" y="9184"/>
                </a:lnTo>
                <a:lnTo>
                  <a:pt x="245" y="9550"/>
                </a:lnTo>
                <a:lnTo>
                  <a:pt x="342" y="9917"/>
                </a:lnTo>
                <a:lnTo>
                  <a:pt x="465" y="10283"/>
                </a:lnTo>
                <a:lnTo>
                  <a:pt x="611" y="10625"/>
                </a:lnTo>
                <a:lnTo>
                  <a:pt x="758" y="10967"/>
                </a:lnTo>
                <a:lnTo>
                  <a:pt x="929" y="11284"/>
                </a:lnTo>
                <a:lnTo>
                  <a:pt x="1100" y="11602"/>
                </a:lnTo>
                <a:lnTo>
                  <a:pt x="1295" y="11919"/>
                </a:lnTo>
                <a:lnTo>
                  <a:pt x="1515" y="12212"/>
                </a:lnTo>
                <a:lnTo>
                  <a:pt x="1735" y="12506"/>
                </a:lnTo>
                <a:lnTo>
                  <a:pt x="1979" y="12774"/>
                </a:lnTo>
                <a:lnTo>
                  <a:pt x="2247" y="13043"/>
                </a:lnTo>
                <a:lnTo>
                  <a:pt x="2516" y="13311"/>
                </a:lnTo>
                <a:lnTo>
                  <a:pt x="2785" y="13556"/>
                </a:lnTo>
                <a:lnTo>
                  <a:pt x="3078" y="13776"/>
                </a:lnTo>
                <a:lnTo>
                  <a:pt x="3371" y="13995"/>
                </a:lnTo>
                <a:lnTo>
                  <a:pt x="3688" y="14191"/>
                </a:lnTo>
                <a:lnTo>
                  <a:pt x="4006" y="14362"/>
                </a:lnTo>
                <a:lnTo>
                  <a:pt x="4323" y="14533"/>
                </a:lnTo>
                <a:lnTo>
                  <a:pt x="4665" y="14679"/>
                </a:lnTo>
                <a:lnTo>
                  <a:pt x="5007" y="14826"/>
                </a:lnTo>
                <a:lnTo>
                  <a:pt x="5374" y="14948"/>
                </a:lnTo>
                <a:lnTo>
                  <a:pt x="5740" y="15046"/>
                </a:lnTo>
                <a:lnTo>
                  <a:pt x="6106" y="15143"/>
                </a:lnTo>
                <a:lnTo>
                  <a:pt x="6473" y="15192"/>
                </a:lnTo>
                <a:lnTo>
                  <a:pt x="6863" y="15241"/>
                </a:lnTo>
                <a:lnTo>
                  <a:pt x="7254" y="15290"/>
                </a:lnTo>
                <a:lnTo>
                  <a:pt x="8036" y="15290"/>
                </a:lnTo>
                <a:lnTo>
                  <a:pt x="8427" y="15241"/>
                </a:lnTo>
                <a:lnTo>
                  <a:pt x="8817" y="15192"/>
                </a:lnTo>
                <a:lnTo>
                  <a:pt x="9184" y="15143"/>
                </a:lnTo>
                <a:lnTo>
                  <a:pt x="9550" y="15046"/>
                </a:lnTo>
                <a:lnTo>
                  <a:pt x="9916" y="14948"/>
                </a:lnTo>
                <a:lnTo>
                  <a:pt x="10283" y="14826"/>
                </a:lnTo>
                <a:lnTo>
                  <a:pt x="10625" y="14679"/>
                </a:lnTo>
                <a:lnTo>
                  <a:pt x="10967" y="14533"/>
                </a:lnTo>
                <a:lnTo>
                  <a:pt x="11284" y="14362"/>
                </a:lnTo>
                <a:lnTo>
                  <a:pt x="11602" y="14191"/>
                </a:lnTo>
                <a:lnTo>
                  <a:pt x="11919" y="13995"/>
                </a:lnTo>
                <a:lnTo>
                  <a:pt x="12212" y="13776"/>
                </a:lnTo>
                <a:lnTo>
                  <a:pt x="12505" y="13556"/>
                </a:lnTo>
                <a:lnTo>
                  <a:pt x="12774" y="13311"/>
                </a:lnTo>
                <a:lnTo>
                  <a:pt x="13042" y="13043"/>
                </a:lnTo>
                <a:lnTo>
                  <a:pt x="13311" y="12774"/>
                </a:lnTo>
                <a:lnTo>
                  <a:pt x="13555" y="12506"/>
                </a:lnTo>
                <a:lnTo>
                  <a:pt x="13775" y="12212"/>
                </a:lnTo>
                <a:lnTo>
                  <a:pt x="13995" y="11919"/>
                </a:lnTo>
                <a:lnTo>
                  <a:pt x="14190" y="11602"/>
                </a:lnTo>
                <a:lnTo>
                  <a:pt x="14361" y="11284"/>
                </a:lnTo>
                <a:lnTo>
                  <a:pt x="14532" y="10967"/>
                </a:lnTo>
                <a:lnTo>
                  <a:pt x="14679" y="10625"/>
                </a:lnTo>
                <a:lnTo>
                  <a:pt x="14825" y="10283"/>
                </a:lnTo>
                <a:lnTo>
                  <a:pt x="14947" y="9917"/>
                </a:lnTo>
                <a:lnTo>
                  <a:pt x="15045" y="9550"/>
                </a:lnTo>
                <a:lnTo>
                  <a:pt x="15143" y="9184"/>
                </a:lnTo>
                <a:lnTo>
                  <a:pt x="15192" y="8818"/>
                </a:lnTo>
                <a:lnTo>
                  <a:pt x="15241" y="8427"/>
                </a:lnTo>
                <a:lnTo>
                  <a:pt x="15289" y="8036"/>
                </a:lnTo>
                <a:lnTo>
                  <a:pt x="15289" y="7645"/>
                </a:lnTo>
                <a:lnTo>
                  <a:pt x="15289" y="7255"/>
                </a:lnTo>
                <a:lnTo>
                  <a:pt x="15241" y="6864"/>
                </a:lnTo>
                <a:lnTo>
                  <a:pt x="15192" y="6473"/>
                </a:lnTo>
                <a:lnTo>
                  <a:pt x="15143" y="6107"/>
                </a:lnTo>
                <a:lnTo>
                  <a:pt x="15045" y="5740"/>
                </a:lnTo>
                <a:lnTo>
                  <a:pt x="14947" y="5374"/>
                </a:lnTo>
                <a:lnTo>
                  <a:pt x="14825" y="5008"/>
                </a:lnTo>
                <a:lnTo>
                  <a:pt x="14679" y="4666"/>
                </a:lnTo>
                <a:lnTo>
                  <a:pt x="14532" y="4324"/>
                </a:lnTo>
                <a:lnTo>
                  <a:pt x="14361" y="4006"/>
                </a:lnTo>
                <a:lnTo>
                  <a:pt x="14190" y="3689"/>
                </a:lnTo>
                <a:lnTo>
                  <a:pt x="13995" y="3371"/>
                </a:lnTo>
                <a:lnTo>
                  <a:pt x="13775" y="3078"/>
                </a:lnTo>
                <a:lnTo>
                  <a:pt x="13555" y="2785"/>
                </a:lnTo>
                <a:lnTo>
                  <a:pt x="13311" y="2516"/>
                </a:lnTo>
                <a:lnTo>
                  <a:pt x="13042" y="2248"/>
                </a:lnTo>
                <a:lnTo>
                  <a:pt x="12774" y="1979"/>
                </a:lnTo>
                <a:lnTo>
                  <a:pt x="12505" y="1735"/>
                </a:lnTo>
                <a:lnTo>
                  <a:pt x="12212" y="1515"/>
                </a:lnTo>
                <a:lnTo>
                  <a:pt x="11919" y="1295"/>
                </a:lnTo>
                <a:lnTo>
                  <a:pt x="11602" y="1100"/>
                </a:lnTo>
                <a:lnTo>
                  <a:pt x="11284" y="929"/>
                </a:lnTo>
                <a:lnTo>
                  <a:pt x="10967" y="758"/>
                </a:lnTo>
                <a:lnTo>
                  <a:pt x="10625" y="611"/>
                </a:lnTo>
                <a:lnTo>
                  <a:pt x="10283" y="465"/>
                </a:lnTo>
                <a:lnTo>
                  <a:pt x="9916" y="343"/>
                </a:lnTo>
                <a:lnTo>
                  <a:pt x="9550" y="245"/>
                </a:lnTo>
                <a:lnTo>
                  <a:pt x="9184" y="147"/>
                </a:lnTo>
                <a:lnTo>
                  <a:pt x="8817" y="99"/>
                </a:lnTo>
                <a:lnTo>
                  <a:pt x="8427" y="50"/>
                </a:lnTo>
                <a:lnTo>
                  <a:pt x="803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80" name="Google Shape;580;p40"/>
          <p:cNvGrpSpPr/>
          <p:nvPr/>
        </p:nvGrpSpPr>
        <p:grpSpPr>
          <a:xfrm>
            <a:off x="2701378" y="2036492"/>
            <a:ext cx="170502" cy="425733"/>
            <a:chOff x="3386850" y="2264625"/>
            <a:chExt cx="203950" cy="509250"/>
          </a:xfrm>
        </p:grpSpPr>
        <p:sp>
          <p:nvSpPr>
            <p:cNvPr id="581" name="Google Shape;581;p40"/>
            <p:cNvSpPr/>
            <p:nvPr/>
          </p:nvSpPr>
          <p:spPr>
            <a:xfrm>
              <a:off x="3386850" y="2370850"/>
              <a:ext cx="203950" cy="403025"/>
            </a:xfrm>
            <a:custGeom>
              <a:avLst/>
              <a:gdLst/>
              <a:ahLst/>
              <a:cxnLst/>
              <a:rect l="l" t="t" r="r" b="b"/>
              <a:pathLst>
                <a:path w="8158" h="16121" extrusionOk="0">
                  <a:moveTo>
                    <a:pt x="3249" y="1"/>
                  </a:moveTo>
                  <a:lnTo>
                    <a:pt x="3004" y="50"/>
                  </a:lnTo>
                  <a:lnTo>
                    <a:pt x="2785" y="99"/>
                  </a:lnTo>
                  <a:lnTo>
                    <a:pt x="2565" y="172"/>
                  </a:lnTo>
                  <a:lnTo>
                    <a:pt x="2369" y="269"/>
                  </a:lnTo>
                  <a:lnTo>
                    <a:pt x="2174" y="367"/>
                  </a:lnTo>
                  <a:lnTo>
                    <a:pt x="1979" y="465"/>
                  </a:lnTo>
                  <a:lnTo>
                    <a:pt x="1808" y="587"/>
                  </a:lnTo>
                  <a:lnTo>
                    <a:pt x="1637" y="734"/>
                  </a:lnTo>
                  <a:lnTo>
                    <a:pt x="1490" y="880"/>
                  </a:lnTo>
                  <a:lnTo>
                    <a:pt x="1344" y="1027"/>
                  </a:lnTo>
                  <a:lnTo>
                    <a:pt x="1075" y="1369"/>
                  </a:lnTo>
                  <a:lnTo>
                    <a:pt x="855" y="1784"/>
                  </a:lnTo>
                  <a:lnTo>
                    <a:pt x="660" y="2199"/>
                  </a:lnTo>
                  <a:lnTo>
                    <a:pt x="489" y="2687"/>
                  </a:lnTo>
                  <a:lnTo>
                    <a:pt x="342" y="3176"/>
                  </a:lnTo>
                  <a:lnTo>
                    <a:pt x="245" y="3738"/>
                  </a:lnTo>
                  <a:lnTo>
                    <a:pt x="147" y="4299"/>
                  </a:lnTo>
                  <a:lnTo>
                    <a:pt x="74" y="4910"/>
                  </a:lnTo>
                  <a:lnTo>
                    <a:pt x="49" y="5545"/>
                  </a:lnTo>
                  <a:lnTo>
                    <a:pt x="25" y="6204"/>
                  </a:lnTo>
                  <a:lnTo>
                    <a:pt x="0" y="6888"/>
                  </a:lnTo>
                  <a:lnTo>
                    <a:pt x="25" y="7035"/>
                  </a:lnTo>
                  <a:lnTo>
                    <a:pt x="49" y="7181"/>
                  </a:lnTo>
                  <a:lnTo>
                    <a:pt x="98" y="7328"/>
                  </a:lnTo>
                  <a:lnTo>
                    <a:pt x="171" y="7425"/>
                  </a:lnTo>
                  <a:lnTo>
                    <a:pt x="269" y="7523"/>
                  </a:lnTo>
                  <a:lnTo>
                    <a:pt x="391" y="7596"/>
                  </a:lnTo>
                  <a:lnTo>
                    <a:pt x="513" y="7645"/>
                  </a:lnTo>
                  <a:lnTo>
                    <a:pt x="660" y="7670"/>
                  </a:lnTo>
                  <a:lnTo>
                    <a:pt x="806" y="7645"/>
                  </a:lnTo>
                  <a:lnTo>
                    <a:pt x="928" y="7596"/>
                  </a:lnTo>
                  <a:lnTo>
                    <a:pt x="1051" y="7523"/>
                  </a:lnTo>
                  <a:lnTo>
                    <a:pt x="1148" y="7425"/>
                  </a:lnTo>
                  <a:lnTo>
                    <a:pt x="1222" y="7328"/>
                  </a:lnTo>
                  <a:lnTo>
                    <a:pt x="1270" y="7181"/>
                  </a:lnTo>
                  <a:lnTo>
                    <a:pt x="1295" y="7035"/>
                  </a:lnTo>
                  <a:lnTo>
                    <a:pt x="1319" y="6888"/>
                  </a:lnTo>
                  <a:lnTo>
                    <a:pt x="1344" y="6278"/>
                  </a:lnTo>
                  <a:lnTo>
                    <a:pt x="1417" y="5569"/>
                  </a:lnTo>
                  <a:lnTo>
                    <a:pt x="1515" y="4861"/>
                  </a:lnTo>
                  <a:lnTo>
                    <a:pt x="1637" y="4153"/>
                  </a:lnTo>
                  <a:lnTo>
                    <a:pt x="1759" y="3542"/>
                  </a:lnTo>
                  <a:lnTo>
                    <a:pt x="1881" y="3029"/>
                  </a:lnTo>
                  <a:lnTo>
                    <a:pt x="2003" y="2687"/>
                  </a:lnTo>
                  <a:lnTo>
                    <a:pt x="2052" y="2614"/>
                  </a:lnTo>
                  <a:lnTo>
                    <a:pt x="2101" y="2590"/>
                  </a:lnTo>
                  <a:lnTo>
                    <a:pt x="2101" y="2639"/>
                  </a:lnTo>
                  <a:lnTo>
                    <a:pt x="2125" y="2736"/>
                  </a:lnTo>
                  <a:lnTo>
                    <a:pt x="2125" y="3151"/>
                  </a:lnTo>
                  <a:lnTo>
                    <a:pt x="2076" y="4568"/>
                  </a:lnTo>
                  <a:lnTo>
                    <a:pt x="1954" y="6595"/>
                  </a:lnTo>
                  <a:lnTo>
                    <a:pt x="1832" y="8866"/>
                  </a:lnTo>
                  <a:lnTo>
                    <a:pt x="1539" y="13165"/>
                  </a:lnTo>
                  <a:lnTo>
                    <a:pt x="1392" y="15119"/>
                  </a:lnTo>
                  <a:lnTo>
                    <a:pt x="1392" y="15290"/>
                  </a:lnTo>
                  <a:lnTo>
                    <a:pt x="1417" y="15461"/>
                  </a:lnTo>
                  <a:lnTo>
                    <a:pt x="1466" y="15607"/>
                  </a:lnTo>
                  <a:lnTo>
                    <a:pt x="1563" y="15754"/>
                  </a:lnTo>
                  <a:lnTo>
                    <a:pt x="1661" y="15900"/>
                  </a:lnTo>
                  <a:lnTo>
                    <a:pt x="1783" y="15998"/>
                  </a:lnTo>
                  <a:lnTo>
                    <a:pt x="1930" y="16071"/>
                  </a:lnTo>
                  <a:lnTo>
                    <a:pt x="2101" y="16120"/>
                  </a:lnTo>
                  <a:lnTo>
                    <a:pt x="2394" y="16120"/>
                  </a:lnTo>
                  <a:lnTo>
                    <a:pt x="2516" y="16071"/>
                  </a:lnTo>
                  <a:lnTo>
                    <a:pt x="2662" y="15998"/>
                  </a:lnTo>
                  <a:lnTo>
                    <a:pt x="2785" y="15925"/>
                  </a:lnTo>
                  <a:lnTo>
                    <a:pt x="2882" y="15803"/>
                  </a:lnTo>
                  <a:lnTo>
                    <a:pt x="2956" y="15680"/>
                  </a:lnTo>
                  <a:lnTo>
                    <a:pt x="3029" y="15534"/>
                  </a:lnTo>
                  <a:lnTo>
                    <a:pt x="3053" y="15387"/>
                  </a:lnTo>
                  <a:lnTo>
                    <a:pt x="3713" y="8549"/>
                  </a:lnTo>
                  <a:lnTo>
                    <a:pt x="3737" y="8476"/>
                  </a:lnTo>
                  <a:lnTo>
                    <a:pt x="3786" y="8354"/>
                  </a:lnTo>
                  <a:lnTo>
                    <a:pt x="3835" y="8305"/>
                  </a:lnTo>
                  <a:lnTo>
                    <a:pt x="3884" y="8231"/>
                  </a:lnTo>
                  <a:lnTo>
                    <a:pt x="3981" y="8207"/>
                  </a:lnTo>
                  <a:lnTo>
                    <a:pt x="4079" y="8183"/>
                  </a:lnTo>
                  <a:lnTo>
                    <a:pt x="4177" y="8207"/>
                  </a:lnTo>
                  <a:lnTo>
                    <a:pt x="4274" y="8231"/>
                  </a:lnTo>
                  <a:lnTo>
                    <a:pt x="4323" y="8305"/>
                  </a:lnTo>
                  <a:lnTo>
                    <a:pt x="4372" y="8354"/>
                  </a:lnTo>
                  <a:lnTo>
                    <a:pt x="4421" y="8476"/>
                  </a:lnTo>
                  <a:lnTo>
                    <a:pt x="4445" y="8549"/>
                  </a:lnTo>
                  <a:lnTo>
                    <a:pt x="5105" y="15387"/>
                  </a:lnTo>
                  <a:lnTo>
                    <a:pt x="5129" y="15534"/>
                  </a:lnTo>
                  <a:lnTo>
                    <a:pt x="5202" y="15680"/>
                  </a:lnTo>
                  <a:lnTo>
                    <a:pt x="5276" y="15803"/>
                  </a:lnTo>
                  <a:lnTo>
                    <a:pt x="5373" y="15925"/>
                  </a:lnTo>
                  <a:lnTo>
                    <a:pt x="5496" y="15998"/>
                  </a:lnTo>
                  <a:lnTo>
                    <a:pt x="5642" y="16071"/>
                  </a:lnTo>
                  <a:lnTo>
                    <a:pt x="5764" y="16120"/>
                  </a:lnTo>
                  <a:lnTo>
                    <a:pt x="6057" y="16120"/>
                  </a:lnTo>
                  <a:lnTo>
                    <a:pt x="6228" y="16071"/>
                  </a:lnTo>
                  <a:lnTo>
                    <a:pt x="6375" y="15998"/>
                  </a:lnTo>
                  <a:lnTo>
                    <a:pt x="6497" y="15900"/>
                  </a:lnTo>
                  <a:lnTo>
                    <a:pt x="6595" y="15754"/>
                  </a:lnTo>
                  <a:lnTo>
                    <a:pt x="6692" y="15607"/>
                  </a:lnTo>
                  <a:lnTo>
                    <a:pt x="6741" y="15461"/>
                  </a:lnTo>
                  <a:lnTo>
                    <a:pt x="6766" y="15290"/>
                  </a:lnTo>
                  <a:lnTo>
                    <a:pt x="6766" y="15119"/>
                  </a:lnTo>
                  <a:lnTo>
                    <a:pt x="6619" y="13165"/>
                  </a:lnTo>
                  <a:lnTo>
                    <a:pt x="6350" y="8915"/>
                  </a:lnTo>
                  <a:lnTo>
                    <a:pt x="6204" y="6619"/>
                  </a:lnTo>
                  <a:lnTo>
                    <a:pt x="6106" y="4617"/>
                  </a:lnTo>
                  <a:lnTo>
                    <a:pt x="6057" y="3176"/>
                  </a:lnTo>
                  <a:lnTo>
                    <a:pt x="6057" y="2761"/>
                  </a:lnTo>
                  <a:lnTo>
                    <a:pt x="6057" y="2590"/>
                  </a:lnTo>
                  <a:lnTo>
                    <a:pt x="6106" y="2590"/>
                  </a:lnTo>
                  <a:lnTo>
                    <a:pt x="6155" y="2687"/>
                  </a:lnTo>
                  <a:lnTo>
                    <a:pt x="6253" y="3005"/>
                  </a:lnTo>
                  <a:lnTo>
                    <a:pt x="6399" y="3493"/>
                  </a:lnTo>
                  <a:lnTo>
                    <a:pt x="6521" y="4128"/>
                  </a:lnTo>
                  <a:lnTo>
                    <a:pt x="6643" y="4837"/>
                  </a:lnTo>
                  <a:lnTo>
                    <a:pt x="6741" y="5569"/>
                  </a:lnTo>
                  <a:lnTo>
                    <a:pt x="6814" y="6278"/>
                  </a:lnTo>
                  <a:lnTo>
                    <a:pt x="6839" y="6888"/>
                  </a:lnTo>
                  <a:lnTo>
                    <a:pt x="6863" y="7035"/>
                  </a:lnTo>
                  <a:lnTo>
                    <a:pt x="6888" y="7181"/>
                  </a:lnTo>
                  <a:lnTo>
                    <a:pt x="6936" y="7328"/>
                  </a:lnTo>
                  <a:lnTo>
                    <a:pt x="7010" y="7425"/>
                  </a:lnTo>
                  <a:lnTo>
                    <a:pt x="7107" y="7523"/>
                  </a:lnTo>
                  <a:lnTo>
                    <a:pt x="7230" y="7596"/>
                  </a:lnTo>
                  <a:lnTo>
                    <a:pt x="7352" y="7645"/>
                  </a:lnTo>
                  <a:lnTo>
                    <a:pt x="7498" y="7670"/>
                  </a:lnTo>
                  <a:lnTo>
                    <a:pt x="7645" y="7645"/>
                  </a:lnTo>
                  <a:lnTo>
                    <a:pt x="7767" y="7596"/>
                  </a:lnTo>
                  <a:lnTo>
                    <a:pt x="7889" y="7523"/>
                  </a:lnTo>
                  <a:lnTo>
                    <a:pt x="7987" y="7425"/>
                  </a:lnTo>
                  <a:lnTo>
                    <a:pt x="8060" y="7328"/>
                  </a:lnTo>
                  <a:lnTo>
                    <a:pt x="8109" y="7181"/>
                  </a:lnTo>
                  <a:lnTo>
                    <a:pt x="8133" y="7035"/>
                  </a:lnTo>
                  <a:lnTo>
                    <a:pt x="8158" y="6888"/>
                  </a:lnTo>
                  <a:lnTo>
                    <a:pt x="8133" y="5520"/>
                  </a:lnTo>
                  <a:lnTo>
                    <a:pt x="8109" y="4885"/>
                  </a:lnTo>
                  <a:lnTo>
                    <a:pt x="8060" y="4299"/>
                  </a:lnTo>
                  <a:lnTo>
                    <a:pt x="7987" y="3713"/>
                  </a:lnTo>
                  <a:lnTo>
                    <a:pt x="7889" y="3176"/>
                  </a:lnTo>
                  <a:lnTo>
                    <a:pt x="7767" y="2663"/>
                  </a:lnTo>
                  <a:lnTo>
                    <a:pt x="7620" y="2174"/>
                  </a:lnTo>
                  <a:lnTo>
                    <a:pt x="7425" y="1759"/>
                  </a:lnTo>
                  <a:lnTo>
                    <a:pt x="7205" y="1369"/>
                  </a:lnTo>
                  <a:lnTo>
                    <a:pt x="7083" y="1173"/>
                  </a:lnTo>
                  <a:lnTo>
                    <a:pt x="6936" y="1002"/>
                  </a:lnTo>
                  <a:lnTo>
                    <a:pt x="6790" y="856"/>
                  </a:lnTo>
                  <a:lnTo>
                    <a:pt x="6643" y="709"/>
                  </a:lnTo>
                  <a:lnTo>
                    <a:pt x="6472" y="563"/>
                  </a:lnTo>
                  <a:lnTo>
                    <a:pt x="6277" y="440"/>
                  </a:lnTo>
                  <a:lnTo>
                    <a:pt x="6082" y="343"/>
                  </a:lnTo>
                  <a:lnTo>
                    <a:pt x="5886" y="245"/>
                  </a:lnTo>
                  <a:lnTo>
                    <a:pt x="5666" y="172"/>
                  </a:lnTo>
                  <a:lnTo>
                    <a:pt x="5422" y="99"/>
                  </a:lnTo>
                  <a:lnTo>
                    <a:pt x="5178" y="50"/>
                  </a:lnTo>
                  <a:lnTo>
                    <a:pt x="4909" y="1"/>
                  </a:lnTo>
                  <a:lnTo>
                    <a:pt x="4714" y="74"/>
                  </a:lnTo>
                  <a:lnTo>
                    <a:pt x="4519" y="147"/>
                  </a:lnTo>
                  <a:lnTo>
                    <a:pt x="4299" y="196"/>
                  </a:lnTo>
                  <a:lnTo>
                    <a:pt x="3859" y="196"/>
                  </a:lnTo>
                  <a:lnTo>
                    <a:pt x="3664" y="147"/>
                  </a:lnTo>
                  <a:lnTo>
                    <a:pt x="3444" y="99"/>
                  </a:lnTo>
                  <a:lnTo>
                    <a:pt x="324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40"/>
            <p:cNvSpPr/>
            <p:nvPr/>
          </p:nvSpPr>
          <p:spPr>
            <a:xfrm>
              <a:off x="3446075" y="2264625"/>
              <a:ext cx="85500" cy="94050"/>
            </a:xfrm>
            <a:custGeom>
              <a:avLst/>
              <a:gdLst/>
              <a:ahLst/>
              <a:cxnLst/>
              <a:rect l="l" t="t" r="r" b="b"/>
              <a:pathLst>
                <a:path w="3420" h="3762" extrusionOk="0">
                  <a:moveTo>
                    <a:pt x="1539" y="0"/>
                  </a:moveTo>
                  <a:lnTo>
                    <a:pt x="1368" y="25"/>
                  </a:lnTo>
                  <a:lnTo>
                    <a:pt x="1197" y="49"/>
                  </a:lnTo>
                  <a:lnTo>
                    <a:pt x="1051" y="122"/>
                  </a:lnTo>
                  <a:lnTo>
                    <a:pt x="904" y="171"/>
                  </a:lnTo>
                  <a:lnTo>
                    <a:pt x="757" y="269"/>
                  </a:lnTo>
                  <a:lnTo>
                    <a:pt x="611" y="342"/>
                  </a:lnTo>
                  <a:lnTo>
                    <a:pt x="489" y="464"/>
                  </a:lnTo>
                  <a:lnTo>
                    <a:pt x="391" y="586"/>
                  </a:lnTo>
                  <a:lnTo>
                    <a:pt x="293" y="708"/>
                  </a:lnTo>
                  <a:lnTo>
                    <a:pt x="196" y="855"/>
                  </a:lnTo>
                  <a:lnTo>
                    <a:pt x="122" y="1002"/>
                  </a:lnTo>
                  <a:lnTo>
                    <a:pt x="74" y="1148"/>
                  </a:lnTo>
                  <a:lnTo>
                    <a:pt x="25" y="1319"/>
                  </a:lnTo>
                  <a:lnTo>
                    <a:pt x="0" y="1514"/>
                  </a:lnTo>
                  <a:lnTo>
                    <a:pt x="0" y="1710"/>
                  </a:lnTo>
                  <a:lnTo>
                    <a:pt x="0" y="1905"/>
                  </a:lnTo>
                  <a:lnTo>
                    <a:pt x="25" y="2101"/>
                  </a:lnTo>
                  <a:lnTo>
                    <a:pt x="74" y="2272"/>
                  </a:lnTo>
                  <a:lnTo>
                    <a:pt x="122" y="2467"/>
                  </a:lnTo>
                  <a:lnTo>
                    <a:pt x="196" y="2638"/>
                  </a:lnTo>
                  <a:lnTo>
                    <a:pt x="293" y="2809"/>
                  </a:lnTo>
                  <a:lnTo>
                    <a:pt x="391" y="2980"/>
                  </a:lnTo>
                  <a:lnTo>
                    <a:pt x="489" y="3126"/>
                  </a:lnTo>
                  <a:lnTo>
                    <a:pt x="611" y="3273"/>
                  </a:lnTo>
                  <a:lnTo>
                    <a:pt x="757" y="3395"/>
                  </a:lnTo>
                  <a:lnTo>
                    <a:pt x="904" y="3493"/>
                  </a:lnTo>
                  <a:lnTo>
                    <a:pt x="1051" y="3590"/>
                  </a:lnTo>
                  <a:lnTo>
                    <a:pt x="1197" y="3664"/>
                  </a:lnTo>
                  <a:lnTo>
                    <a:pt x="1368" y="3713"/>
                  </a:lnTo>
                  <a:lnTo>
                    <a:pt x="1539" y="3761"/>
                  </a:lnTo>
                  <a:lnTo>
                    <a:pt x="1881" y="3761"/>
                  </a:lnTo>
                  <a:lnTo>
                    <a:pt x="2052" y="3713"/>
                  </a:lnTo>
                  <a:lnTo>
                    <a:pt x="2223" y="3664"/>
                  </a:lnTo>
                  <a:lnTo>
                    <a:pt x="2369" y="3590"/>
                  </a:lnTo>
                  <a:lnTo>
                    <a:pt x="2516" y="3493"/>
                  </a:lnTo>
                  <a:lnTo>
                    <a:pt x="2662" y="3395"/>
                  </a:lnTo>
                  <a:lnTo>
                    <a:pt x="2809" y="3273"/>
                  </a:lnTo>
                  <a:lnTo>
                    <a:pt x="2931" y="3126"/>
                  </a:lnTo>
                  <a:lnTo>
                    <a:pt x="3029" y="2980"/>
                  </a:lnTo>
                  <a:lnTo>
                    <a:pt x="3127" y="2809"/>
                  </a:lnTo>
                  <a:lnTo>
                    <a:pt x="3224" y="2638"/>
                  </a:lnTo>
                  <a:lnTo>
                    <a:pt x="3297" y="2467"/>
                  </a:lnTo>
                  <a:lnTo>
                    <a:pt x="3346" y="2272"/>
                  </a:lnTo>
                  <a:lnTo>
                    <a:pt x="3395" y="2101"/>
                  </a:lnTo>
                  <a:lnTo>
                    <a:pt x="3420" y="1905"/>
                  </a:lnTo>
                  <a:lnTo>
                    <a:pt x="3420" y="1710"/>
                  </a:lnTo>
                  <a:lnTo>
                    <a:pt x="3420" y="1514"/>
                  </a:lnTo>
                  <a:lnTo>
                    <a:pt x="3395" y="1319"/>
                  </a:lnTo>
                  <a:lnTo>
                    <a:pt x="3346" y="1148"/>
                  </a:lnTo>
                  <a:lnTo>
                    <a:pt x="3297" y="1002"/>
                  </a:lnTo>
                  <a:lnTo>
                    <a:pt x="3224" y="855"/>
                  </a:lnTo>
                  <a:lnTo>
                    <a:pt x="3127" y="708"/>
                  </a:lnTo>
                  <a:lnTo>
                    <a:pt x="3029" y="586"/>
                  </a:lnTo>
                  <a:lnTo>
                    <a:pt x="2931" y="464"/>
                  </a:lnTo>
                  <a:lnTo>
                    <a:pt x="2809" y="342"/>
                  </a:lnTo>
                  <a:lnTo>
                    <a:pt x="2662" y="269"/>
                  </a:lnTo>
                  <a:lnTo>
                    <a:pt x="2516" y="171"/>
                  </a:lnTo>
                  <a:lnTo>
                    <a:pt x="2369" y="122"/>
                  </a:lnTo>
                  <a:lnTo>
                    <a:pt x="2223" y="49"/>
                  </a:lnTo>
                  <a:lnTo>
                    <a:pt x="2052" y="25"/>
                  </a:lnTo>
                  <a:lnTo>
                    <a:pt x="188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3" name="Google Shape;583;p40"/>
          <p:cNvGrpSpPr/>
          <p:nvPr/>
        </p:nvGrpSpPr>
        <p:grpSpPr>
          <a:xfrm>
            <a:off x="3843751" y="2090602"/>
            <a:ext cx="139863" cy="317513"/>
            <a:chOff x="4753325" y="2329350"/>
            <a:chExt cx="167300" cy="379800"/>
          </a:xfrm>
        </p:grpSpPr>
        <p:sp>
          <p:nvSpPr>
            <p:cNvPr id="584" name="Google Shape;584;p40"/>
            <p:cNvSpPr/>
            <p:nvPr/>
          </p:nvSpPr>
          <p:spPr>
            <a:xfrm>
              <a:off x="4753325" y="2424600"/>
              <a:ext cx="167300" cy="284550"/>
            </a:xfrm>
            <a:custGeom>
              <a:avLst/>
              <a:gdLst/>
              <a:ahLst/>
              <a:cxnLst/>
              <a:rect l="l" t="t" r="r" b="b"/>
              <a:pathLst>
                <a:path w="6692" h="11382" extrusionOk="0">
                  <a:moveTo>
                    <a:pt x="4030" y="0"/>
                  </a:moveTo>
                  <a:lnTo>
                    <a:pt x="3883" y="73"/>
                  </a:lnTo>
                  <a:lnTo>
                    <a:pt x="3712" y="122"/>
                  </a:lnTo>
                  <a:lnTo>
                    <a:pt x="3517" y="171"/>
                  </a:lnTo>
                  <a:lnTo>
                    <a:pt x="3175" y="171"/>
                  </a:lnTo>
                  <a:lnTo>
                    <a:pt x="3004" y="147"/>
                  </a:lnTo>
                  <a:lnTo>
                    <a:pt x="2833" y="73"/>
                  </a:lnTo>
                  <a:lnTo>
                    <a:pt x="2662" y="24"/>
                  </a:lnTo>
                  <a:lnTo>
                    <a:pt x="2418" y="24"/>
                  </a:lnTo>
                  <a:lnTo>
                    <a:pt x="2174" y="98"/>
                  </a:lnTo>
                  <a:lnTo>
                    <a:pt x="1954" y="171"/>
                  </a:lnTo>
                  <a:lnTo>
                    <a:pt x="1710" y="318"/>
                  </a:lnTo>
                  <a:lnTo>
                    <a:pt x="1490" y="489"/>
                  </a:lnTo>
                  <a:lnTo>
                    <a:pt x="1246" y="684"/>
                  </a:lnTo>
                  <a:lnTo>
                    <a:pt x="1050" y="928"/>
                  </a:lnTo>
                  <a:lnTo>
                    <a:pt x="855" y="1197"/>
                  </a:lnTo>
                  <a:lnTo>
                    <a:pt x="660" y="1514"/>
                  </a:lnTo>
                  <a:lnTo>
                    <a:pt x="513" y="1856"/>
                  </a:lnTo>
                  <a:lnTo>
                    <a:pt x="366" y="2223"/>
                  </a:lnTo>
                  <a:lnTo>
                    <a:pt x="244" y="2638"/>
                  </a:lnTo>
                  <a:lnTo>
                    <a:pt x="122" y="3102"/>
                  </a:lnTo>
                  <a:lnTo>
                    <a:pt x="49" y="3590"/>
                  </a:lnTo>
                  <a:lnTo>
                    <a:pt x="0" y="4103"/>
                  </a:lnTo>
                  <a:lnTo>
                    <a:pt x="0" y="4665"/>
                  </a:lnTo>
                  <a:lnTo>
                    <a:pt x="0" y="4787"/>
                  </a:lnTo>
                  <a:lnTo>
                    <a:pt x="25" y="4909"/>
                  </a:lnTo>
                  <a:lnTo>
                    <a:pt x="73" y="5007"/>
                  </a:lnTo>
                  <a:lnTo>
                    <a:pt x="147" y="5104"/>
                  </a:lnTo>
                  <a:lnTo>
                    <a:pt x="220" y="5178"/>
                  </a:lnTo>
                  <a:lnTo>
                    <a:pt x="318" y="5251"/>
                  </a:lnTo>
                  <a:lnTo>
                    <a:pt x="415" y="5275"/>
                  </a:lnTo>
                  <a:lnTo>
                    <a:pt x="537" y="5300"/>
                  </a:lnTo>
                  <a:lnTo>
                    <a:pt x="660" y="5275"/>
                  </a:lnTo>
                  <a:lnTo>
                    <a:pt x="757" y="5251"/>
                  </a:lnTo>
                  <a:lnTo>
                    <a:pt x="855" y="5178"/>
                  </a:lnTo>
                  <a:lnTo>
                    <a:pt x="928" y="5104"/>
                  </a:lnTo>
                  <a:lnTo>
                    <a:pt x="1001" y="5007"/>
                  </a:lnTo>
                  <a:lnTo>
                    <a:pt x="1026" y="4909"/>
                  </a:lnTo>
                  <a:lnTo>
                    <a:pt x="1050" y="4787"/>
                  </a:lnTo>
                  <a:lnTo>
                    <a:pt x="1075" y="4665"/>
                  </a:lnTo>
                  <a:lnTo>
                    <a:pt x="1099" y="4201"/>
                  </a:lnTo>
                  <a:lnTo>
                    <a:pt x="1148" y="3737"/>
                  </a:lnTo>
                  <a:lnTo>
                    <a:pt x="1221" y="3322"/>
                  </a:lnTo>
                  <a:lnTo>
                    <a:pt x="1319" y="2931"/>
                  </a:lnTo>
                  <a:lnTo>
                    <a:pt x="1441" y="2589"/>
                  </a:lnTo>
                  <a:lnTo>
                    <a:pt x="1539" y="2345"/>
                  </a:lnTo>
                  <a:lnTo>
                    <a:pt x="1636" y="2174"/>
                  </a:lnTo>
                  <a:lnTo>
                    <a:pt x="1685" y="2149"/>
                  </a:lnTo>
                  <a:lnTo>
                    <a:pt x="1710" y="2149"/>
                  </a:lnTo>
                  <a:lnTo>
                    <a:pt x="1734" y="2247"/>
                  </a:lnTo>
                  <a:lnTo>
                    <a:pt x="1734" y="2516"/>
                  </a:lnTo>
                  <a:lnTo>
                    <a:pt x="1685" y="3493"/>
                  </a:lnTo>
                  <a:lnTo>
                    <a:pt x="1612" y="4836"/>
                  </a:lnTo>
                  <a:lnTo>
                    <a:pt x="1490" y="6374"/>
                  </a:lnTo>
                  <a:lnTo>
                    <a:pt x="1246" y="9256"/>
                  </a:lnTo>
                  <a:lnTo>
                    <a:pt x="1148" y="10551"/>
                  </a:lnTo>
                  <a:lnTo>
                    <a:pt x="1148" y="10697"/>
                  </a:lnTo>
                  <a:lnTo>
                    <a:pt x="1148" y="10844"/>
                  </a:lnTo>
                  <a:lnTo>
                    <a:pt x="1197" y="10966"/>
                  </a:lnTo>
                  <a:lnTo>
                    <a:pt x="1270" y="11088"/>
                  </a:lnTo>
                  <a:lnTo>
                    <a:pt x="1343" y="11186"/>
                  </a:lnTo>
                  <a:lnTo>
                    <a:pt x="1465" y="11284"/>
                  </a:lnTo>
                  <a:lnTo>
                    <a:pt x="1588" y="11357"/>
                  </a:lnTo>
                  <a:lnTo>
                    <a:pt x="1710" y="11381"/>
                  </a:lnTo>
                  <a:lnTo>
                    <a:pt x="1954" y="11381"/>
                  </a:lnTo>
                  <a:lnTo>
                    <a:pt x="2076" y="11357"/>
                  </a:lnTo>
                  <a:lnTo>
                    <a:pt x="2174" y="11284"/>
                  </a:lnTo>
                  <a:lnTo>
                    <a:pt x="2271" y="11210"/>
                  </a:lnTo>
                  <a:lnTo>
                    <a:pt x="2345" y="11137"/>
                  </a:lnTo>
                  <a:lnTo>
                    <a:pt x="2418" y="11039"/>
                  </a:lnTo>
                  <a:lnTo>
                    <a:pt x="2467" y="10917"/>
                  </a:lnTo>
                  <a:lnTo>
                    <a:pt x="2516" y="10795"/>
                  </a:lnTo>
                  <a:lnTo>
                    <a:pt x="3053" y="7034"/>
                  </a:lnTo>
                  <a:lnTo>
                    <a:pt x="3053" y="6985"/>
                  </a:lnTo>
                  <a:lnTo>
                    <a:pt x="3102" y="6887"/>
                  </a:lnTo>
                  <a:lnTo>
                    <a:pt x="3151" y="6839"/>
                  </a:lnTo>
                  <a:lnTo>
                    <a:pt x="3200" y="6790"/>
                  </a:lnTo>
                  <a:lnTo>
                    <a:pt x="3273" y="6765"/>
                  </a:lnTo>
                  <a:lnTo>
                    <a:pt x="3346" y="6741"/>
                  </a:lnTo>
                  <a:lnTo>
                    <a:pt x="3419" y="6765"/>
                  </a:lnTo>
                  <a:lnTo>
                    <a:pt x="3493" y="6790"/>
                  </a:lnTo>
                  <a:lnTo>
                    <a:pt x="3541" y="6839"/>
                  </a:lnTo>
                  <a:lnTo>
                    <a:pt x="3590" y="6887"/>
                  </a:lnTo>
                  <a:lnTo>
                    <a:pt x="3639" y="6985"/>
                  </a:lnTo>
                  <a:lnTo>
                    <a:pt x="3639" y="7034"/>
                  </a:lnTo>
                  <a:lnTo>
                    <a:pt x="4176" y="10795"/>
                  </a:lnTo>
                  <a:lnTo>
                    <a:pt x="4225" y="10917"/>
                  </a:lnTo>
                  <a:lnTo>
                    <a:pt x="4274" y="11039"/>
                  </a:lnTo>
                  <a:lnTo>
                    <a:pt x="4347" y="11137"/>
                  </a:lnTo>
                  <a:lnTo>
                    <a:pt x="4421" y="11210"/>
                  </a:lnTo>
                  <a:lnTo>
                    <a:pt x="4518" y="11284"/>
                  </a:lnTo>
                  <a:lnTo>
                    <a:pt x="4616" y="11357"/>
                  </a:lnTo>
                  <a:lnTo>
                    <a:pt x="4738" y="11381"/>
                  </a:lnTo>
                  <a:lnTo>
                    <a:pt x="4982" y="11381"/>
                  </a:lnTo>
                  <a:lnTo>
                    <a:pt x="5104" y="11357"/>
                  </a:lnTo>
                  <a:lnTo>
                    <a:pt x="5227" y="11284"/>
                  </a:lnTo>
                  <a:lnTo>
                    <a:pt x="5349" y="11186"/>
                  </a:lnTo>
                  <a:lnTo>
                    <a:pt x="5422" y="11088"/>
                  </a:lnTo>
                  <a:lnTo>
                    <a:pt x="5495" y="10966"/>
                  </a:lnTo>
                  <a:lnTo>
                    <a:pt x="5544" y="10844"/>
                  </a:lnTo>
                  <a:lnTo>
                    <a:pt x="5544" y="10697"/>
                  </a:lnTo>
                  <a:lnTo>
                    <a:pt x="5544" y="10551"/>
                  </a:lnTo>
                  <a:lnTo>
                    <a:pt x="5202" y="6399"/>
                  </a:lnTo>
                  <a:lnTo>
                    <a:pt x="5007" y="3517"/>
                  </a:lnTo>
                  <a:lnTo>
                    <a:pt x="4958" y="2540"/>
                  </a:lnTo>
                  <a:lnTo>
                    <a:pt x="4958" y="2247"/>
                  </a:lnTo>
                  <a:lnTo>
                    <a:pt x="4982" y="2149"/>
                  </a:lnTo>
                  <a:lnTo>
                    <a:pt x="5007" y="2149"/>
                  </a:lnTo>
                  <a:lnTo>
                    <a:pt x="5056" y="2174"/>
                  </a:lnTo>
                  <a:lnTo>
                    <a:pt x="5153" y="2320"/>
                  </a:lnTo>
                  <a:lnTo>
                    <a:pt x="5251" y="2564"/>
                  </a:lnTo>
                  <a:lnTo>
                    <a:pt x="5349" y="2906"/>
                  </a:lnTo>
                  <a:lnTo>
                    <a:pt x="5446" y="3297"/>
                  </a:lnTo>
                  <a:lnTo>
                    <a:pt x="5544" y="3737"/>
                  </a:lnTo>
                  <a:lnTo>
                    <a:pt x="5593" y="4201"/>
                  </a:lnTo>
                  <a:lnTo>
                    <a:pt x="5617" y="4665"/>
                  </a:lnTo>
                  <a:lnTo>
                    <a:pt x="5642" y="4787"/>
                  </a:lnTo>
                  <a:lnTo>
                    <a:pt x="5666" y="4909"/>
                  </a:lnTo>
                  <a:lnTo>
                    <a:pt x="5691" y="5007"/>
                  </a:lnTo>
                  <a:lnTo>
                    <a:pt x="5764" y="5104"/>
                  </a:lnTo>
                  <a:lnTo>
                    <a:pt x="5837" y="5178"/>
                  </a:lnTo>
                  <a:lnTo>
                    <a:pt x="5935" y="5251"/>
                  </a:lnTo>
                  <a:lnTo>
                    <a:pt x="6033" y="5275"/>
                  </a:lnTo>
                  <a:lnTo>
                    <a:pt x="6155" y="5300"/>
                  </a:lnTo>
                  <a:lnTo>
                    <a:pt x="6277" y="5275"/>
                  </a:lnTo>
                  <a:lnTo>
                    <a:pt x="6374" y="5251"/>
                  </a:lnTo>
                  <a:lnTo>
                    <a:pt x="6472" y="5178"/>
                  </a:lnTo>
                  <a:lnTo>
                    <a:pt x="6545" y="5104"/>
                  </a:lnTo>
                  <a:lnTo>
                    <a:pt x="6619" y="5007"/>
                  </a:lnTo>
                  <a:lnTo>
                    <a:pt x="6668" y="4909"/>
                  </a:lnTo>
                  <a:lnTo>
                    <a:pt x="6692" y="4787"/>
                  </a:lnTo>
                  <a:lnTo>
                    <a:pt x="6692" y="4665"/>
                  </a:lnTo>
                  <a:lnTo>
                    <a:pt x="6692" y="4103"/>
                  </a:lnTo>
                  <a:lnTo>
                    <a:pt x="6643" y="3566"/>
                  </a:lnTo>
                  <a:lnTo>
                    <a:pt x="6570" y="3077"/>
                  </a:lnTo>
                  <a:lnTo>
                    <a:pt x="6472" y="2638"/>
                  </a:lnTo>
                  <a:lnTo>
                    <a:pt x="6374" y="2223"/>
                  </a:lnTo>
                  <a:lnTo>
                    <a:pt x="6228" y="1832"/>
                  </a:lnTo>
                  <a:lnTo>
                    <a:pt x="6081" y="1490"/>
                  </a:lnTo>
                  <a:lnTo>
                    <a:pt x="5910" y="1172"/>
                  </a:lnTo>
                  <a:lnTo>
                    <a:pt x="5715" y="904"/>
                  </a:lnTo>
                  <a:lnTo>
                    <a:pt x="5520" y="659"/>
                  </a:lnTo>
                  <a:lnTo>
                    <a:pt x="5300" y="464"/>
                  </a:lnTo>
                  <a:lnTo>
                    <a:pt x="5056" y="293"/>
                  </a:lnTo>
                  <a:lnTo>
                    <a:pt x="4811" y="171"/>
                  </a:lnTo>
                  <a:lnTo>
                    <a:pt x="4567" y="73"/>
                  </a:lnTo>
                  <a:lnTo>
                    <a:pt x="4299" y="24"/>
                  </a:lnTo>
                  <a:lnTo>
                    <a:pt x="403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40"/>
            <p:cNvSpPr/>
            <p:nvPr/>
          </p:nvSpPr>
          <p:spPr>
            <a:xfrm>
              <a:off x="4798500" y="2329350"/>
              <a:ext cx="76950" cy="84275"/>
            </a:xfrm>
            <a:custGeom>
              <a:avLst/>
              <a:gdLst/>
              <a:ahLst/>
              <a:cxnLst/>
              <a:rect l="l" t="t" r="r" b="b"/>
              <a:pathLst>
                <a:path w="3078" h="3371" extrusionOk="0">
                  <a:moveTo>
                    <a:pt x="1539" y="0"/>
                  </a:moveTo>
                  <a:lnTo>
                    <a:pt x="1222" y="24"/>
                  </a:lnTo>
                  <a:lnTo>
                    <a:pt x="953" y="98"/>
                  </a:lnTo>
                  <a:lnTo>
                    <a:pt x="684" y="220"/>
                  </a:lnTo>
                  <a:lnTo>
                    <a:pt x="464" y="415"/>
                  </a:lnTo>
                  <a:lnTo>
                    <a:pt x="367" y="513"/>
                  </a:lnTo>
                  <a:lnTo>
                    <a:pt x="269" y="635"/>
                  </a:lnTo>
                  <a:lnTo>
                    <a:pt x="196" y="757"/>
                  </a:lnTo>
                  <a:lnTo>
                    <a:pt x="123" y="879"/>
                  </a:lnTo>
                  <a:lnTo>
                    <a:pt x="74" y="1026"/>
                  </a:lnTo>
                  <a:lnTo>
                    <a:pt x="49" y="1172"/>
                  </a:lnTo>
                  <a:lnTo>
                    <a:pt x="25" y="1343"/>
                  </a:lnTo>
                  <a:lnTo>
                    <a:pt x="0" y="1514"/>
                  </a:lnTo>
                  <a:lnTo>
                    <a:pt x="25" y="1685"/>
                  </a:lnTo>
                  <a:lnTo>
                    <a:pt x="49" y="1856"/>
                  </a:lnTo>
                  <a:lnTo>
                    <a:pt x="123" y="2198"/>
                  </a:lnTo>
                  <a:lnTo>
                    <a:pt x="269" y="2516"/>
                  </a:lnTo>
                  <a:lnTo>
                    <a:pt x="464" y="2784"/>
                  </a:lnTo>
                  <a:lnTo>
                    <a:pt x="562" y="2906"/>
                  </a:lnTo>
                  <a:lnTo>
                    <a:pt x="684" y="3029"/>
                  </a:lnTo>
                  <a:lnTo>
                    <a:pt x="806" y="3126"/>
                  </a:lnTo>
                  <a:lnTo>
                    <a:pt x="953" y="3199"/>
                  </a:lnTo>
                  <a:lnTo>
                    <a:pt x="1075" y="3273"/>
                  </a:lnTo>
                  <a:lnTo>
                    <a:pt x="1222" y="3322"/>
                  </a:lnTo>
                  <a:lnTo>
                    <a:pt x="1393" y="3346"/>
                  </a:lnTo>
                  <a:lnTo>
                    <a:pt x="1539" y="3370"/>
                  </a:lnTo>
                  <a:lnTo>
                    <a:pt x="1686" y="3346"/>
                  </a:lnTo>
                  <a:lnTo>
                    <a:pt x="1857" y="3322"/>
                  </a:lnTo>
                  <a:lnTo>
                    <a:pt x="2003" y="3273"/>
                  </a:lnTo>
                  <a:lnTo>
                    <a:pt x="2125" y="3199"/>
                  </a:lnTo>
                  <a:lnTo>
                    <a:pt x="2272" y="3126"/>
                  </a:lnTo>
                  <a:lnTo>
                    <a:pt x="2394" y="3029"/>
                  </a:lnTo>
                  <a:lnTo>
                    <a:pt x="2516" y="2906"/>
                  </a:lnTo>
                  <a:lnTo>
                    <a:pt x="2614" y="2784"/>
                  </a:lnTo>
                  <a:lnTo>
                    <a:pt x="2809" y="2516"/>
                  </a:lnTo>
                  <a:lnTo>
                    <a:pt x="2956" y="2198"/>
                  </a:lnTo>
                  <a:lnTo>
                    <a:pt x="3029" y="1856"/>
                  </a:lnTo>
                  <a:lnTo>
                    <a:pt x="3053" y="1685"/>
                  </a:lnTo>
                  <a:lnTo>
                    <a:pt x="3078" y="1514"/>
                  </a:lnTo>
                  <a:lnTo>
                    <a:pt x="3053" y="1343"/>
                  </a:lnTo>
                  <a:lnTo>
                    <a:pt x="3029" y="1172"/>
                  </a:lnTo>
                  <a:lnTo>
                    <a:pt x="3004" y="1026"/>
                  </a:lnTo>
                  <a:lnTo>
                    <a:pt x="2956" y="879"/>
                  </a:lnTo>
                  <a:lnTo>
                    <a:pt x="2882" y="757"/>
                  </a:lnTo>
                  <a:lnTo>
                    <a:pt x="2809" y="635"/>
                  </a:lnTo>
                  <a:lnTo>
                    <a:pt x="2711" y="513"/>
                  </a:lnTo>
                  <a:lnTo>
                    <a:pt x="2614" y="415"/>
                  </a:lnTo>
                  <a:lnTo>
                    <a:pt x="2394" y="220"/>
                  </a:lnTo>
                  <a:lnTo>
                    <a:pt x="2125" y="98"/>
                  </a:lnTo>
                  <a:lnTo>
                    <a:pt x="1857" y="24"/>
                  </a:lnTo>
                  <a:lnTo>
                    <a:pt x="153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6" name="Google Shape;586;p40"/>
          <p:cNvGrpSpPr/>
          <p:nvPr/>
        </p:nvGrpSpPr>
        <p:grpSpPr>
          <a:xfrm>
            <a:off x="3277654" y="2038519"/>
            <a:ext cx="145004" cy="421658"/>
            <a:chOff x="4076175" y="2267050"/>
            <a:chExt cx="173450" cy="504375"/>
          </a:xfrm>
        </p:grpSpPr>
        <p:sp>
          <p:nvSpPr>
            <p:cNvPr id="587" name="Google Shape;587;p40"/>
            <p:cNvSpPr/>
            <p:nvPr/>
          </p:nvSpPr>
          <p:spPr>
            <a:xfrm>
              <a:off x="4122600" y="2267050"/>
              <a:ext cx="80600" cy="91625"/>
            </a:xfrm>
            <a:custGeom>
              <a:avLst/>
              <a:gdLst/>
              <a:ahLst/>
              <a:cxnLst/>
              <a:rect l="l" t="t" r="r" b="b"/>
              <a:pathLst>
                <a:path w="3224" h="3665" extrusionOk="0">
                  <a:moveTo>
                    <a:pt x="1441" y="1"/>
                  </a:moveTo>
                  <a:lnTo>
                    <a:pt x="1295" y="25"/>
                  </a:lnTo>
                  <a:lnTo>
                    <a:pt x="1124" y="74"/>
                  </a:lnTo>
                  <a:lnTo>
                    <a:pt x="977" y="123"/>
                  </a:lnTo>
                  <a:lnTo>
                    <a:pt x="855" y="172"/>
                  </a:lnTo>
                  <a:lnTo>
                    <a:pt x="708" y="245"/>
                  </a:lnTo>
                  <a:lnTo>
                    <a:pt x="586" y="343"/>
                  </a:lnTo>
                  <a:lnTo>
                    <a:pt x="464" y="441"/>
                  </a:lnTo>
                  <a:lnTo>
                    <a:pt x="366" y="563"/>
                  </a:lnTo>
                  <a:lnTo>
                    <a:pt x="269" y="685"/>
                  </a:lnTo>
                  <a:lnTo>
                    <a:pt x="195" y="831"/>
                  </a:lnTo>
                  <a:lnTo>
                    <a:pt x="122" y="978"/>
                  </a:lnTo>
                  <a:lnTo>
                    <a:pt x="73" y="1124"/>
                  </a:lnTo>
                  <a:lnTo>
                    <a:pt x="25" y="1295"/>
                  </a:lnTo>
                  <a:lnTo>
                    <a:pt x="0" y="1466"/>
                  </a:lnTo>
                  <a:lnTo>
                    <a:pt x="0" y="1662"/>
                  </a:lnTo>
                  <a:lnTo>
                    <a:pt x="0" y="1833"/>
                  </a:lnTo>
                  <a:lnTo>
                    <a:pt x="25" y="2028"/>
                  </a:lnTo>
                  <a:lnTo>
                    <a:pt x="73" y="2223"/>
                  </a:lnTo>
                  <a:lnTo>
                    <a:pt x="122" y="2394"/>
                  </a:lnTo>
                  <a:lnTo>
                    <a:pt x="195" y="2565"/>
                  </a:lnTo>
                  <a:lnTo>
                    <a:pt x="269" y="2736"/>
                  </a:lnTo>
                  <a:lnTo>
                    <a:pt x="366" y="2883"/>
                  </a:lnTo>
                  <a:lnTo>
                    <a:pt x="464" y="3029"/>
                  </a:lnTo>
                  <a:lnTo>
                    <a:pt x="586" y="3176"/>
                  </a:lnTo>
                  <a:lnTo>
                    <a:pt x="708" y="3298"/>
                  </a:lnTo>
                  <a:lnTo>
                    <a:pt x="855" y="3396"/>
                  </a:lnTo>
                  <a:lnTo>
                    <a:pt x="977" y="3493"/>
                  </a:lnTo>
                  <a:lnTo>
                    <a:pt x="1124" y="3567"/>
                  </a:lnTo>
                  <a:lnTo>
                    <a:pt x="1295" y="3616"/>
                  </a:lnTo>
                  <a:lnTo>
                    <a:pt x="1441" y="3640"/>
                  </a:lnTo>
                  <a:lnTo>
                    <a:pt x="1612" y="3664"/>
                  </a:lnTo>
                  <a:lnTo>
                    <a:pt x="1783" y="3640"/>
                  </a:lnTo>
                  <a:lnTo>
                    <a:pt x="1930" y="3616"/>
                  </a:lnTo>
                  <a:lnTo>
                    <a:pt x="2100" y="3567"/>
                  </a:lnTo>
                  <a:lnTo>
                    <a:pt x="2247" y="3493"/>
                  </a:lnTo>
                  <a:lnTo>
                    <a:pt x="2369" y="3396"/>
                  </a:lnTo>
                  <a:lnTo>
                    <a:pt x="2516" y="3298"/>
                  </a:lnTo>
                  <a:lnTo>
                    <a:pt x="2638" y="3176"/>
                  </a:lnTo>
                  <a:lnTo>
                    <a:pt x="2760" y="3029"/>
                  </a:lnTo>
                  <a:lnTo>
                    <a:pt x="2858" y="2883"/>
                  </a:lnTo>
                  <a:lnTo>
                    <a:pt x="2955" y="2736"/>
                  </a:lnTo>
                  <a:lnTo>
                    <a:pt x="3029" y="2565"/>
                  </a:lnTo>
                  <a:lnTo>
                    <a:pt x="3102" y="2394"/>
                  </a:lnTo>
                  <a:lnTo>
                    <a:pt x="3151" y="2223"/>
                  </a:lnTo>
                  <a:lnTo>
                    <a:pt x="3200" y="2028"/>
                  </a:lnTo>
                  <a:lnTo>
                    <a:pt x="3224" y="1833"/>
                  </a:lnTo>
                  <a:lnTo>
                    <a:pt x="3224" y="1662"/>
                  </a:lnTo>
                  <a:lnTo>
                    <a:pt x="3224" y="1466"/>
                  </a:lnTo>
                  <a:lnTo>
                    <a:pt x="3200" y="1295"/>
                  </a:lnTo>
                  <a:lnTo>
                    <a:pt x="3151" y="1124"/>
                  </a:lnTo>
                  <a:lnTo>
                    <a:pt x="3102" y="978"/>
                  </a:lnTo>
                  <a:lnTo>
                    <a:pt x="3029" y="831"/>
                  </a:lnTo>
                  <a:lnTo>
                    <a:pt x="2955" y="685"/>
                  </a:lnTo>
                  <a:lnTo>
                    <a:pt x="2858" y="563"/>
                  </a:lnTo>
                  <a:lnTo>
                    <a:pt x="2760" y="441"/>
                  </a:lnTo>
                  <a:lnTo>
                    <a:pt x="2638" y="343"/>
                  </a:lnTo>
                  <a:lnTo>
                    <a:pt x="2516" y="245"/>
                  </a:lnTo>
                  <a:lnTo>
                    <a:pt x="2369" y="172"/>
                  </a:lnTo>
                  <a:lnTo>
                    <a:pt x="2247" y="123"/>
                  </a:lnTo>
                  <a:lnTo>
                    <a:pt x="2100" y="74"/>
                  </a:lnTo>
                  <a:lnTo>
                    <a:pt x="1930" y="25"/>
                  </a:lnTo>
                  <a:lnTo>
                    <a:pt x="17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40"/>
            <p:cNvSpPr/>
            <p:nvPr/>
          </p:nvSpPr>
          <p:spPr>
            <a:xfrm>
              <a:off x="4076175" y="2370250"/>
              <a:ext cx="173450" cy="401175"/>
            </a:xfrm>
            <a:custGeom>
              <a:avLst/>
              <a:gdLst/>
              <a:ahLst/>
              <a:cxnLst/>
              <a:rect l="l" t="t" r="r" b="b"/>
              <a:pathLst>
                <a:path w="6938" h="16047" extrusionOk="0">
                  <a:moveTo>
                    <a:pt x="2736" y="0"/>
                  </a:moveTo>
                  <a:lnTo>
                    <a:pt x="2541" y="49"/>
                  </a:lnTo>
                  <a:lnTo>
                    <a:pt x="2346" y="123"/>
                  </a:lnTo>
                  <a:lnTo>
                    <a:pt x="2175" y="196"/>
                  </a:lnTo>
                  <a:lnTo>
                    <a:pt x="2028" y="293"/>
                  </a:lnTo>
                  <a:lnTo>
                    <a:pt x="1711" y="489"/>
                  </a:lnTo>
                  <a:lnTo>
                    <a:pt x="1442" y="758"/>
                  </a:lnTo>
                  <a:lnTo>
                    <a:pt x="1173" y="1075"/>
                  </a:lnTo>
                  <a:lnTo>
                    <a:pt x="953" y="1417"/>
                  </a:lnTo>
                  <a:lnTo>
                    <a:pt x="758" y="1808"/>
                  </a:lnTo>
                  <a:lnTo>
                    <a:pt x="587" y="2223"/>
                  </a:lnTo>
                  <a:lnTo>
                    <a:pt x="441" y="2711"/>
                  </a:lnTo>
                  <a:lnTo>
                    <a:pt x="318" y="3200"/>
                  </a:lnTo>
                  <a:lnTo>
                    <a:pt x="221" y="3737"/>
                  </a:lnTo>
                  <a:lnTo>
                    <a:pt x="147" y="4323"/>
                  </a:lnTo>
                  <a:lnTo>
                    <a:pt x="74" y="4909"/>
                  </a:lnTo>
                  <a:lnTo>
                    <a:pt x="25" y="5544"/>
                  </a:lnTo>
                  <a:lnTo>
                    <a:pt x="1" y="6204"/>
                  </a:lnTo>
                  <a:lnTo>
                    <a:pt x="1" y="6888"/>
                  </a:lnTo>
                  <a:lnTo>
                    <a:pt x="25" y="7034"/>
                  </a:lnTo>
                  <a:lnTo>
                    <a:pt x="50" y="7181"/>
                  </a:lnTo>
                  <a:lnTo>
                    <a:pt x="99" y="7327"/>
                  </a:lnTo>
                  <a:lnTo>
                    <a:pt x="172" y="7425"/>
                  </a:lnTo>
                  <a:lnTo>
                    <a:pt x="245" y="7523"/>
                  </a:lnTo>
                  <a:lnTo>
                    <a:pt x="318" y="7596"/>
                  </a:lnTo>
                  <a:lnTo>
                    <a:pt x="416" y="7645"/>
                  </a:lnTo>
                  <a:lnTo>
                    <a:pt x="636" y="7645"/>
                  </a:lnTo>
                  <a:lnTo>
                    <a:pt x="734" y="7596"/>
                  </a:lnTo>
                  <a:lnTo>
                    <a:pt x="807" y="7523"/>
                  </a:lnTo>
                  <a:lnTo>
                    <a:pt x="880" y="7425"/>
                  </a:lnTo>
                  <a:lnTo>
                    <a:pt x="929" y="7327"/>
                  </a:lnTo>
                  <a:lnTo>
                    <a:pt x="953" y="7181"/>
                  </a:lnTo>
                  <a:lnTo>
                    <a:pt x="978" y="6888"/>
                  </a:lnTo>
                  <a:lnTo>
                    <a:pt x="1002" y="6521"/>
                  </a:lnTo>
                  <a:lnTo>
                    <a:pt x="1027" y="6106"/>
                  </a:lnTo>
                  <a:lnTo>
                    <a:pt x="1149" y="5105"/>
                  </a:lnTo>
                  <a:lnTo>
                    <a:pt x="1295" y="4103"/>
                  </a:lnTo>
                  <a:lnTo>
                    <a:pt x="1369" y="3664"/>
                  </a:lnTo>
                  <a:lnTo>
                    <a:pt x="1466" y="3298"/>
                  </a:lnTo>
                  <a:lnTo>
                    <a:pt x="1417" y="3102"/>
                  </a:lnTo>
                  <a:lnTo>
                    <a:pt x="1393" y="2907"/>
                  </a:lnTo>
                  <a:lnTo>
                    <a:pt x="1393" y="2711"/>
                  </a:lnTo>
                  <a:lnTo>
                    <a:pt x="1417" y="2540"/>
                  </a:lnTo>
                  <a:lnTo>
                    <a:pt x="1442" y="2394"/>
                  </a:lnTo>
                  <a:lnTo>
                    <a:pt x="1515" y="2247"/>
                  </a:lnTo>
                  <a:lnTo>
                    <a:pt x="1588" y="2125"/>
                  </a:lnTo>
                  <a:lnTo>
                    <a:pt x="1662" y="2052"/>
                  </a:lnTo>
                  <a:lnTo>
                    <a:pt x="1588" y="2150"/>
                  </a:lnTo>
                  <a:lnTo>
                    <a:pt x="1540" y="2296"/>
                  </a:lnTo>
                  <a:lnTo>
                    <a:pt x="1491" y="2492"/>
                  </a:lnTo>
                  <a:lnTo>
                    <a:pt x="1491" y="2687"/>
                  </a:lnTo>
                  <a:lnTo>
                    <a:pt x="1515" y="2882"/>
                  </a:lnTo>
                  <a:lnTo>
                    <a:pt x="1564" y="3078"/>
                  </a:lnTo>
                  <a:lnTo>
                    <a:pt x="1613" y="3175"/>
                  </a:lnTo>
                  <a:lnTo>
                    <a:pt x="1686" y="3273"/>
                  </a:lnTo>
                  <a:lnTo>
                    <a:pt x="1759" y="3346"/>
                  </a:lnTo>
                  <a:lnTo>
                    <a:pt x="1857" y="3420"/>
                  </a:lnTo>
                  <a:lnTo>
                    <a:pt x="1906" y="3786"/>
                  </a:lnTo>
                  <a:lnTo>
                    <a:pt x="1930" y="3981"/>
                  </a:lnTo>
                  <a:lnTo>
                    <a:pt x="1955" y="4201"/>
                  </a:lnTo>
                  <a:lnTo>
                    <a:pt x="1930" y="4445"/>
                  </a:lnTo>
                  <a:lnTo>
                    <a:pt x="1906" y="4738"/>
                  </a:lnTo>
                  <a:lnTo>
                    <a:pt x="1833" y="5032"/>
                  </a:lnTo>
                  <a:lnTo>
                    <a:pt x="1711" y="5398"/>
                  </a:lnTo>
                  <a:lnTo>
                    <a:pt x="1515" y="5911"/>
                  </a:lnTo>
                  <a:lnTo>
                    <a:pt x="1369" y="6399"/>
                  </a:lnTo>
                  <a:lnTo>
                    <a:pt x="1271" y="6839"/>
                  </a:lnTo>
                  <a:lnTo>
                    <a:pt x="1222" y="7230"/>
                  </a:lnTo>
                  <a:lnTo>
                    <a:pt x="1173" y="7620"/>
                  </a:lnTo>
                  <a:lnTo>
                    <a:pt x="1173" y="8011"/>
                  </a:lnTo>
                  <a:lnTo>
                    <a:pt x="1198" y="8817"/>
                  </a:lnTo>
                  <a:lnTo>
                    <a:pt x="1247" y="9989"/>
                  </a:lnTo>
                  <a:lnTo>
                    <a:pt x="1295" y="11162"/>
                  </a:lnTo>
                  <a:lnTo>
                    <a:pt x="1320" y="13238"/>
                  </a:lnTo>
                  <a:lnTo>
                    <a:pt x="1344" y="14728"/>
                  </a:lnTo>
                  <a:lnTo>
                    <a:pt x="1344" y="15314"/>
                  </a:lnTo>
                  <a:lnTo>
                    <a:pt x="1369" y="15533"/>
                  </a:lnTo>
                  <a:lnTo>
                    <a:pt x="1417" y="15704"/>
                  </a:lnTo>
                  <a:lnTo>
                    <a:pt x="1491" y="15827"/>
                  </a:lnTo>
                  <a:lnTo>
                    <a:pt x="1588" y="15924"/>
                  </a:lnTo>
                  <a:lnTo>
                    <a:pt x="1662" y="15998"/>
                  </a:lnTo>
                  <a:lnTo>
                    <a:pt x="1735" y="16022"/>
                  </a:lnTo>
                  <a:lnTo>
                    <a:pt x="1833" y="16046"/>
                  </a:lnTo>
                  <a:lnTo>
                    <a:pt x="1955" y="16046"/>
                  </a:lnTo>
                  <a:lnTo>
                    <a:pt x="2077" y="15998"/>
                  </a:lnTo>
                  <a:lnTo>
                    <a:pt x="2175" y="15949"/>
                  </a:lnTo>
                  <a:lnTo>
                    <a:pt x="2248" y="15875"/>
                  </a:lnTo>
                  <a:lnTo>
                    <a:pt x="2321" y="15802"/>
                  </a:lnTo>
                  <a:lnTo>
                    <a:pt x="2394" y="15680"/>
                  </a:lnTo>
                  <a:lnTo>
                    <a:pt x="2419" y="15533"/>
                  </a:lnTo>
                  <a:lnTo>
                    <a:pt x="2468" y="15387"/>
                  </a:lnTo>
                  <a:lnTo>
                    <a:pt x="3152" y="8548"/>
                  </a:lnTo>
                  <a:lnTo>
                    <a:pt x="3152" y="8451"/>
                  </a:lnTo>
                  <a:lnTo>
                    <a:pt x="3200" y="8280"/>
                  </a:lnTo>
                  <a:lnTo>
                    <a:pt x="3249" y="8182"/>
                  </a:lnTo>
                  <a:lnTo>
                    <a:pt x="3298" y="8084"/>
                  </a:lnTo>
                  <a:lnTo>
                    <a:pt x="3371" y="8011"/>
                  </a:lnTo>
                  <a:lnTo>
                    <a:pt x="3469" y="7987"/>
                  </a:lnTo>
                  <a:lnTo>
                    <a:pt x="3567" y="8011"/>
                  </a:lnTo>
                  <a:lnTo>
                    <a:pt x="3640" y="8084"/>
                  </a:lnTo>
                  <a:lnTo>
                    <a:pt x="3689" y="8182"/>
                  </a:lnTo>
                  <a:lnTo>
                    <a:pt x="3738" y="8280"/>
                  </a:lnTo>
                  <a:lnTo>
                    <a:pt x="3787" y="8451"/>
                  </a:lnTo>
                  <a:lnTo>
                    <a:pt x="3787" y="8548"/>
                  </a:lnTo>
                  <a:lnTo>
                    <a:pt x="4470" y="15387"/>
                  </a:lnTo>
                  <a:lnTo>
                    <a:pt x="4519" y="15533"/>
                  </a:lnTo>
                  <a:lnTo>
                    <a:pt x="4544" y="15680"/>
                  </a:lnTo>
                  <a:lnTo>
                    <a:pt x="4617" y="15802"/>
                  </a:lnTo>
                  <a:lnTo>
                    <a:pt x="4690" y="15875"/>
                  </a:lnTo>
                  <a:lnTo>
                    <a:pt x="4763" y="15949"/>
                  </a:lnTo>
                  <a:lnTo>
                    <a:pt x="4861" y="15998"/>
                  </a:lnTo>
                  <a:lnTo>
                    <a:pt x="4983" y="16046"/>
                  </a:lnTo>
                  <a:lnTo>
                    <a:pt x="5105" y="16046"/>
                  </a:lnTo>
                  <a:lnTo>
                    <a:pt x="5203" y="16022"/>
                  </a:lnTo>
                  <a:lnTo>
                    <a:pt x="5276" y="15998"/>
                  </a:lnTo>
                  <a:lnTo>
                    <a:pt x="5350" y="15924"/>
                  </a:lnTo>
                  <a:lnTo>
                    <a:pt x="5447" y="15827"/>
                  </a:lnTo>
                  <a:lnTo>
                    <a:pt x="5521" y="15704"/>
                  </a:lnTo>
                  <a:lnTo>
                    <a:pt x="5569" y="15533"/>
                  </a:lnTo>
                  <a:lnTo>
                    <a:pt x="5594" y="15314"/>
                  </a:lnTo>
                  <a:lnTo>
                    <a:pt x="5594" y="14728"/>
                  </a:lnTo>
                  <a:lnTo>
                    <a:pt x="5618" y="13238"/>
                  </a:lnTo>
                  <a:lnTo>
                    <a:pt x="5643" y="11162"/>
                  </a:lnTo>
                  <a:lnTo>
                    <a:pt x="5692" y="9989"/>
                  </a:lnTo>
                  <a:lnTo>
                    <a:pt x="5740" y="8817"/>
                  </a:lnTo>
                  <a:lnTo>
                    <a:pt x="5765" y="8011"/>
                  </a:lnTo>
                  <a:lnTo>
                    <a:pt x="5765" y="7620"/>
                  </a:lnTo>
                  <a:lnTo>
                    <a:pt x="5716" y="7230"/>
                  </a:lnTo>
                  <a:lnTo>
                    <a:pt x="5667" y="6839"/>
                  </a:lnTo>
                  <a:lnTo>
                    <a:pt x="5569" y="6399"/>
                  </a:lnTo>
                  <a:lnTo>
                    <a:pt x="5423" y="5911"/>
                  </a:lnTo>
                  <a:lnTo>
                    <a:pt x="5227" y="5398"/>
                  </a:lnTo>
                  <a:lnTo>
                    <a:pt x="5105" y="5032"/>
                  </a:lnTo>
                  <a:lnTo>
                    <a:pt x="5032" y="4738"/>
                  </a:lnTo>
                  <a:lnTo>
                    <a:pt x="5008" y="4445"/>
                  </a:lnTo>
                  <a:lnTo>
                    <a:pt x="4983" y="4201"/>
                  </a:lnTo>
                  <a:lnTo>
                    <a:pt x="5008" y="3981"/>
                  </a:lnTo>
                  <a:lnTo>
                    <a:pt x="5032" y="3786"/>
                  </a:lnTo>
                  <a:lnTo>
                    <a:pt x="5081" y="3420"/>
                  </a:lnTo>
                  <a:lnTo>
                    <a:pt x="5179" y="3346"/>
                  </a:lnTo>
                  <a:lnTo>
                    <a:pt x="5252" y="3273"/>
                  </a:lnTo>
                  <a:lnTo>
                    <a:pt x="5325" y="3175"/>
                  </a:lnTo>
                  <a:lnTo>
                    <a:pt x="5374" y="3078"/>
                  </a:lnTo>
                  <a:lnTo>
                    <a:pt x="5423" y="2882"/>
                  </a:lnTo>
                  <a:lnTo>
                    <a:pt x="5447" y="2687"/>
                  </a:lnTo>
                  <a:lnTo>
                    <a:pt x="5447" y="2492"/>
                  </a:lnTo>
                  <a:lnTo>
                    <a:pt x="5398" y="2296"/>
                  </a:lnTo>
                  <a:lnTo>
                    <a:pt x="5350" y="2150"/>
                  </a:lnTo>
                  <a:lnTo>
                    <a:pt x="5276" y="2052"/>
                  </a:lnTo>
                  <a:lnTo>
                    <a:pt x="5350" y="2125"/>
                  </a:lnTo>
                  <a:lnTo>
                    <a:pt x="5423" y="2247"/>
                  </a:lnTo>
                  <a:lnTo>
                    <a:pt x="5496" y="2394"/>
                  </a:lnTo>
                  <a:lnTo>
                    <a:pt x="5521" y="2540"/>
                  </a:lnTo>
                  <a:lnTo>
                    <a:pt x="5545" y="2711"/>
                  </a:lnTo>
                  <a:lnTo>
                    <a:pt x="5545" y="2907"/>
                  </a:lnTo>
                  <a:lnTo>
                    <a:pt x="5521" y="3102"/>
                  </a:lnTo>
                  <a:lnTo>
                    <a:pt x="5472" y="3298"/>
                  </a:lnTo>
                  <a:lnTo>
                    <a:pt x="5569" y="3664"/>
                  </a:lnTo>
                  <a:lnTo>
                    <a:pt x="5643" y="4103"/>
                  </a:lnTo>
                  <a:lnTo>
                    <a:pt x="5789" y="5105"/>
                  </a:lnTo>
                  <a:lnTo>
                    <a:pt x="5911" y="6106"/>
                  </a:lnTo>
                  <a:lnTo>
                    <a:pt x="5936" y="6521"/>
                  </a:lnTo>
                  <a:lnTo>
                    <a:pt x="5960" y="6888"/>
                  </a:lnTo>
                  <a:lnTo>
                    <a:pt x="5985" y="7181"/>
                  </a:lnTo>
                  <a:lnTo>
                    <a:pt x="6009" y="7327"/>
                  </a:lnTo>
                  <a:lnTo>
                    <a:pt x="6058" y="7425"/>
                  </a:lnTo>
                  <a:lnTo>
                    <a:pt x="6131" y="7523"/>
                  </a:lnTo>
                  <a:lnTo>
                    <a:pt x="6204" y="7596"/>
                  </a:lnTo>
                  <a:lnTo>
                    <a:pt x="6302" y="7645"/>
                  </a:lnTo>
                  <a:lnTo>
                    <a:pt x="6522" y="7645"/>
                  </a:lnTo>
                  <a:lnTo>
                    <a:pt x="6620" y="7596"/>
                  </a:lnTo>
                  <a:lnTo>
                    <a:pt x="6693" y="7523"/>
                  </a:lnTo>
                  <a:lnTo>
                    <a:pt x="6766" y="7425"/>
                  </a:lnTo>
                  <a:lnTo>
                    <a:pt x="6839" y="7327"/>
                  </a:lnTo>
                  <a:lnTo>
                    <a:pt x="6888" y="7181"/>
                  </a:lnTo>
                  <a:lnTo>
                    <a:pt x="6913" y="7034"/>
                  </a:lnTo>
                  <a:lnTo>
                    <a:pt x="6937" y="6888"/>
                  </a:lnTo>
                  <a:lnTo>
                    <a:pt x="6937" y="6204"/>
                  </a:lnTo>
                  <a:lnTo>
                    <a:pt x="6913" y="5544"/>
                  </a:lnTo>
                  <a:lnTo>
                    <a:pt x="6864" y="4909"/>
                  </a:lnTo>
                  <a:lnTo>
                    <a:pt x="6791" y="4323"/>
                  </a:lnTo>
                  <a:lnTo>
                    <a:pt x="6717" y="3737"/>
                  </a:lnTo>
                  <a:lnTo>
                    <a:pt x="6620" y="3200"/>
                  </a:lnTo>
                  <a:lnTo>
                    <a:pt x="6497" y="2711"/>
                  </a:lnTo>
                  <a:lnTo>
                    <a:pt x="6351" y="2223"/>
                  </a:lnTo>
                  <a:lnTo>
                    <a:pt x="6180" y="1808"/>
                  </a:lnTo>
                  <a:lnTo>
                    <a:pt x="5985" y="1417"/>
                  </a:lnTo>
                  <a:lnTo>
                    <a:pt x="5765" y="1075"/>
                  </a:lnTo>
                  <a:lnTo>
                    <a:pt x="5496" y="758"/>
                  </a:lnTo>
                  <a:lnTo>
                    <a:pt x="5227" y="489"/>
                  </a:lnTo>
                  <a:lnTo>
                    <a:pt x="4910" y="293"/>
                  </a:lnTo>
                  <a:lnTo>
                    <a:pt x="4763" y="196"/>
                  </a:lnTo>
                  <a:lnTo>
                    <a:pt x="4592" y="123"/>
                  </a:lnTo>
                  <a:lnTo>
                    <a:pt x="4397" y="49"/>
                  </a:lnTo>
                  <a:lnTo>
                    <a:pt x="4202" y="0"/>
                  </a:lnTo>
                  <a:lnTo>
                    <a:pt x="4031" y="98"/>
                  </a:lnTo>
                  <a:lnTo>
                    <a:pt x="3860" y="147"/>
                  </a:lnTo>
                  <a:lnTo>
                    <a:pt x="3664" y="196"/>
                  </a:lnTo>
                  <a:lnTo>
                    <a:pt x="3469" y="220"/>
                  </a:lnTo>
                  <a:lnTo>
                    <a:pt x="3274" y="196"/>
                  </a:lnTo>
                  <a:lnTo>
                    <a:pt x="3078" y="147"/>
                  </a:lnTo>
                  <a:lnTo>
                    <a:pt x="2907" y="98"/>
                  </a:lnTo>
                  <a:lnTo>
                    <a:pt x="273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89" name="Google Shape;589;p40"/>
          <p:cNvSpPr/>
          <p:nvPr/>
        </p:nvSpPr>
        <p:spPr>
          <a:xfrm>
            <a:off x="4317599" y="2083007"/>
            <a:ext cx="319561" cy="336908"/>
          </a:xfrm>
          <a:custGeom>
            <a:avLst/>
            <a:gdLst/>
            <a:ahLst/>
            <a:cxnLst/>
            <a:rect l="l" t="t" r="r" b="b"/>
            <a:pathLst>
              <a:path w="15290" h="16120" extrusionOk="0">
                <a:moveTo>
                  <a:pt x="7645" y="1"/>
                </a:moveTo>
                <a:lnTo>
                  <a:pt x="7303" y="25"/>
                </a:lnTo>
                <a:lnTo>
                  <a:pt x="7010" y="98"/>
                </a:lnTo>
                <a:lnTo>
                  <a:pt x="6766" y="172"/>
                </a:lnTo>
                <a:lnTo>
                  <a:pt x="6546" y="294"/>
                </a:lnTo>
                <a:lnTo>
                  <a:pt x="6351" y="391"/>
                </a:lnTo>
                <a:lnTo>
                  <a:pt x="6204" y="538"/>
                </a:lnTo>
                <a:lnTo>
                  <a:pt x="6058" y="660"/>
                </a:lnTo>
                <a:lnTo>
                  <a:pt x="5960" y="782"/>
                </a:lnTo>
                <a:lnTo>
                  <a:pt x="5569" y="856"/>
                </a:lnTo>
                <a:lnTo>
                  <a:pt x="5203" y="978"/>
                </a:lnTo>
                <a:lnTo>
                  <a:pt x="4885" y="1149"/>
                </a:lnTo>
                <a:lnTo>
                  <a:pt x="4617" y="1320"/>
                </a:lnTo>
                <a:lnTo>
                  <a:pt x="4372" y="1539"/>
                </a:lnTo>
                <a:lnTo>
                  <a:pt x="4177" y="1759"/>
                </a:lnTo>
                <a:lnTo>
                  <a:pt x="4030" y="2028"/>
                </a:lnTo>
                <a:lnTo>
                  <a:pt x="3908" y="2296"/>
                </a:lnTo>
                <a:lnTo>
                  <a:pt x="3811" y="2565"/>
                </a:lnTo>
                <a:lnTo>
                  <a:pt x="3737" y="2834"/>
                </a:lnTo>
                <a:lnTo>
                  <a:pt x="3689" y="3127"/>
                </a:lnTo>
                <a:lnTo>
                  <a:pt x="3640" y="3420"/>
                </a:lnTo>
                <a:lnTo>
                  <a:pt x="3640" y="3713"/>
                </a:lnTo>
                <a:lnTo>
                  <a:pt x="3640" y="3982"/>
                </a:lnTo>
                <a:lnTo>
                  <a:pt x="3689" y="4495"/>
                </a:lnTo>
                <a:lnTo>
                  <a:pt x="3689" y="4519"/>
                </a:lnTo>
                <a:lnTo>
                  <a:pt x="3566" y="4568"/>
                </a:lnTo>
                <a:lnTo>
                  <a:pt x="3469" y="4666"/>
                </a:lnTo>
                <a:lnTo>
                  <a:pt x="3395" y="4812"/>
                </a:lnTo>
                <a:lnTo>
                  <a:pt x="3322" y="4983"/>
                </a:lnTo>
                <a:lnTo>
                  <a:pt x="3273" y="5178"/>
                </a:lnTo>
                <a:lnTo>
                  <a:pt x="3249" y="5398"/>
                </a:lnTo>
                <a:lnTo>
                  <a:pt x="3224" y="5642"/>
                </a:lnTo>
                <a:lnTo>
                  <a:pt x="3249" y="5887"/>
                </a:lnTo>
                <a:lnTo>
                  <a:pt x="3298" y="6155"/>
                </a:lnTo>
                <a:lnTo>
                  <a:pt x="3347" y="6400"/>
                </a:lnTo>
                <a:lnTo>
                  <a:pt x="3444" y="6619"/>
                </a:lnTo>
                <a:lnTo>
                  <a:pt x="3542" y="6790"/>
                </a:lnTo>
                <a:lnTo>
                  <a:pt x="3640" y="6961"/>
                </a:lnTo>
                <a:lnTo>
                  <a:pt x="3762" y="7059"/>
                </a:lnTo>
                <a:lnTo>
                  <a:pt x="3884" y="7132"/>
                </a:lnTo>
                <a:lnTo>
                  <a:pt x="4030" y="7132"/>
                </a:lnTo>
                <a:lnTo>
                  <a:pt x="4104" y="7108"/>
                </a:lnTo>
                <a:lnTo>
                  <a:pt x="4275" y="7523"/>
                </a:lnTo>
                <a:lnTo>
                  <a:pt x="4494" y="7889"/>
                </a:lnTo>
                <a:lnTo>
                  <a:pt x="4714" y="8256"/>
                </a:lnTo>
                <a:lnTo>
                  <a:pt x="4983" y="8598"/>
                </a:lnTo>
                <a:lnTo>
                  <a:pt x="5252" y="8891"/>
                </a:lnTo>
                <a:lnTo>
                  <a:pt x="5545" y="9159"/>
                </a:lnTo>
                <a:lnTo>
                  <a:pt x="5862" y="9404"/>
                </a:lnTo>
                <a:lnTo>
                  <a:pt x="6180" y="9623"/>
                </a:lnTo>
                <a:lnTo>
                  <a:pt x="6180" y="10698"/>
                </a:lnTo>
                <a:lnTo>
                  <a:pt x="5667" y="10747"/>
                </a:lnTo>
                <a:lnTo>
                  <a:pt x="5081" y="10845"/>
                </a:lnTo>
                <a:lnTo>
                  <a:pt x="4519" y="10967"/>
                </a:lnTo>
                <a:lnTo>
                  <a:pt x="3957" y="11089"/>
                </a:lnTo>
                <a:lnTo>
                  <a:pt x="3420" y="11260"/>
                </a:lnTo>
                <a:lnTo>
                  <a:pt x="2931" y="11455"/>
                </a:lnTo>
                <a:lnTo>
                  <a:pt x="2467" y="11675"/>
                </a:lnTo>
                <a:lnTo>
                  <a:pt x="2028" y="11919"/>
                </a:lnTo>
                <a:lnTo>
                  <a:pt x="1637" y="12188"/>
                </a:lnTo>
                <a:lnTo>
                  <a:pt x="1271" y="12456"/>
                </a:lnTo>
                <a:lnTo>
                  <a:pt x="953" y="12774"/>
                </a:lnTo>
                <a:lnTo>
                  <a:pt x="684" y="13116"/>
                </a:lnTo>
                <a:lnTo>
                  <a:pt x="440" y="13458"/>
                </a:lnTo>
                <a:lnTo>
                  <a:pt x="269" y="13849"/>
                </a:lnTo>
                <a:lnTo>
                  <a:pt x="123" y="14239"/>
                </a:lnTo>
                <a:lnTo>
                  <a:pt x="49" y="14679"/>
                </a:lnTo>
                <a:lnTo>
                  <a:pt x="1" y="15119"/>
                </a:lnTo>
                <a:lnTo>
                  <a:pt x="49" y="15167"/>
                </a:lnTo>
                <a:lnTo>
                  <a:pt x="245" y="15265"/>
                </a:lnTo>
                <a:lnTo>
                  <a:pt x="416" y="15338"/>
                </a:lnTo>
                <a:lnTo>
                  <a:pt x="636" y="15436"/>
                </a:lnTo>
                <a:lnTo>
                  <a:pt x="904" y="15534"/>
                </a:lnTo>
                <a:lnTo>
                  <a:pt x="1271" y="15607"/>
                </a:lnTo>
                <a:lnTo>
                  <a:pt x="1710" y="15705"/>
                </a:lnTo>
                <a:lnTo>
                  <a:pt x="2223" y="15802"/>
                </a:lnTo>
                <a:lnTo>
                  <a:pt x="2834" y="15876"/>
                </a:lnTo>
                <a:lnTo>
                  <a:pt x="3566" y="15973"/>
                </a:lnTo>
                <a:lnTo>
                  <a:pt x="4397" y="16022"/>
                </a:lnTo>
                <a:lnTo>
                  <a:pt x="5325" y="16071"/>
                </a:lnTo>
                <a:lnTo>
                  <a:pt x="6399" y="16096"/>
                </a:lnTo>
                <a:lnTo>
                  <a:pt x="7621" y="16120"/>
                </a:lnTo>
                <a:lnTo>
                  <a:pt x="8817" y="16096"/>
                </a:lnTo>
                <a:lnTo>
                  <a:pt x="9892" y="16071"/>
                </a:lnTo>
                <a:lnTo>
                  <a:pt x="10844" y="16022"/>
                </a:lnTo>
                <a:lnTo>
                  <a:pt x="11675" y="15973"/>
                </a:lnTo>
                <a:lnTo>
                  <a:pt x="12408" y="15876"/>
                </a:lnTo>
                <a:lnTo>
                  <a:pt x="13018" y="15802"/>
                </a:lnTo>
                <a:lnTo>
                  <a:pt x="13555" y="15705"/>
                </a:lnTo>
                <a:lnTo>
                  <a:pt x="13995" y="15607"/>
                </a:lnTo>
                <a:lnTo>
                  <a:pt x="14361" y="15534"/>
                </a:lnTo>
                <a:lnTo>
                  <a:pt x="14654" y="15436"/>
                </a:lnTo>
                <a:lnTo>
                  <a:pt x="14874" y="15338"/>
                </a:lnTo>
                <a:lnTo>
                  <a:pt x="15045" y="15265"/>
                </a:lnTo>
                <a:lnTo>
                  <a:pt x="15216" y="15167"/>
                </a:lnTo>
                <a:lnTo>
                  <a:pt x="15289" y="15119"/>
                </a:lnTo>
                <a:lnTo>
                  <a:pt x="15241" y="14655"/>
                </a:lnTo>
                <a:lnTo>
                  <a:pt x="15167" y="14215"/>
                </a:lnTo>
                <a:lnTo>
                  <a:pt x="15045" y="13800"/>
                </a:lnTo>
                <a:lnTo>
                  <a:pt x="14874" y="13409"/>
                </a:lnTo>
                <a:lnTo>
                  <a:pt x="14630" y="13043"/>
                </a:lnTo>
                <a:lnTo>
                  <a:pt x="14361" y="12701"/>
                </a:lnTo>
                <a:lnTo>
                  <a:pt x="14044" y="12408"/>
                </a:lnTo>
                <a:lnTo>
                  <a:pt x="13678" y="12115"/>
                </a:lnTo>
                <a:lnTo>
                  <a:pt x="13287" y="11846"/>
                </a:lnTo>
                <a:lnTo>
                  <a:pt x="12847" y="11626"/>
                </a:lnTo>
                <a:lnTo>
                  <a:pt x="12359" y="11406"/>
                </a:lnTo>
                <a:lnTo>
                  <a:pt x="11846" y="11235"/>
                </a:lnTo>
                <a:lnTo>
                  <a:pt x="11284" y="11064"/>
                </a:lnTo>
                <a:lnTo>
                  <a:pt x="10698" y="10942"/>
                </a:lnTo>
                <a:lnTo>
                  <a:pt x="10063" y="10820"/>
                </a:lnTo>
                <a:lnTo>
                  <a:pt x="9428" y="10747"/>
                </a:lnTo>
                <a:lnTo>
                  <a:pt x="9110" y="10722"/>
                </a:lnTo>
                <a:lnTo>
                  <a:pt x="9110" y="9623"/>
                </a:lnTo>
                <a:lnTo>
                  <a:pt x="9428" y="9404"/>
                </a:lnTo>
                <a:lnTo>
                  <a:pt x="9745" y="9159"/>
                </a:lnTo>
                <a:lnTo>
                  <a:pt x="10039" y="8891"/>
                </a:lnTo>
                <a:lnTo>
                  <a:pt x="10332" y="8598"/>
                </a:lnTo>
                <a:lnTo>
                  <a:pt x="10576" y="8256"/>
                </a:lnTo>
                <a:lnTo>
                  <a:pt x="10796" y="7889"/>
                </a:lnTo>
                <a:lnTo>
                  <a:pt x="11015" y="7523"/>
                </a:lnTo>
                <a:lnTo>
                  <a:pt x="11186" y="7108"/>
                </a:lnTo>
                <a:lnTo>
                  <a:pt x="11260" y="7132"/>
                </a:lnTo>
                <a:lnTo>
                  <a:pt x="11406" y="7132"/>
                </a:lnTo>
                <a:lnTo>
                  <a:pt x="11528" y="7059"/>
                </a:lnTo>
                <a:lnTo>
                  <a:pt x="11650" y="6961"/>
                </a:lnTo>
                <a:lnTo>
                  <a:pt x="11748" y="6790"/>
                </a:lnTo>
                <a:lnTo>
                  <a:pt x="11846" y="6619"/>
                </a:lnTo>
                <a:lnTo>
                  <a:pt x="11944" y="6400"/>
                </a:lnTo>
                <a:lnTo>
                  <a:pt x="11992" y="6155"/>
                </a:lnTo>
                <a:lnTo>
                  <a:pt x="12041" y="5887"/>
                </a:lnTo>
                <a:lnTo>
                  <a:pt x="12066" y="5642"/>
                </a:lnTo>
                <a:lnTo>
                  <a:pt x="12041" y="5398"/>
                </a:lnTo>
                <a:lnTo>
                  <a:pt x="12017" y="5203"/>
                </a:lnTo>
                <a:lnTo>
                  <a:pt x="11968" y="5007"/>
                </a:lnTo>
                <a:lnTo>
                  <a:pt x="11919" y="4836"/>
                </a:lnTo>
                <a:lnTo>
                  <a:pt x="11846" y="4690"/>
                </a:lnTo>
                <a:lnTo>
                  <a:pt x="11748" y="4592"/>
                </a:lnTo>
                <a:lnTo>
                  <a:pt x="11626" y="4519"/>
                </a:lnTo>
                <a:lnTo>
                  <a:pt x="11699" y="4153"/>
                </a:lnTo>
                <a:lnTo>
                  <a:pt x="11724" y="3811"/>
                </a:lnTo>
                <a:lnTo>
                  <a:pt x="11724" y="3493"/>
                </a:lnTo>
                <a:lnTo>
                  <a:pt x="11724" y="3200"/>
                </a:lnTo>
                <a:lnTo>
                  <a:pt x="11699" y="2907"/>
                </a:lnTo>
                <a:lnTo>
                  <a:pt x="11650" y="2638"/>
                </a:lnTo>
                <a:lnTo>
                  <a:pt x="11577" y="2394"/>
                </a:lnTo>
                <a:lnTo>
                  <a:pt x="11504" y="2150"/>
                </a:lnTo>
                <a:lnTo>
                  <a:pt x="11406" y="1930"/>
                </a:lnTo>
                <a:lnTo>
                  <a:pt x="11309" y="1710"/>
                </a:lnTo>
                <a:lnTo>
                  <a:pt x="11186" y="1515"/>
                </a:lnTo>
                <a:lnTo>
                  <a:pt x="11040" y="1344"/>
                </a:lnTo>
                <a:lnTo>
                  <a:pt x="10893" y="1173"/>
                </a:lnTo>
                <a:lnTo>
                  <a:pt x="10747" y="1026"/>
                </a:lnTo>
                <a:lnTo>
                  <a:pt x="10429" y="758"/>
                </a:lnTo>
                <a:lnTo>
                  <a:pt x="10063" y="562"/>
                </a:lnTo>
                <a:lnTo>
                  <a:pt x="9697" y="367"/>
                </a:lnTo>
                <a:lnTo>
                  <a:pt x="9330" y="245"/>
                </a:lnTo>
                <a:lnTo>
                  <a:pt x="8964" y="147"/>
                </a:lnTo>
                <a:lnTo>
                  <a:pt x="8598" y="74"/>
                </a:lnTo>
                <a:lnTo>
                  <a:pt x="8256" y="25"/>
                </a:lnTo>
                <a:lnTo>
                  <a:pt x="793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90" name="Google Shape;590;p40"/>
          <p:cNvGrpSpPr/>
          <p:nvPr/>
        </p:nvGrpSpPr>
        <p:grpSpPr>
          <a:xfrm>
            <a:off x="4865134" y="2089056"/>
            <a:ext cx="351204" cy="324661"/>
            <a:chOff x="5975075" y="2327500"/>
            <a:chExt cx="420100" cy="388350"/>
          </a:xfrm>
        </p:grpSpPr>
        <p:sp>
          <p:nvSpPr>
            <p:cNvPr id="591" name="Google Shape;591;p40"/>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40"/>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3" name="Google Shape;593;p40"/>
          <p:cNvGrpSpPr/>
          <p:nvPr/>
        </p:nvGrpSpPr>
        <p:grpSpPr>
          <a:xfrm>
            <a:off x="5496544" y="2079358"/>
            <a:ext cx="215437" cy="351204"/>
            <a:chOff x="6730350" y="2315900"/>
            <a:chExt cx="257700" cy="420100"/>
          </a:xfrm>
        </p:grpSpPr>
        <p:sp>
          <p:nvSpPr>
            <p:cNvPr id="594" name="Google Shape;594;p40"/>
            <p:cNvSpPr/>
            <p:nvPr/>
          </p:nvSpPr>
          <p:spPr>
            <a:xfrm>
              <a:off x="6807900" y="2671250"/>
              <a:ext cx="102600" cy="22625"/>
            </a:xfrm>
            <a:custGeom>
              <a:avLst/>
              <a:gdLst/>
              <a:ahLst/>
              <a:cxnLst/>
              <a:rect l="l" t="t" r="r" b="b"/>
              <a:pathLst>
                <a:path w="4104" h="905" extrusionOk="0">
                  <a:moveTo>
                    <a:pt x="1" y="1"/>
                  </a:moveTo>
                  <a:lnTo>
                    <a:pt x="1" y="905"/>
                  </a:lnTo>
                  <a:lnTo>
                    <a:pt x="4104" y="905"/>
                  </a:lnTo>
                  <a:lnTo>
                    <a:pt x="410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40"/>
            <p:cNvSpPr/>
            <p:nvPr/>
          </p:nvSpPr>
          <p:spPr>
            <a:xfrm>
              <a:off x="6807900" y="2636450"/>
              <a:ext cx="102600" cy="22625"/>
            </a:xfrm>
            <a:custGeom>
              <a:avLst/>
              <a:gdLst/>
              <a:ahLst/>
              <a:cxnLst/>
              <a:rect l="l" t="t" r="r" b="b"/>
              <a:pathLst>
                <a:path w="4104" h="905" extrusionOk="0">
                  <a:moveTo>
                    <a:pt x="1" y="1"/>
                  </a:moveTo>
                  <a:lnTo>
                    <a:pt x="1" y="905"/>
                  </a:lnTo>
                  <a:lnTo>
                    <a:pt x="4104" y="905"/>
                  </a:lnTo>
                  <a:lnTo>
                    <a:pt x="410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40"/>
            <p:cNvSpPr/>
            <p:nvPr/>
          </p:nvSpPr>
          <p:spPr>
            <a:xfrm>
              <a:off x="6807900" y="2706075"/>
              <a:ext cx="102600" cy="29925"/>
            </a:xfrm>
            <a:custGeom>
              <a:avLst/>
              <a:gdLst/>
              <a:ahLst/>
              <a:cxnLst/>
              <a:rect l="l" t="t" r="r" b="b"/>
              <a:pathLst>
                <a:path w="4104" h="1197" extrusionOk="0">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40"/>
            <p:cNvSpPr/>
            <p:nvPr/>
          </p:nvSpPr>
          <p:spPr>
            <a:xfrm>
              <a:off x="6811575" y="2463675"/>
              <a:ext cx="95275" cy="160600"/>
            </a:xfrm>
            <a:custGeom>
              <a:avLst/>
              <a:gdLst/>
              <a:ahLst/>
              <a:cxnLst/>
              <a:rect l="l" t="t" r="r" b="b"/>
              <a:pathLst>
                <a:path w="3811" h="6424" extrusionOk="0">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40"/>
            <p:cNvSpPr/>
            <p:nvPr/>
          </p:nvSpPr>
          <p:spPr>
            <a:xfrm>
              <a:off x="6730350" y="2315900"/>
              <a:ext cx="257700" cy="308375"/>
            </a:xfrm>
            <a:custGeom>
              <a:avLst/>
              <a:gdLst/>
              <a:ahLst/>
              <a:cxnLst/>
              <a:rect l="l" t="t" r="r" b="b"/>
              <a:pathLst>
                <a:path w="10308" h="12335" extrusionOk="0">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9" name="Google Shape;599;p40"/>
          <p:cNvGrpSpPr/>
          <p:nvPr/>
        </p:nvGrpSpPr>
        <p:grpSpPr>
          <a:xfrm>
            <a:off x="477889" y="2615840"/>
            <a:ext cx="109265" cy="398166"/>
            <a:chOff x="727175" y="2957625"/>
            <a:chExt cx="130700" cy="476275"/>
          </a:xfrm>
        </p:grpSpPr>
        <p:sp>
          <p:nvSpPr>
            <p:cNvPr id="600" name="Google Shape;600;p40"/>
            <p:cNvSpPr/>
            <p:nvPr/>
          </p:nvSpPr>
          <p:spPr>
            <a:xfrm>
              <a:off x="727175" y="2957625"/>
              <a:ext cx="130700" cy="476275"/>
            </a:xfrm>
            <a:custGeom>
              <a:avLst/>
              <a:gdLst/>
              <a:ahLst/>
              <a:cxnLst/>
              <a:rect l="l" t="t" r="r" b="b"/>
              <a:pathLst>
                <a:path w="5228" h="19051" extrusionOk="0">
                  <a:moveTo>
                    <a:pt x="2614" y="489"/>
                  </a:moveTo>
                  <a:lnTo>
                    <a:pt x="2858" y="538"/>
                  </a:lnTo>
                  <a:lnTo>
                    <a:pt x="3102" y="611"/>
                  </a:lnTo>
                  <a:lnTo>
                    <a:pt x="3322" y="709"/>
                  </a:lnTo>
                  <a:lnTo>
                    <a:pt x="3493" y="880"/>
                  </a:lnTo>
                  <a:lnTo>
                    <a:pt x="3664" y="1051"/>
                  </a:lnTo>
                  <a:lnTo>
                    <a:pt x="3762" y="1270"/>
                  </a:lnTo>
                  <a:lnTo>
                    <a:pt x="3835" y="1490"/>
                  </a:lnTo>
                  <a:lnTo>
                    <a:pt x="3859" y="1759"/>
                  </a:lnTo>
                  <a:lnTo>
                    <a:pt x="3859" y="14483"/>
                  </a:lnTo>
                  <a:lnTo>
                    <a:pt x="3884" y="14581"/>
                  </a:lnTo>
                  <a:lnTo>
                    <a:pt x="3908" y="14679"/>
                  </a:lnTo>
                  <a:lnTo>
                    <a:pt x="3957" y="14776"/>
                  </a:lnTo>
                  <a:lnTo>
                    <a:pt x="4030" y="14850"/>
                  </a:lnTo>
                  <a:lnTo>
                    <a:pt x="4177" y="14996"/>
                  </a:lnTo>
                  <a:lnTo>
                    <a:pt x="4324" y="15167"/>
                  </a:lnTo>
                  <a:lnTo>
                    <a:pt x="4446" y="15363"/>
                  </a:lnTo>
                  <a:lnTo>
                    <a:pt x="4543" y="15558"/>
                  </a:lnTo>
                  <a:lnTo>
                    <a:pt x="4641" y="15778"/>
                  </a:lnTo>
                  <a:lnTo>
                    <a:pt x="4690" y="15973"/>
                  </a:lnTo>
                  <a:lnTo>
                    <a:pt x="4714" y="16193"/>
                  </a:lnTo>
                  <a:lnTo>
                    <a:pt x="4739" y="16437"/>
                  </a:lnTo>
                  <a:lnTo>
                    <a:pt x="4714" y="16633"/>
                  </a:lnTo>
                  <a:lnTo>
                    <a:pt x="4690" y="16852"/>
                  </a:lnTo>
                  <a:lnTo>
                    <a:pt x="4641" y="17048"/>
                  </a:lnTo>
                  <a:lnTo>
                    <a:pt x="4568" y="17243"/>
                  </a:lnTo>
                  <a:lnTo>
                    <a:pt x="4470" y="17438"/>
                  </a:lnTo>
                  <a:lnTo>
                    <a:pt x="4372" y="17609"/>
                  </a:lnTo>
                  <a:lnTo>
                    <a:pt x="4250" y="17780"/>
                  </a:lnTo>
                  <a:lnTo>
                    <a:pt x="4104" y="17927"/>
                  </a:lnTo>
                  <a:lnTo>
                    <a:pt x="3957" y="18073"/>
                  </a:lnTo>
                  <a:lnTo>
                    <a:pt x="3811" y="18196"/>
                  </a:lnTo>
                  <a:lnTo>
                    <a:pt x="3615" y="18293"/>
                  </a:lnTo>
                  <a:lnTo>
                    <a:pt x="3444" y="18391"/>
                  </a:lnTo>
                  <a:lnTo>
                    <a:pt x="3249" y="18464"/>
                  </a:lnTo>
                  <a:lnTo>
                    <a:pt x="3029" y="18513"/>
                  </a:lnTo>
                  <a:lnTo>
                    <a:pt x="2834" y="18538"/>
                  </a:lnTo>
                  <a:lnTo>
                    <a:pt x="2614" y="18562"/>
                  </a:lnTo>
                  <a:lnTo>
                    <a:pt x="2394" y="18538"/>
                  </a:lnTo>
                  <a:lnTo>
                    <a:pt x="2174" y="18513"/>
                  </a:lnTo>
                  <a:lnTo>
                    <a:pt x="1979" y="18464"/>
                  </a:lnTo>
                  <a:lnTo>
                    <a:pt x="1784" y="18391"/>
                  </a:lnTo>
                  <a:lnTo>
                    <a:pt x="1613" y="18293"/>
                  </a:lnTo>
                  <a:lnTo>
                    <a:pt x="1417" y="18196"/>
                  </a:lnTo>
                  <a:lnTo>
                    <a:pt x="1271" y="18073"/>
                  </a:lnTo>
                  <a:lnTo>
                    <a:pt x="1124" y="17927"/>
                  </a:lnTo>
                  <a:lnTo>
                    <a:pt x="978" y="17780"/>
                  </a:lnTo>
                  <a:lnTo>
                    <a:pt x="855" y="17609"/>
                  </a:lnTo>
                  <a:lnTo>
                    <a:pt x="758" y="17438"/>
                  </a:lnTo>
                  <a:lnTo>
                    <a:pt x="660" y="17243"/>
                  </a:lnTo>
                  <a:lnTo>
                    <a:pt x="587" y="17048"/>
                  </a:lnTo>
                  <a:lnTo>
                    <a:pt x="538" y="16852"/>
                  </a:lnTo>
                  <a:lnTo>
                    <a:pt x="514" y="16633"/>
                  </a:lnTo>
                  <a:lnTo>
                    <a:pt x="489" y="16437"/>
                  </a:lnTo>
                  <a:lnTo>
                    <a:pt x="514" y="16193"/>
                  </a:lnTo>
                  <a:lnTo>
                    <a:pt x="538" y="15973"/>
                  </a:lnTo>
                  <a:lnTo>
                    <a:pt x="587" y="15778"/>
                  </a:lnTo>
                  <a:lnTo>
                    <a:pt x="684" y="15558"/>
                  </a:lnTo>
                  <a:lnTo>
                    <a:pt x="782" y="15363"/>
                  </a:lnTo>
                  <a:lnTo>
                    <a:pt x="904" y="15167"/>
                  </a:lnTo>
                  <a:lnTo>
                    <a:pt x="1051" y="14996"/>
                  </a:lnTo>
                  <a:lnTo>
                    <a:pt x="1197" y="14850"/>
                  </a:lnTo>
                  <a:lnTo>
                    <a:pt x="1271" y="14776"/>
                  </a:lnTo>
                  <a:lnTo>
                    <a:pt x="1319" y="14679"/>
                  </a:lnTo>
                  <a:lnTo>
                    <a:pt x="1344" y="14581"/>
                  </a:lnTo>
                  <a:lnTo>
                    <a:pt x="1368" y="14483"/>
                  </a:lnTo>
                  <a:lnTo>
                    <a:pt x="1368" y="1759"/>
                  </a:lnTo>
                  <a:lnTo>
                    <a:pt x="1393" y="1490"/>
                  </a:lnTo>
                  <a:lnTo>
                    <a:pt x="1466" y="1270"/>
                  </a:lnTo>
                  <a:lnTo>
                    <a:pt x="1564" y="1051"/>
                  </a:lnTo>
                  <a:lnTo>
                    <a:pt x="1735" y="880"/>
                  </a:lnTo>
                  <a:lnTo>
                    <a:pt x="1906" y="709"/>
                  </a:lnTo>
                  <a:lnTo>
                    <a:pt x="2125" y="611"/>
                  </a:lnTo>
                  <a:lnTo>
                    <a:pt x="2370" y="538"/>
                  </a:lnTo>
                  <a:lnTo>
                    <a:pt x="2614" y="489"/>
                  </a:lnTo>
                  <a:close/>
                  <a:moveTo>
                    <a:pt x="2614" y="0"/>
                  </a:moveTo>
                  <a:lnTo>
                    <a:pt x="2443" y="25"/>
                  </a:lnTo>
                  <a:lnTo>
                    <a:pt x="2272" y="49"/>
                  </a:lnTo>
                  <a:lnTo>
                    <a:pt x="2101" y="98"/>
                  </a:lnTo>
                  <a:lnTo>
                    <a:pt x="1930" y="147"/>
                  </a:lnTo>
                  <a:lnTo>
                    <a:pt x="1784" y="220"/>
                  </a:lnTo>
                  <a:lnTo>
                    <a:pt x="1637" y="318"/>
                  </a:lnTo>
                  <a:lnTo>
                    <a:pt x="1515" y="416"/>
                  </a:lnTo>
                  <a:lnTo>
                    <a:pt x="1393" y="513"/>
                  </a:lnTo>
                  <a:lnTo>
                    <a:pt x="1271" y="635"/>
                  </a:lnTo>
                  <a:lnTo>
                    <a:pt x="1173" y="782"/>
                  </a:lnTo>
                  <a:lnTo>
                    <a:pt x="1075" y="928"/>
                  </a:lnTo>
                  <a:lnTo>
                    <a:pt x="1002" y="1075"/>
                  </a:lnTo>
                  <a:lnTo>
                    <a:pt x="953" y="1246"/>
                  </a:lnTo>
                  <a:lnTo>
                    <a:pt x="904" y="1393"/>
                  </a:lnTo>
                  <a:lnTo>
                    <a:pt x="880" y="1588"/>
                  </a:lnTo>
                  <a:lnTo>
                    <a:pt x="880" y="1759"/>
                  </a:lnTo>
                  <a:lnTo>
                    <a:pt x="880" y="14483"/>
                  </a:lnTo>
                  <a:lnTo>
                    <a:pt x="684" y="14679"/>
                  </a:lnTo>
                  <a:lnTo>
                    <a:pt x="514" y="14874"/>
                  </a:lnTo>
                  <a:lnTo>
                    <a:pt x="367" y="15094"/>
                  </a:lnTo>
                  <a:lnTo>
                    <a:pt x="245" y="15338"/>
                  </a:lnTo>
                  <a:lnTo>
                    <a:pt x="147" y="15607"/>
                  </a:lnTo>
                  <a:lnTo>
                    <a:pt x="74" y="15875"/>
                  </a:lnTo>
                  <a:lnTo>
                    <a:pt x="25" y="16144"/>
                  </a:lnTo>
                  <a:lnTo>
                    <a:pt x="1" y="16437"/>
                  </a:lnTo>
                  <a:lnTo>
                    <a:pt x="25" y="16681"/>
                  </a:lnTo>
                  <a:lnTo>
                    <a:pt x="49" y="16950"/>
                  </a:lnTo>
                  <a:lnTo>
                    <a:pt x="123" y="17194"/>
                  </a:lnTo>
                  <a:lnTo>
                    <a:pt x="196" y="17438"/>
                  </a:lnTo>
                  <a:lnTo>
                    <a:pt x="318" y="17683"/>
                  </a:lnTo>
                  <a:lnTo>
                    <a:pt x="440" y="17878"/>
                  </a:lnTo>
                  <a:lnTo>
                    <a:pt x="611" y="18098"/>
                  </a:lnTo>
                  <a:lnTo>
                    <a:pt x="758" y="18269"/>
                  </a:lnTo>
                  <a:lnTo>
                    <a:pt x="953" y="18440"/>
                  </a:lnTo>
                  <a:lnTo>
                    <a:pt x="1149" y="18586"/>
                  </a:lnTo>
                  <a:lnTo>
                    <a:pt x="1368" y="18733"/>
                  </a:lnTo>
                  <a:lnTo>
                    <a:pt x="1588" y="18831"/>
                  </a:lnTo>
                  <a:lnTo>
                    <a:pt x="1832" y="18928"/>
                  </a:lnTo>
                  <a:lnTo>
                    <a:pt x="2077" y="18977"/>
                  </a:lnTo>
                  <a:lnTo>
                    <a:pt x="2345" y="19026"/>
                  </a:lnTo>
                  <a:lnTo>
                    <a:pt x="2614" y="19050"/>
                  </a:lnTo>
                  <a:lnTo>
                    <a:pt x="2883" y="19026"/>
                  </a:lnTo>
                  <a:lnTo>
                    <a:pt x="3151" y="18977"/>
                  </a:lnTo>
                  <a:lnTo>
                    <a:pt x="3395" y="18928"/>
                  </a:lnTo>
                  <a:lnTo>
                    <a:pt x="3640" y="18831"/>
                  </a:lnTo>
                  <a:lnTo>
                    <a:pt x="3859" y="18733"/>
                  </a:lnTo>
                  <a:lnTo>
                    <a:pt x="4079" y="18586"/>
                  </a:lnTo>
                  <a:lnTo>
                    <a:pt x="4275" y="18440"/>
                  </a:lnTo>
                  <a:lnTo>
                    <a:pt x="4470" y="18269"/>
                  </a:lnTo>
                  <a:lnTo>
                    <a:pt x="4617" y="18098"/>
                  </a:lnTo>
                  <a:lnTo>
                    <a:pt x="4788" y="17878"/>
                  </a:lnTo>
                  <a:lnTo>
                    <a:pt x="4910" y="17683"/>
                  </a:lnTo>
                  <a:lnTo>
                    <a:pt x="5032" y="17438"/>
                  </a:lnTo>
                  <a:lnTo>
                    <a:pt x="5105" y="17194"/>
                  </a:lnTo>
                  <a:lnTo>
                    <a:pt x="5178" y="16950"/>
                  </a:lnTo>
                  <a:lnTo>
                    <a:pt x="5203" y="16681"/>
                  </a:lnTo>
                  <a:lnTo>
                    <a:pt x="5227" y="16437"/>
                  </a:lnTo>
                  <a:lnTo>
                    <a:pt x="5203" y="16144"/>
                  </a:lnTo>
                  <a:lnTo>
                    <a:pt x="5154" y="15875"/>
                  </a:lnTo>
                  <a:lnTo>
                    <a:pt x="5081" y="15607"/>
                  </a:lnTo>
                  <a:lnTo>
                    <a:pt x="4983" y="15338"/>
                  </a:lnTo>
                  <a:lnTo>
                    <a:pt x="4861" y="15094"/>
                  </a:lnTo>
                  <a:lnTo>
                    <a:pt x="4714" y="14874"/>
                  </a:lnTo>
                  <a:lnTo>
                    <a:pt x="4543" y="14679"/>
                  </a:lnTo>
                  <a:lnTo>
                    <a:pt x="4348" y="14483"/>
                  </a:lnTo>
                  <a:lnTo>
                    <a:pt x="4348" y="1759"/>
                  </a:lnTo>
                  <a:lnTo>
                    <a:pt x="4348" y="1588"/>
                  </a:lnTo>
                  <a:lnTo>
                    <a:pt x="4324" y="1393"/>
                  </a:lnTo>
                  <a:lnTo>
                    <a:pt x="4275" y="1246"/>
                  </a:lnTo>
                  <a:lnTo>
                    <a:pt x="4226" y="1075"/>
                  </a:lnTo>
                  <a:lnTo>
                    <a:pt x="4153" y="928"/>
                  </a:lnTo>
                  <a:lnTo>
                    <a:pt x="4055" y="782"/>
                  </a:lnTo>
                  <a:lnTo>
                    <a:pt x="3957" y="635"/>
                  </a:lnTo>
                  <a:lnTo>
                    <a:pt x="3835" y="513"/>
                  </a:lnTo>
                  <a:lnTo>
                    <a:pt x="3713" y="416"/>
                  </a:lnTo>
                  <a:lnTo>
                    <a:pt x="3591" y="318"/>
                  </a:lnTo>
                  <a:lnTo>
                    <a:pt x="3444" y="220"/>
                  </a:lnTo>
                  <a:lnTo>
                    <a:pt x="3298" y="147"/>
                  </a:lnTo>
                  <a:lnTo>
                    <a:pt x="3127" y="98"/>
                  </a:lnTo>
                  <a:lnTo>
                    <a:pt x="2956" y="49"/>
                  </a:lnTo>
                  <a:lnTo>
                    <a:pt x="2785" y="25"/>
                  </a:lnTo>
                  <a:lnTo>
                    <a:pt x="261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40"/>
            <p:cNvSpPr/>
            <p:nvPr/>
          </p:nvSpPr>
          <p:spPr>
            <a:xfrm>
              <a:off x="751600" y="3090125"/>
              <a:ext cx="81850" cy="319350"/>
            </a:xfrm>
            <a:custGeom>
              <a:avLst/>
              <a:gdLst/>
              <a:ahLst/>
              <a:cxnLst/>
              <a:rect l="l" t="t" r="r" b="b"/>
              <a:pathLst>
                <a:path w="3274" h="12774" extrusionOk="0">
                  <a:moveTo>
                    <a:pt x="880" y="0"/>
                  </a:moveTo>
                  <a:lnTo>
                    <a:pt x="880" y="9183"/>
                  </a:lnTo>
                  <a:lnTo>
                    <a:pt x="855" y="9379"/>
                  </a:lnTo>
                  <a:lnTo>
                    <a:pt x="782" y="9574"/>
                  </a:lnTo>
                  <a:lnTo>
                    <a:pt x="684" y="9745"/>
                  </a:lnTo>
                  <a:lnTo>
                    <a:pt x="538" y="9916"/>
                  </a:lnTo>
                  <a:lnTo>
                    <a:pt x="416" y="10038"/>
                  </a:lnTo>
                  <a:lnTo>
                    <a:pt x="318" y="10160"/>
                  </a:lnTo>
                  <a:lnTo>
                    <a:pt x="220" y="10307"/>
                  </a:lnTo>
                  <a:lnTo>
                    <a:pt x="147" y="10453"/>
                  </a:lnTo>
                  <a:lnTo>
                    <a:pt x="74" y="10624"/>
                  </a:lnTo>
                  <a:lnTo>
                    <a:pt x="49" y="10795"/>
                  </a:lnTo>
                  <a:lnTo>
                    <a:pt x="1" y="10966"/>
                  </a:lnTo>
                  <a:lnTo>
                    <a:pt x="1" y="11137"/>
                  </a:lnTo>
                  <a:lnTo>
                    <a:pt x="1" y="11284"/>
                  </a:lnTo>
                  <a:lnTo>
                    <a:pt x="25" y="11455"/>
                  </a:lnTo>
                  <a:lnTo>
                    <a:pt x="74" y="11601"/>
                  </a:lnTo>
                  <a:lnTo>
                    <a:pt x="123" y="11772"/>
                  </a:lnTo>
                  <a:lnTo>
                    <a:pt x="196" y="11894"/>
                  </a:lnTo>
                  <a:lnTo>
                    <a:pt x="294" y="12041"/>
                  </a:lnTo>
                  <a:lnTo>
                    <a:pt x="367" y="12163"/>
                  </a:lnTo>
                  <a:lnTo>
                    <a:pt x="489" y="12285"/>
                  </a:lnTo>
                  <a:lnTo>
                    <a:pt x="587" y="12383"/>
                  </a:lnTo>
                  <a:lnTo>
                    <a:pt x="733" y="12480"/>
                  </a:lnTo>
                  <a:lnTo>
                    <a:pt x="855" y="12554"/>
                  </a:lnTo>
                  <a:lnTo>
                    <a:pt x="1002" y="12627"/>
                  </a:lnTo>
                  <a:lnTo>
                    <a:pt x="1148" y="12700"/>
                  </a:lnTo>
                  <a:lnTo>
                    <a:pt x="1319" y="12725"/>
                  </a:lnTo>
                  <a:lnTo>
                    <a:pt x="1466" y="12749"/>
                  </a:lnTo>
                  <a:lnTo>
                    <a:pt x="1637" y="12773"/>
                  </a:lnTo>
                  <a:lnTo>
                    <a:pt x="1808" y="12749"/>
                  </a:lnTo>
                  <a:lnTo>
                    <a:pt x="1954" y="12725"/>
                  </a:lnTo>
                  <a:lnTo>
                    <a:pt x="2125" y="12700"/>
                  </a:lnTo>
                  <a:lnTo>
                    <a:pt x="2272" y="12627"/>
                  </a:lnTo>
                  <a:lnTo>
                    <a:pt x="2418" y="12554"/>
                  </a:lnTo>
                  <a:lnTo>
                    <a:pt x="2541" y="12480"/>
                  </a:lnTo>
                  <a:lnTo>
                    <a:pt x="2687" y="12383"/>
                  </a:lnTo>
                  <a:lnTo>
                    <a:pt x="2785" y="12285"/>
                  </a:lnTo>
                  <a:lnTo>
                    <a:pt x="2907" y="12163"/>
                  </a:lnTo>
                  <a:lnTo>
                    <a:pt x="2980" y="12041"/>
                  </a:lnTo>
                  <a:lnTo>
                    <a:pt x="3078" y="11894"/>
                  </a:lnTo>
                  <a:lnTo>
                    <a:pt x="3151" y="11772"/>
                  </a:lnTo>
                  <a:lnTo>
                    <a:pt x="3200" y="11601"/>
                  </a:lnTo>
                  <a:lnTo>
                    <a:pt x="3249" y="11455"/>
                  </a:lnTo>
                  <a:lnTo>
                    <a:pt x="3273" y="11284"/>
                  </a:lnTo>
                  <a:lnTo>
                    <a:pt x="3273" y="11137"/>
                  </a:lnTo>
                  <a:lnTo>
                    <a:pt x="3273" y="10966"/>
                  </a:lnTo>
                  <a:lnTo>
                    <a:pt x="3224" y="10795"/>
                  </a:lnTo>
                  <a:lnTo>
                    <a:pt x="3200" y="10624"/>
                  </a:lnTo>
                  <a:lnTo>
                    <a:pt x="3127" y="10453"/>
                  </a:lnTo>
                  <a:lnTo>
                    <a:pt x="3053" y="10307"/>
                  </a:lnTo>
                  <a:lnTo>
                    <a:pt x="2956" y="10160"/>
                  </a:lnTo>
                  <a:lnTo>
                    <a:pt x="2858" y="10038"/>
                  </a:lnTo>
                  <a:lnTo>
                    <a:pt x="2736" y="9916"/>
                  </a:lnTo>
                  <a:lnTo>
                    <a:pt x="2589" y="9745"/>
                  </a:lnTo>
                  <a:lnTo>
                    <a:pt x="2492" y="9574"/>
                  </a:lnTo>
                  <a:lnTo>
                    <a:pt x="2418" y="9379"/>
                  </a:lnTo>
                  <a:lnTo>
                    <a:pt x="2394" y="9183"/>
                  </a:lnTo>
                  <a:lnTo>
                    <a:pt x="2394" y="8255"/>
                  </a:lnTo>
                  <a:lnTo>
                    <a:pt x="2052" y="8255"/>
                  </a:lnTo>
                  <a:lnTo>
                    <a:pt x="1954" y="8231"/>
                  </a:lnTo>
                  <a:lnTo>
                    <a:pt x="1881" y="8182"/>
                  </a:lnTo>
                  <a:lnTo>
                    <a:pt x="1832" y="8109"/>
                  </a:lnTo>
                  <a:lnTo>
                    <a:pt x="1808" y="8011"/>
                  </a:lnTo>
                  <a:lnTo>
                    <a:pt x="1832" y="7913"/>
                  </a:lnTo>
                  <a:lnTo>
                    <a:pt x="1881" y="7840"/>
                  </a:lnTo>
                  <a:lnTo>
                    <a:pt x="1954" y="7791"/>
                  </a:lnTo>
                  <a:lnTo>
                    <a:pt x="2052" y="7767"/>
                  </a:lnTo>
                  <a:lnTo>
                    <a:pt x="2394" y="7767"/>
                  </a:lnTo>
                  <a:lnTo>
                    <a:pt x="2394" y="6912"/>
                  </a:lnTo>
                  <a:lnTo>
                    <a:pt x="2052" y="6912"/>
                  </a:lnTo>
                  <a:lnTo>
                    <a:pt x="1954" y="6888"/>
                  </a:lnTo>
                  <a:lnTo>
                    <a:pt x="1881" y="6839"/>
                  </a:lnTo>
                  <a:lnTo>
                    <a:pt x="1832" y="6765"/>
                  </a:lnTo>
                  <a:lnTo>
                    <a:pt x="1808" y="6668"/>
                  </a:lnTo>
                  <a:lnTo>
                    <a:pt x="1832" y="6570"/>
                  </a:lnTo>
                  <a:lnTo>
                    <a:pt x="1881" y="6497"/>
                  </a:lnTo>
                  <a:lnTo>
                    <a:pt x="1954" y="6448"/>
                  </a:lnTo>
                  <a:lnTo>
                    <a:pt x="2052" y="6423"/>
                  </a:lnTo>
                  <a:lnTo>
                    <a:pt x="2394" y="6423"/>
                  </a:lnTo>
                  <a:lnTo>
                    <a:pt x="2394" y="5569"/>
                  </a:lnTo>
                  <a:lnTo>
                    <a:pt x="2052" y="5569"/>
                  </a:lnTo>
                  <a:lnTo>
                    <a:pt x="1954" y="5544"/>
                  </a:lnTo>
                  <a:lnTo>
                    <a:pt x="1881" y="5495"/>
                  </a:lnTo>
                  <a:lnTo>
                    <a:pt x="1832" y="5422"/>
                  </a:lnTo>
                  <a:lnTo>
                    <a:pt x="1808" y="5324"/>
                  </a:lnTo>
                  <a:lnTo>
                    <a:pt x="1832" y="5227"/>
                  </a:lnTo>
                  <a:lnTo>
                    <a:pt x="1881" y="5153"/>
                  </a:lnTo>
                  <a:lnTo>
                    <a:pt x="1954" y="5105"/>
                  </a:lnTo>
                  <a:lnTo>
                    <a:pt x="2052" y="5080"/>
                  </a:lnTo>
                  <a:lnTo>
                    <a:pt x="2394" y="5080"/>
                  </a:lnTo>
                  <a:lnTo>
                    <a:pt x="2394" y="4225"/>
                  </a:lnTo>
                  <a:lnTo>
                    <a:pt x="2052" y="4225"/>
                  </a:lnTo>
                  <a:lnTo>
                    <a:pt x="1954" y="4201"/>
                  </a:lnTo>
                  <a:lnTo>
                    <a:pt x="1881" y="4152"/>
                  </a:lnTo>
                  <a:lnTo>
                    <a:pt x="1832" y="4079"/>
                  </a:lnTo>
                  <a:lnTo>
                    <a:pt x="1808" y="3981"/>
                  </a:lnTo>
                  <a:lnTo>
                    <a:pt x="1832" y="3883"/>
                  </a:lnTo>
                  <a:lnTo>
                    <a:pt x="1881" y="3810"/>
                  </a:lnTo>
                  <a:lnTo>
                    <a:pt x="1954" y="3761"/>
                  </a:lnTo>
                  <a:lnTo>
                    <a:pt x="2052" y="3737"/>
                  </a:lnTo>
                  <a:lnTo>
                    <a:pt x="2394" y="3737"/>
                  </a:lnTo>
                  <a:lnTo>
                    <a:pt x="2394" y="2882"/>
                  </a:lnTo>
                  <a:lnTo>
                    <a:pt x="2052" y="2882"/>
                  </a:lnTo>
                  <a:lnTo>
                    <a:pt x="1954" y="2858"/>
                  </a:lnTo>
                  <a:lnTo>
                    <a:pt x="1881" y="2809"/>
                  </a:lnTo>
                  <a:lnTo>
                    <a:pt x="1832" y="2736"/>
                  </a:lnTo>
                  <a:lnTo>
                    <a:pt x="1808" y="2638"/>
                  </a:lnTo>
                  <a:lnTo>
                    <a:pt x="1832" y="2540"/>
                  </a:lnTo>
                  <a:lnTo>
                    <a:pt x="1881" y="2467"/>
                  </a:lnTo>
                  <a:lnTo>
                    <a:pt x="1954" y="2418"/>
                  </a:lnTo>
                  <a:lnTo>
                    <a:pt x="2052" y="2394"/>
                  </a:lnTo>
                  <a:lnTo>
                    <a:pt x="2394" y="2394"/>
                  </a:lnTo>
                  <a:lnTo>
                    <a:pt x="2394" y="1539"/>
                  </a:lnTo>
                  <a:lnTo>
                    <a:pt x="2052" y="1539"/>
                  </a:lnTo>
                  <a:lnTo>
                    <a:pt x="1954" y="1514"/>
                  </a:lnTo>
                  <a:lnTo>
                    <a:pt x="1881" y="1466"/>
                  </a:lnTo>
                  <a:lnTo>
                    <a:pt x="1832" y="1392"/>
                  </a:lnTo>
                  <a:lnTo>
                    <a:pt x="1808" y="1295"/>
                  </a:lnTo>
                  <a:lnTo>
                    <a:pt x="1832" y="1197"/>
                  </a:lnTo>
                  <a:lnTo>
                    <a:pt x="1881" y="1124"/>
                  </a:lnTo>
                  <a:lnTo>
                    <a:pt x="1954" y="1075"/>
                  </a:lnTo>
                  <a:lnTo>
                    <a:pt x="2052" y="1050"/>
                  </a:lnTo>
                  <a:lnTo>
                    <a:pt x="2394" y="1050"/>
                  </a:lnTo>
                  <a:lnTo>
                    <a:pt x="239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2" name="Google Shape;602;p40"/>
          <p:cNvSpPr/>
          <p:nvPr/>
        </p:nvSpPr>
        <p:spPr>
          <a:xfrm>
            <a:off x="1492208" y="2600114"/>
            <a:ext cx="334860" cy="429809"/>
          </a:xfrm>
          <a:custGeom>
            <a:avLst/>
            <a:gdLst/>
            <a:ahLst/>
            <a:cxnLst/>
            <a:rect l="l" t="t" r="r" b="b"/>
            <a:pathLst>
              <a:path w="16022" h="20565" extrusionOk="0">
                <a:moveTo>
                  <a:pt x="14434" y="1588"/>
                </a:moveTo>
                <a:lnTo>
                  <a:pt x="14434" y="17683"/>
                </a:lnTo>
                <a:lnTo>
                  <a:pt x="1588" y="17683"/>
                </a:lnTo>
                <a:lnTo>
                  <a:pt x="1588" y="1588"/>
                </a:lnTo>
                <a:close/>
                <a:moveTo>
                  <a:pt x="8011" y="18293"/>
                </a:moveTo>
                <a:lnTo>
                  <a:pt x="8182" y="18318"/>
                </a:lnTo>
                <a:lnTo>
                  <a:pt x="8328" y="18366"/>
                </a:lnTo>
                <a:lnTo>
                  <a:pt x="8475" y="18440"/>
                </a:lnTo>
                <a:lnTo>
                  <a:pt x="8597" y="18537"/>
                </a:lnTo>
                <a:lnTo>
                  <a:pt x="8695" y="18660"/>
                </a:lnTo>
                <a:lnTo>
                  <a:pt x="8768" y="18806"/>
                </a:lnTo>
                <a:lnTo>
                  <a:pt x="8817" y="18953"/>
                </a:lnTo>
                <a:lnTo>
                  <a:pt x="8841" y="19124"/>
                </a:lnTo>
                <a:lnTo>
                  <a:pt x="8817" y="19295"/>
                </a:lnTo>
                <a:lnTo>
                  <a:pt x="8768" y="19441"/>
                </a:lnTo>
                <a:lnTo>
                  <a:pt x="8695" y="19588"/>
                </a:lnTo>
                <a:lnTo>
                  <a:pt x="8597" y="19710"/>
                </a:lnTo>
                <a:lnTo>
                  <a:pt x="8475" y="19807"/>
                </a:lnTo>
                <a:lnTo>
                  <a:pt x="8328" y="19881"/>
                </a:lnTo>
                <a:lnTo>
                  <a:pt x="8182" y="19930"/>
                </a:lnTo>
                <a:lnTo>
                  <a:pt x="8011" y="19954"/>
                </a:lnTo>
                <a:lnTo>
                  <a:pt x="7840" y="19930"/>
                </a:lnTo>
                <a:lnTo>
                  <a:pt x="7693" y="19881"/>
                </a:lnTo>
                <a:lnTo>
                  <a:pt x="7547" y="19807"/>
                </a:lnTo>
                <a:lnTo>
                  <a:pt x="7425" y="19710"/>
                </a:lnTo>
                <a:lnTo>
                  <a:pt x="7327" y="19588"/>
                </a:lnTo>
                <a:lnTo>
                  <a:pt x="7254" y="19441"/>
                </a:lnTo>
                <a:lnTo>
                  <a:pt x="7205" y="19295"/>
                </a:lnTo>
                <a:lnTo>
                  <a:pt x="7181" y="19124"/>
                </a:lnTo>
                <a:lnTo>
                  <a:pt x="7205" y="18953"/>
                </a:lnTo>
                <a:lnTo>
                  <a:pt x="7254" y="18806"/>
                </a:lnTo>
                <a:lnTo>
                  <a:pt x="7327" y="18660"/>
                </a:lnTo>
                <a:lnTo>
                  <a:pt x="7425" y="18537"/>
                </a:lnTo>
                <a:lnTo>
                  <a:pt x="7547" y="18440"/>
                </a:lnTo>
                <a:lnTo>
                  <a:pt x="7693" y="18366"/>
                </a:lnTo>
                <a:lnTo>
                  <a:pt x="7840" y="18318"/>
                </a:lnTo>
                <a:lnTo>
                  <a:pt x="8011" y="18293"/>
                </a:lnTo>
                <a:close/>
                <a:moveTo>
                  <a:pt x="1270" y="0"/>
                </a:moveTo>
                <a:lnTo>
                  <a:pt x="1026" y="25"/>
                </a:lnTo>
                <a:lnTo>
                  <a:pt x="782" y="98"/>
                </a:lnTo>
                <a:lnTo>
                  <a:pt x="562" y="220"/>
                </a:lnTo>
                <a:lnTo>
                  <a:pt x="367" y="367"/>
                </a:lnTo>
                <a:lnTo>
                  <a:pt x="220" y="562"/>
                </a:lnTo>
                <a:lnTo>
                  <a:pt x="98" y="782"/>
                </a:lnTo>
                <a:lnTo>
                  <a:pt x="25" y="1026"/>
                </a:lnTo>
                <a:lnTo>
                  <a:pt x="0" y="1295"/>
                </a:lnTo>
                <a:lnTo>
                  <a:pt x="0" y="19270"/>
                </a:lnTo>
                <a:lnTo>
                  <a:pt x="25" y="19539"/>
                </a:lnTo>
                <a:lnTo>
                  <a:pt x="98" y="19783"/>
                </a:lnTo>
                <a:lnTo>
                  <a:pt x="220" y="20003"/>
                </a:lnTo>
                <a:lnTo>
                  <a:pt x="367" y="20198"/>
                </a:lnTo>
                <a:lnTo>
                  <a:pt x="562" y="20345"/>
                </a:lnTo>
                <a:lnTo>
                  <a:pt x="782" y="20467"/>
                </a:lnTo>
                <a:lnTo>
                  <a:pt x="1026" y="20540"/>
                </a:lnTo>
                <a:lnTo>
                  <a:pt x="1270" y="20565"/>
                </a:lnTo>
                <a:lnTo>
                  <a:pt x="14752" y="20565"/>
                </a:lnTo>
                <a:lnTo>
                  <a:pt x="14996" y="20540"/>
                </a:lnTo>
                <a:lnTo>
                  <a:pt x="15240" y="20467"/>
                </a:lnTo>
                <a:lnTo>
                  <a:pt x="15460" y="20345"/>
                </a:lnTo>
                <a:lnTo>
                  <a:pt x="15655" y="20198"/>
                </a:lnTo>
                <a:lnTo>
                  <a:pt x="15802" y="20003"/>
                </a:lnTo>
                <a:lnTo>
                  <a:pt x="15924" y="19783"/>
                </a:lnTo>
                <a:lnTo>
                  <a:pt x="15997" y="19539"/>
                </a:lnTo>
                <a:lnTo>
                  <a:pt x="16022" y="19270"/>
                </a:lnTo>
                <a:lnTo>
                  <a:pt x="16022" y="1295"/>
                </a:lnTo>
                <a:lnTo>
                  <a:pt x="15997" y="1026"/>
                </a:lnTo>
                <a:lnTo>
                  <a:pt x="15924" y="782"/>
                </a:lnTo>
                <a:lnTo>
                  <a:pt x="15802" y="562"/>
                </a:lnTo>
                <a:lnTo>
                  <a:pt x="15655" y="367"/>
                </a:lnTo>
                <a:lnTo>
                  <a:pt x="15460" y="220"/>
                </a:lnTo>
                <a:lnTo>
                  <a:pt x="15240" y="98"/>
                </a:lnTo>
                <a:lnTo>
                  <a:pt x="14996" y="25"/>
                </a:lnTo>
                <a:lnTo>
                  <a:pt x="1475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40"/>
          <p:cNvSpPr/>
          <p:nvPr/>
        </p:nvSpPr>
        <p:spPr>
          <a:xfrm>
            <a:off x="972049" y="2600114"/>
            <a:ext cx="248083" cy="429809"/>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04" name="Google Shape;604;p40"/>
          <p:cNvGrpSpPr/>
          <p:nvPr/>
        </p:nvGrpSpPr>
        <p:grpSpPr>
          <a:xfrm>
            <a:off x="2029631" y="2628589"/>
            <a:ext cx="386943" cy="372647"/>
            <a:chOff x="2583325" y="2972875"/>
            <a:chExt cx="462850" cy="445750"/>
          </a:xfrm>
        </p:grpSpPr>
        <p:sp>
          <p:nvSpPr>
            <p:cNvPr id="605" name="Google Shape;605;p40"/>
            <p:cNvSpPr/>
            <p:nvPr/>
          </p:nvSpPr>
          <p:spPr>
            <a:xfrm>
              <a:off x="2701775" y="3323350"/>
              <a:ext cx="225950" cy="95275"/>
            </a:xfrm>
            <a:custGeom>
              <a:avLst/>
              <a:gdLst/>
              <a:ahLst/>
              <a:cxnLst/>
              <a:rect l="l" t="t" r="r" b="b"/>
              <a:pathLst>
                <a:path w="9038" h="3811" extrusionOk="0">
                  <a:moveTo>
                    <a:pt x="2956" y="1"/>
                  </a:moveTo>
                  <a:lnTo>
                    <a:pt x="2956" y="2956"/>
                  </a:lnTo>
                  <a:lnTo>
                    <a:pt x="685" y="2956"/>
                  </a:lnTo>
                  <a:lnTo>
                    <a:pt x="514" y="3005"/>
                  </a:lnTo>
                  <a:lnTo>
                    <a:pt x="367" y="3103"/>
                  </a:lnTo>
                  <a:lnTo>
                    <a:pt x="245" y="3200"/>
                  </a:lnTo>
                  <a:lnTo>
                    <a:pt x="147" y="3322"/>
                  </a:lnTo>
                  <a:lnTo>
                    <a:pt x="50" y="3469"/>
                  </a:lnTo>
                  <a:lnTo>
                    <a:pt x="1" y="3640"/>
                  </a:lnTo>
                  <a:lnTo>
                    <a:pt x="1" y="3811"/>
                  </a:lnTo>
                  <a:lnTo>
                    <a:pt x="9037" y="3811"/>
                  </a:lnTo>
                  <a:lnTo>
                    <a:pt x="9037" y="3640"/>
                  </a:lnTo>
                  <a:lnTo>
                    <a:pt x="8988" y="3469"/>
                  </a:lnTo>
                  <a:lnTo>
                    <a:pt x="8891" y="3322"/>
                  </a:lnTo>
                  <a:lnTo>
                    <a:pt x="8793" y="3200"/>
                  </a:lnTo>
                  <a:lnTo>
                    <a:pt x="8671" y="3103"/>
                  </a:lnTo>
                  <a:lnTo>
                    <a:pt x="8524" y="3005"/>
                  </a:lnTo>
                  <a:lnTo>
                    <a:pt x="8353" y="2956"/>
                  </a:lnTo>
                  <a:lnTo>
                    <a:pt x="6082" y="2956"/>
                  </a:lnTo>
                  <a:lnTo>
                    <a:pt x="608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40"/>
            <p:cNvSpPr/>
            <p:nvPr/>
          </p:nvSpPr>
          <p:spPr>
            <a:xfrm>
              <a:off x="2583325" y="2972875"/>
              <a:ext cx="462850" cy="337075"/>
            </a:xfrm>
            <a:custGeom>
              <a:avLst/>
              <a:gdLst/>
              <a:ahLst/>
              <a:cxnLst/>
              <a:rect l="l" t="t" r="r" b="b"/>
              <a:pathLst>
                <a:path w="18514" h="13483" extrusionOk="0">
                  <a:moveTo>
                    <a:pt x="17048" y="1466"/>
                  </a:moveTo>
                  <a:lnTo>
                    <a:pt x="17048" y="12017"/>
                  </a:lnTo>
                  <a:lnTo>
                    <a:pt x="1466" y="12017"/>
                  </a:lnTo>
                  <a:lnTo>
                    <a:pt x="1466" y="1466"/>
                  </a:lnTo>
                  <a:close/>
                  <a:moveTo>
                    <a:pt x="391" y="1"/>
                  </a:moveTo>
                  <a:lnTo>
                    <a:pt x="318" y="50"/>
                  </a:lnTo>
                  <a:lnTo>
                    <a:pt x="220" y="74"/>
                  </a:lnTo>
                  <a:lnTo>
                    <a:pt x="147" y="148"/>
                  </a:lnTo>
                  <a:lnTo>
                    <a:pt x="98" y="221"/>
                  </a:lnTo>
                  <a:lnTo>
                    <a:pt x="49" y="294"/>
                  </a:lnTo>
                  <a:lnTo>
                    <a:pt x="25" y="392"/>
                  </a:lnTo>
                  <a:lnTo>
                    <a:pt x="1" y="489"/>
                  </a:lnTo>
                  <a:lnTo>
                    <a:pt x="1" y="12994"/>
                  </a:lnTo>
                  <a:lnTo>
                    <a:pt x="25" y="13092"/>
                  </a:lnTo>
                  <a:lnTo>
                    <a:pt x="49" y="13189"/>
                  </a:lnTo>
                  <a:lnTo>
                    <a:pt x="98" y="13263"/>
                  </a:lnTo>
                  <a:lnTo>
                    <a:pt x="147" y="13336"/>
                  </a:lnTo>
                  <a:lnTo>
                    <a:pt x="220" y="13409"/>
                  </a:lnTo>
                  <a:lnTo>
                    <a:pt x="318" y="13434"/>
                  </a:lnTo>
                  <a:lnTo>
                    <a:pt x="391" y="13483"/>
                  </a:lnTo>
                  <a:lnTo>
                    <a:pt x="18123" y="13483"/>
                  </a:lnTo>
                  <a:lnTo>
                    <a:pt x="18196" y="13434"/>
                  </a:lnTo>
                  <a:lnTo>
                    <a:pt x="18293" y="13409"/>
                  </a:lnTo>
                  <a:lnTo>
                    <a:pt x="18367" y="13336"/>
                  </a:lnTo>
                  <a:lnTo>
                    <a:pt x="18416" y="13263"/>
                  </a:lnTo>
                  <a:lnTo>
                    <a:pt x="18464" y="13189"/>
                  </a:lnTo>
                  <a:lnTo>
                    <a:pt x="18489" y="13092"/>
                  </a:lnTo>
                  <a:lnTo>
                    <a:pt x="18513" y="12994"/>
                  </a:lnTo>
                  <a:lnTo>
                    <a:pt x="18513" y="489"/>
                  </a:lnTo>
                  <a:lnTo>
                    <a:pt x="18489" y="392"/>
                  </a:lnTo>
                  <a:lnTo>
                    <a:pt x="18464" y="294"/>
                  </a:lnTo>
                  <a:lnTo>
                    <a:pt x="18416" y="221"/>
                  </a:lnTo>
                  <a:lnTo>
                    <a:pt x="18367" y="148"/>
                  </a:lnTo>
                  <a:lnTo>
                    <a:pt x="18293" y="74"/>
                  </a:lnTo>
                  <a:lnTo>
                    <a:pt x="18196" y="50"/>
                  </a:lnTo>
                  <a:lnTo>
                    <a:pt x="1812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7" name="Google Shape;607;p40"/>
          <p:cNvGrpSpPr/>
          <p:nvPr/>
        </p:nvGrpSpPr>
        <p:grpSpPr>
          <a:xfrm>
            <a:off x="2579886" y="2684246"/>
            <a:ext cx="413486" cy="261355"/>
            <a:chOff x="3241525" y="3039450"/>
            <a:chExt cx="494600" cy="312625"/>
          </a:xfrm>
        </p:grpSpPr>
        <p:sp>
          <p:nvSpPr>
            <p:cNvPr id="608" name="Google Shape;608;p40"/>
            <p:cNvSpPr/>
            <p:nvPr/>
          </p:nvSpPr>
          <p:spPr>
            <a:xfrm>
              <a:off x="3241525" y="3039450"/>
              <a:ext cx="494600" cy="312625"/>
            </a:xfrm>
            <a:custGeom>
              <a:avLst/>
              <a:gdLst/>
              <a:ahLst/>
              <a:cxnLst/>
              <a:rect l="l" t="t" r="r" b="b"/>
              <a:pathLst>
                <a:path w="19784" h="12505" extrusionOk="0">
                  <a:moveTo>
                    <a:pt x="9892" y="977"/>
                  </a:moveTo>
                  <a:lnTo>
                    <a:pt x="10356" y="1001"/>
                  </a:lnTo>
                  <a:lnTo>
                    <a:pt x="10796" y="1050"/>
                  </a:lnTo>
                  <a:lnTo>
                    <a:pt x="11235" y="1124"/>
                  </a:lnTo>
                  <a:lnTo>
                    <a:pt x="11675" y="1221"/>
                  </a:lnTo>
                  <a:lnTo>
                    <a:pt x="12090" y="1343"/>
                  </a:lnTo>
                  <a:lnTo>
                    <a:pt x="12505" y="1490"/>
                  </a:lnTo>
                  <a:lnTo>
                    <a:pt x="12920" y="1661"/>
                  </a:lnTo>
                  <a:lnTo>
                    <a:pt x="13311" y="1832"/>
                  </a:lnTo>
                  <a:lnTo>
                    <a:pt x="13702" y="2027"/>
                  </a:lnTo>
                  <a:lnTo>
                    <a:pt x="14068" y="2223"/>
                  </a:lnTo>
                  <a:lnTo>
                    <a:pt x="14752" y="2662"/>
                  </a:lnTo>
                  <a:lnTo>
                    <a:pt x="15412" y="3126"/>
                  </a:lnTo>
                  <a:lnTo>
                    <a:pt x="15973" y="3590"/>
                  </a:lnTo>
                  <a:lnTo>
                    <a:pt x="16462" y="4005"/>
                  </a:lnTo>
                  <a:lnTo>
                    <a:pt x="16901" y="4421"/>
                  </a:lnTo>
                  <a:lnTo>
                    <a:pt x="17292" y="4811"/>
                  </a:lnTo>
                  <a:lnTo>
                    <a:pt x="17634" y="5178"/>
                  </a:lnTo>
                  <a:lnTo>
                    <a:pt x="18196" y="5813"/>
                  </a:lnTo>
                  <a:lnTo>
                    <a:pt x="18562" y="6252"/>
                  </a:lnTo>
                  <a:lnTo>
                    <a:pt x="18196" y="6692"/>
                  </a:lnTo>
                  <a:lnTo>
                    <a:pt x="17634" y="7327"/>
                  </a:lnTo>
                  <a:lnTo>
                    <a:pt x="17292" y="7693"/>
                  </a:lnTo>
                  <a:lnTo>
                    <a:pt x="16901" y="8084"/>
                  </a:lnTo>
                  <a:lnTo>
                    <a:pt x="16462" y="8499"/>
                  </a:lnTo>
                  <a:lnTo>
                    <a:pt x="15973" y="8915"/>
                  </a:lnTo>
                  <a:lnTo>
                    <a:pt x="15412" y="9379"/>
                  </a:lnTo>
                  <a:lnTo>
                    <a:pt x="14752" y="9843"/>
                  </a:lnTo>
                  <a:lnTo>
                    <a:pt x="14068" y="10282"/>
                  </a:lnTo>
                  <a:lnTo>
                    <a:pt x="13702" y="10478"/>
                  </a:lnTo>
                  <a:lnTo>
                    <a:pt x="13311" y="10673"/>
                  </a:lnTo>
                  <a:lnTo>
                    <a:pt x="12920" y="10844"/>
                  </a:lnTo>
                  <a:lnTo>
                    <a:pt x="12505" y="11015"/>
                  </a:lnTo>
                  <a:lnTo>
                    <a:pt x="12090" y="11161"/>
                  </a:lnTo>
                  <a:lnTo>
                    <a:pt x="11675" y="11284"/>
                  </a:lnTo>
                  <a:lnTo>
                    <a:pt x="11235" y="11381"/>
                  </a:lnTo>
                  <a:lnTo>
                    <a:pt x="10796" y="11455"/>
                  </a:lnTo>
                  <a:lnTo>
                    <a:pt x="10356" y="11503"/>
                  </a:lnTo>
                  <a:lnTo>
                    <a:pt x="9892" y="11528"/>
                  </a:lnTo>
                  <a:lnTo>
                    <a:pt x="9477" y="11528"/>
                  </a:lnTo>
                  <a:lnTo>
                    <a:pt x="9086" y="11479"/>
                  </a:lnTo>
                  <a:lnTo>
                    <a:pt x="8695" y="11430"/>
                  </a:lnTo>
                  <a:lnTo>
                    <a:pt x="8304" y="11332"/>
                  </a:lnTo>
                  <a:lnTo>
                    <a:pt x="7914" y="11235"/>
                  </a:lnTo>
                  <a:lnTo>
                    <a:pt x="7523" y="11113"/>
                  </a:lnTo>
                  <a:lnTo>
                    <a:pt x="7157" y="10990"/>
                  </a:lnTo>
                  <a:lnTo>
                    <a:pt x="6790" y="10844"/>
                  </a:lnTo>
                  <a:lnTo>
                    <a:pt x="6448" y="10673"/>
                  </a:lnTo>
                  <a:lnTo>
                    <a:pt x="6082" y="10502"/>
                  </a:lnTo>
                  <a:lnTo>
                    <a:pt x="5423" y="10111"/>
                  </a:lnTo>
                  <a:lnTo>
                    <a:pt x="4788" y="9696"/>
                  </a:lnTo>
                  <a:lnTo>
                    <a:pt x="4201" y="9232"/>
                  </a:lnTo>
                  <a:lnTo>
                    <a:pt x="3640" y="8792"/>
                  </a:lnTo>
                  <a:lnTo>
                    <a:pt x="3127" y="8328"/>
                  </a:lnTo>
                  <a:lnTo>
                    <a:pt x="2663" y="7889"/>
                  </a:lnTo>
                  <a:lnTo>
                    <a:pt x="2272" y="7474"/>
                  </a:lnTo>
                  <a:lnTo>
                    <a:pt x="1613" y="6741"/>
                  </a:lnTo>
                  <a:lnTo>
                    <a:pt x="1222" y="6252"/>
                  </a:lnTo>
                  <a:lnTo>
                    <a:pt x="1613" y="5764"/>
                  </a:lnTo>
                  <a:lnTo>
                    <a:pt x="2272" y="5031"/>
                  </a:lnTo>
                  <a:lnTo>
                    <a:pt x="2663" y="4616"/>
                  </a:lnTo>
                  <a:lnTo>
                    <a:pt x="3127" y="4176"/>
                  </a:lnTo>
                  <a:lnTo>
                    <a:pt x="3640" y="3712"/>
                  </a:lnTo>
                  <a:lnTo>
                    <a:pt x="4201" y="3273"/>
                  </a:lnTo>
                  <a:lnTo>
                    <a:pt x="4788" y="2833"/>
                  </a:lnTo>
                  <a:lnTo>
                    <a:pt x="5423" y="2394"/>
                  </a:lnTo>
                  <a:lnTo>
                    <a:pt x="6082" y="2003"/>
                  </a:lnTo>
                  <a:lnTo>
                    <a:pt x="6448" y="1832"/>
                  </a:lnTo>
                  <a:lnTo>
                    <a:pt x="6790" y="1661"/>
                  </a:lnTo>
                  <a:lnTo>
                    <a:pt x="7157" y="1514"/>
                  </a:lnTo>
                  <a:lnTo>
                    <a:pt x="7523" y="1392"/>
                  </a:lnTo>
                  <a:lnTo>
                    <a:pt x="7914" y="1270"/>
                  </a:lnTo>
                  <a:lnTo>
                    <a:pt x="8304" y="1172"/>
                  </a:lnTo>
                  <a:lnTo>
                    <a:pt x="8695" y="1075"/>
                  </a:lnTo>
                  <a:lnTo>
                    <a:pt x="9086" y="1026"/>
                  </a:lnTo>
                  <a:lnTo>
                    <a:pt x="9477" y="977"/>
                  </a:lnTo>
                  <a:close/>
                  <a:moveTo>
                    <a:pt x="9892" y="0"/>
                  </a:moveTo>
                  <a:lnTo>
                    <a:pt x="9404" y="25"/>
                  </a:lnTo>
                  <a:lnTo>
                    <a:pt x="8915" y="73"/>
                  </a:lnTo>
                  <a:lnTo>
                    <a:pt x="8451" y="147"/>
                  </a:lnTo>
                  <a:lnTo>
                    <a:pt x="7963" y="244"/>
                  </a:lnTo>
                  <a:lnTo>
                    <a:pt x="7523" y="366"/>
                  </a:lnTo>
                  <a:lnTo>
                    <a:pt x="7059" y="513"/>
                  </a:lnTo>
                  <a:lnTo>
                    <a:pt x="6619" y="684"/>
                  </a:lnTo>
                  <a:lnTo>
                    <a:pt x="6204" y="879"/>
                  </a:lnTo>
                  <a:lnTo>
                    <a:pt x="5765" y="1075"/>
                  </a:lnTo>
                  <a:lnTo>
                    <a:pt x="5374" y="1295"/>
                  </a:lnTo>
                  <a:lnTo>
                    <a:pt x="4959" y="1539"/>
                  </a:lnTo>
                  <a:lnTo>
                    <a:pt x="4592" y="1783"/>
                  </a:lnTo>
                  <a:lnTo>
                    <a:pt x="3860" y="2296"/>
                  </a:lnTo>
                  <a:lnTo>
                    <a:pt x="3176" y="2833"/>
                  </a:lnTo>
                  <a:lnTo>
                    <a:pt x="2565" y="3370"/>
                  </a:lnTo>
                  <a:lnTo>
                    <a:pt x="2028" y="3883"/>
                  </a:lnTo>
                  <a:lnTo>
                    <a:pt x="1539" y="4372"/>
                  </a:lnTo>
                  <a:lnTo>
                    <a:pt x="1149" y="4836"/>
                  </a:lnTo>
                  <a:lnTo>
                    <a:pt x="562" y="5520"/>
                  </a:lnTo>
                  <a:lnTo>
                    <a:pt x="318" y="5837"/>
                  </a:lnTo>
                  <a:lnTo>
                    <a:pt x="1" y="6252"/>
                  </a:lnTo>
                  <a:lnTo>
                    <a:pt x="318" y="6668"/>
                  </a:lnTo>
                  <a:lnTo>
                    <a:pt x="562" y="6985"/>
                  </a:lnTo>
                  <a:lnTo>
                    <a:pt x="1149" y="7669"/>
                  </a:lnTo>
                  <a:lnTo>
                    <a:pt x="1539" y="8133"/>
                  </a:lnTo>
                  <a:lnTo>
                    <a:pt x="2028" y="8621"/>
                  </a:lnTo>
                  <a:lnTo>
                    <a:pt x="2565" y="9134"/>
                  </a:lnTo>
                  <a:lnTo>
                    <a:pt x="3176" y="9672"/>
                  </a:lnTo>
                  <a:lnTo>
                    <a:pt x="3860" y="10209"/>
                  </a:lnTo>
                  <a:lnTo>
                    <a:pt x="4592" y="10722"/>
                  </a:lnTo>
                  <a:lnTo>
                    <a:pt x="4959" y="10966"/>
                  </a:lnTo>
                  <a:lnTo>
                    <a:pt x="5374" y="11210"/>
                  </a:lnTo>
                  <a:lnTo>
                    <a:pt x="5765" y="11430"/>
                  </a:lnTo>
                  <a:lnTo>
                    <a:pt x="6204" y="11625"/>
                  </a:lnTo>
                  <a:lnTo>
                    <a:pt x="6619" y="11821"/>
                  </a:lnTo>
                  <a:lnTo>
                    <a:pt x="7059" y="11992"/>
                  </a:lnTo>
                  <a:lnTo>
                    <a:pt x="7523" y="12138"/>
                  </a:lnTo>
                  <a:lnTo>
                    <a:pt x="7963" y="12260"/>
                  </a:lnTo>
                  <a:lnTo>
                    <a:pt x="8451" y="12358"/>
                  </a:lnTo>
                  <a:lnTo>
                    <a:pt x="8915" y="12431"/>
                  </a:lnTo>
                  <a:lnTo>
                    <a:pt x="9404" y="12480"/>
                  </a:lnTo>
                  <a:lnTo>
                    <a:pt x="9892" y="12505"/>
                  </a:lnTo>
                  <a:lnTo>
                    <a:pt x="10380" y="12480"/>
                  </a:lnTo>
                  <a:lnTo>
                    <a:pt x="10869" y="12431"/>
                  </a:lnTo>
                  <a:lnTo>
                    <a:pt x="11333" y="12358"/>
                  </a:lnTo>
                  <a:lnTo>
                    <a:pt x="11821" y="12260"/>
                  </a:lnTo>
                  <a:lnTo>
                    <a:pt x="12261" y="12138"/>
                  </a:lnTo>
                  <a:lnTo>
                    <a:pt x="12725" y="11992"/>
                  </a:lnTo>
                  <a:lnTo>
                    <a:pt x="13165" y="11821"/>
                  </a:lnTo>
                  <a:lnTo>
                    <a:pt x="13580" y="11625"/>
                  </a:lnTo>
                  <a:lnTo>
                    <a:pt x="14019" y="11430"/>
                  </a:lnTo>
                  <a:lnTo>
                    <a:pt x="14410" y="11210"/>
                  </a:lnTo>
                  <a:lnTo>
                    <a:pt x="14825" y="10966"/>
                  </a:lnTo>
                  <a:lnTo>
                    <a:pt x="15192" y="10722"/>
                  </a:lnTo>
                  <a:lnTo>
                    <a:pt x="15924" y="10209"/>
                  </a:lnTo>
                  <a:lnTo>
                    <a:pt x="16608" y="9672"/>
                  </a:lnTo>
                  <a:lnTo>
                    <a:pt x="17219" y="9134"/>
                  </a:lnTo>
                  <a:lnTo>
                    <a:pt x="17756" y="8621"/>
                  </a:lnTo>
                  <a:lnTo>
                    <a:pt x="18245" y="8133"/>
                  </a:lnTo>
                  <a:lnTo>
                    <a:pt x="18635" y="7669"/>
                  </a:lnTo>
                  <a:lnTo>
                    <a:pt x="19222" y="6985"/>
                  </a:lnTo>
                  <a:lnTo>
                    <a:pt x="19466" y="6668"/>
                  </a:lnTo>
                  <a:lnTo>
                    <a:pt x="19783" y="6252"/>
                  </a:lnTo>
                  <a:lnTo>
                    <a:pt x="19466" y="5837"/>
                  </a:lnTo>
                  <a:lnTo>
                    <a:pt x="19222" y="5520"/>
                  </a:lnTo>
                  <a:lnTo>
                    <a:pt x="18635" y="4836"/>
                  </a:lnTo>
                  <a:lnTo>
                    <a:pt x="18245" y="4372"/>
                  </a:lnTo>
                  <a:lnTo>
                    <a:pt x="17756" y="3883"/>
                  </a:lnTo>
                  <a:lnTo>
                    <a:pt x="17219" y="3370"/>
                  </a:lnTo>
                  <a:lnTo>
                    <a:pt x="16608" y="2833"/>
                  </a:lnTo>
                  <a:lnTo>
                    <a:pt x="15924" y="2296"/>
                  </a:lnTo>
                  <a:lnTo>
                    <a:pt x="15192" y="1783"/>
                  </a:lnTo>
                  <a:lnTo>
                    <a:pt x="14825" y="1539"/>
                  </a:lnTo>
                  <a:lnTo>
                    <a:pt x="14410" y="1295"/>
                  </a:lnTo>
                  <a:lnTo>
                    <a:pt x="14019" y="1075"/>
                  </a:lnTo>
                  <a:lnTo>
                    <a:pt x="13580" y="879"/>
                  </a:lnTo>
                  <a:lnTo>
                    <a:pt x="13165" y="684"/>
                  </a:lnTo>
                  <a:lnTo>
                    <a:pt x="12725" y="513"/>
                  </a:lnTo>
                  <a:lnTo>
                    <a:pt x="12261" y="366"/>
                  </a:lnTo>
                  <a:lnTo>
                    <a:pt x="11821" y="244"/>
                  </a:lnTo>
                  <a:lnTo>
                    <a:pt x="11333" y="147"/>
                  </a:lnTo>
                  <a:lnTo>
                    <a:pt x="10869" y="73"/>
                  </a:lnTo>
                  <a:lnTo>
                    <a:pt x="10380" y="25"/>
                  </a:lnTo>
                  <a:lnTo>
                    <a:pt x="989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40"/>
            <p:cNvSpPr/>
            <p:nvPr/>
          </p:nvSpPr>
          <p:spPr>
            <a:xfrm>
              <a:off x="3384400" y="3091350"/>
              <a:ext cx="208850" cy="208825"/>
            </a:xfrm>
            <a:custGeom>
              <a:avLst/>
              <a:gdLst/>
              <a:ahLst/>
              <a:cxnLst/>
              <a:rect l="l" t="t" r="r" b="b"/>
              <a:pathLst>
                <a:path w="8354" h="8353" extrusionOk="0">
                  <a:moveTo>
                    <a:pt x="4177" y="0"/>
                  </a:moveTo>
                  <a:lnTo>
                    <a:pt x="3762" y="24"/>
                  </a:lnTo>
                  <a:lnTo>
                    <a:pt x="3347" y="73"/>
                  </a:lnTo>
                  <a:lnTo>
                    <a:pt x="2931" y="195"/>
                  </a:lnTo>
                  <a:lnTo>
                    <a:pt x="2541" y="318"/>
                  </a:lnTo>
                  <a:lnTo>
                    <a:pt x="2174" y="513"/>
                  </a:lnTo>
                  <a:lnTo>
                    <a:pt x="1832" y="708"/>
                  </a:lnTo>
                  <a:lnTo>
                    <a:pt x="1515" y="953"/>
                  </a:lnTo>
                  <a:lnTo>
                    <a:pt x="1222" y="1221"/>
                  </a:lnTo>
                  <a:lnTo>
                    <a:pt x="953" y="1514"/>
                  </a:lnTo>
                  <a:lnTo>
                    <a:pt x="709" y="1832"/>
                  </a:lnTo>
                  <a:lnTo>
                    <a:pt x="514" y="2174"/>
                  </a:lnTo>
                  <a:lnTo>
                    <a:pt x="318" y="2540"/>
                  </a:lnTo>
                  <a:lnTo>
                    <a:pt x="196" y="2931"/>
                  </a:lnTo>
                  <a:lnTo>
                    <a:pt x="74" y="3346"/>
                  </a:lnTo>
                  <a:lnTo>
                    <a:pt x="25" y="3761"/>
                  </a:lnTo>
                  <a:lnTo>
                    <a:pt x="1" y="4176"/>
                  </a:lnTo>
                  <a:lnTo>
                    <a:pt x="25" y="4592"/>
                  </a:lnTo>
                  <a:lnTo>
                    <a:pt x="74" y="5007"/>
                  </a:lnTo>
                  <a:lnTo>
                    <a:pt x="196" y="5422"/>
                  </a:lnTo>
                  <a:lnTo>
                    <a:pt x="318" y="5813"/>
                  </a:lnTo>
                  <a:lnTo>
                    <a:pt x="514" y="6179"/>
                  </a:lnTo>
                  <a:lnTo>
                    <a:pt x="709" y="6521"/>
                  </a:lnTo>
                  <a:lnTo>
                    <a:pt x="953" y="6839"/>
                  </a:lnTo>
                  <a:lnTo>
                    <a:pt x="1222" y="7132"/>
                  </a:lnTo>
                  <a:lnTo>
                    <a:pt x="1515" y="7400"/>
                  </a:lnTo>
                  <a:lnTo>
                    <a:pt x="1832" y="7644"/>
                  </a:lnTo>
                  <a:lnTo>
                    <a:pt x="2174" y="7840"/>
                  </a:lnTo>
                  <a:lnTo>
                    <a:pt x="2541" y="8035"/>
                  </a:lnTo>
                  <a:lnTo>
                    <a:pt x="2931" y="8157"/>
                  </a:lnTo>
                  <a:lnTo>
                    <a:pt x="3347" y="8279"/>
                  </a:lnTo>
                  <a:lnTo>
                    <a:pt x="3762" y="8328"/>
                  </a:lnTo>
                  <a:lnTo>
                    <a:pt x="4177" y="8353"/>
                  </a:lnTo>
                  <a:lnTo>
                    <a:pt x="4592" y="8328"/>
                  </a:lnTo>
                  <a:lnTo>
                    <a:pt x="5007" y="8279"/>
                  </a:lnTo>
                  <a:lnTo>
                    <a:pt x="5423" y="8157"/>
                  </a:lnTo>
                  <a:lnTo>
                    <a:pt x="5813" y="8035"/>
                  </a:lnTo>
                  <a:lnTo>
                    <a:pt x="6180" y="7840"/>
                  </a:lnTo>
                  <a:lnTo>
                    <a:pt x="6522" y="7644"/>
                  </a:lnTo>
                  <a:lnTo>
                    <a:pt x="6839" y="7400"/>
                  </a:lnTo>
                  <a:lnTo>
                    <a:pt x="7132" y="7132"/>
                  </a:lnTo>
                  <a:lnTo>
                    <a:pt x="7401" y="6839"/>
                  </a:lnTo>
                  <a:lnTo>
                    <a:pt x="7645" y="6521"/>
                  </a:lnTo>
                  <a:lnTo>
                    <a:pt x="7840" y="6179"/>
                  </a:lnTo>
                  <a:lnTo>
                    <a:pt x="8036" y="5813"/>
                  </a:lnTo>
                  <a:lnTo>
                    <a:pt x="8158" y="5422"/>
                  </a:lnTo>
                  <a:lnTo>
                    <a:pt x="8280" y="5007"/>
                  </a:lnTo>
                  <a:lnTo>
                    <a:pt x="8329" y="4592"/>
                  </a:lnTo>
                  <a:lnTo>
                    <a:pt x="8353" y="4176"/>
                  </a:lnTo>
                  <a:lnTo>
                    <a:pt x="8329" y="3737"/>
                  </a:lnTo>
                  <a:lnTo>
                    <a:pt x="8256" y="3297"/>
                  </a:lnTo>
                  <a:lnTo>
                    <a:pt x="8134" y="3517"/>
                  </a:lnTo>
                  <a:lnTo>
                    <a:pt x="8011" y="3688"/>
                  </a:lnTo>
                  <a:lnTo>
                    <a:pt x="7840" y="3859"/>
                  </a:lnTo>
                  <a:lnTo>
                    <a:pt x="7645" y="4005"/>
                  </a:lnTo>
                  <a:lnTo>
                    <a:pt x="7425" y="4128"/>
                  </a:lnTo>
                  <a:lnTo>
                    <a:pt x="7205" y="4201"/>
                  </a:lnTo>
                  <a:lnTo>
                    <a:pt x="6961" y="4250"/>
                  </a:lnTo>
                  <a:lnTo>
                    <a:pt x="6717" y="4274"/>
                  </a:lnTo>
                  <a:lnTo>
                    <a:pt x="6546" y="4274"/>
                  </a:lnTo>
                  <a:lnTo>
                    <a:pt x="6375" y="4250"/>
                  </a:lnTo>
                  <a:lnTo>
                    <a:pt x="6204" y="4201"/>
                  </a:lnTo>
                  <a:lnTo>
                    <a:pt x="6058" y="4152"/>
                  </a:lnTo>
                  <a:lnTo>
                    <a:pt x="5887" y="4079"/>
                  </a:lnTo>
                  <a:lnTo>
                    <a:pt x="5764" y="3981"/>
                  </a:lnTo>
                  <a:lnTo>
                    <a:pt x="5618" y="3883"/>
                  </a:lnTo>
                  <a:lnTo>
                    <a:pt x="5496" y="3786"/>
                  </a:lnTo>
                  <a:lnTo>
                    <a:pt x="5398" y="3664"/>
                  </a:lnTo>
                  <a:lnTo>
                    <a:pt x="5300" y="3517"/>
                  </a:lnTo>
                  <a:lnTo>
                    <a:pt x="5203" y="3395"/>
                  </a:lnTo>
                  <a:lnTo>
                    <a:pt x="5129" y="3224"/>
                  </a:lnTo>
                  <a:lnTo>
                    <a:pt x="5081" y="3077"/>
                  </a:lnTo>
                  <a:lnTo>
                    <a:pt x="5032" y="2906"/>
                  </a:lnTo>
                  <a:lnTo>
                    <a:pt x="5007" y="2735"/>
                  </a:lnTo>
                  <a:lnTo>
                    <a:pt x="5007" y="2564"/>
                  </a:lnTo>
                  <a:lnTo>
                    <a:pt x="5007" y="2394"/>
                  </a:lnTo>
                  <a:lnTo>
                    <a:pt x="5032" y="2223"/>
                  </a:lnTo>
                  <a:lnTo>
                    <a:pt x="5081" y="2052"/>
                  </a:lnTo>
                  <a:lnTo>
                    <a:pt x="5129" y="1905"/>
                  </a:lnTo>
                  <a:lnTo>
                    <a:pt x="5203" y="1759"/>
                  </a:lnTo>
                  <a:lnTo>
                    <a:pt x="5300" y="1612"/>
                  </a:lnTo>
                  <a:lnTo>
                    <a:pt x="5398" y="1490"/>
                  </a:lnTo>
                  <a:lnTo>
                    <a:pt x="5496" y="1368"/>
                  </a:lnTo>
                  <a:lnTo>
                    <a:pt x="5618" y="1246"/>
                  </a:lnTo>
                  <a:lnTo>
                    <a:pt x="5764" y="1148"/>
                  </a:lnTo>
                  <a:lnTo>
                    <a:pt x="5887" y="1075"/>
                  </a:lnTo>
                  <a:lnTo>
                    <a:pt x="6033" y="1001"/>
                  </a:lnTo>
                  <a:lnTo>
                    <a:pt x="6204" y="928"/>
                  </a:lnTo>
                  <a:lnTo>
                    <a:pt x="6375" y="879"/>
                  </a:lnTo>
                  <a:lnTo>
                    <a:pt x="6522" y="855"/>
                  </a:lnTo>
                  <a:lnTo>
                    <a:pt x="6717" y="855"/>
                  </a:lnTo>
                  <a:lnTo>
                    <a:pt x="6448" y="659"/>
                  </a:lnTo>
                  <a:lnTo>
                    <a:pt x="6155" y="489"/>
                  </a:lnTo>
                  <a:lnTo>
                    <a:pt x="5838" y="342"/>
                  </a:lnTo>
                  <a:lnTo>
                    <a:pt x="5545" y="220"/>
                  </a:lnTo>
                  <a:lnTo>
                    <a:pt x="5203" y="122"/>
                  </a:lnTo>
                  <a:lnTo>
                    <a:pt x="4885" y="49"/>
                  </a:lnTo>
                  <a:lnTo>
                    <a:pt x="4519" y="24"/>
                  </a:lnTo>
                  <a:lnTo>
                    <a:pt x="417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10" name="Google Shape;610;p40"/>
          <p:cNvSpPr/>
          <p:nvPr/>
        </p:nvSpPr>
        <p:spPr>
          <a:xfrm>
            <a:off x="3736180" y="2637380"/>
            <a:ext cx="355300" cy="355279"/>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11" name="Google Shape;611;p40"/>
          <p:cNvGrpSpPr/>
          <p:nvPr/>
        </p:nvGrpSpPr>
        <p:grpSpPr>
          <a:xfrm>
            <a:off x="4263318" y="2656679"/>
            <a:ext cx="427781" cy="316489"/>
            <a:chOff x="5255200" y="3006475"/>
            <a:chExt cx="511700" cy="378575"/>
          </a:xfrm>
        </p:grpSpPr>
        <p:sp>
          <p:nvSpPr>
            <p:cNvPr id="612" name="Google Shape;612;p40"/>
            <p:cNvSpPr/>
            <p:nvPr/>
          </p:nvSpPr>
          <p:spPr>
            <a:xfrm>
              <a:off x="5255200" y="3006475"/>
              <a:ext cx="349900" cy="349875"/>
            </a:xfrm>
            <a:custGeom>
              <a:avLst/>
              <a:gdLst/>
              <a:ahLst/>
              <a:cxnLst/>
              <a:rect l="l" t="t" r="r" b="b"/>
              <a:pathLst>
                <a:path w="13996" h="13995" extrusionOk="0">
                  <a:moveTo>
                    <a:pt x="6986" y="4714"/>
                  </a:moveTo>
                  <a:lnTo>
                    <a:pt x="7206" y="4738"/>
                  </a:lnTo>
                  <a:lnTo>
                    <a:pt x="7425" y="4763"/>
                  </a:lnTo>
                  <a:lnTo>
                    <a:pt x="7645" y="4812"/>
                  </a:lnTo>
                  <a:lnTo>
                    <a:pt x="7841" y="4885"/>
                  </a:lnTo>
                  <a:lnTo>
                    <a:pt x="8060" y="4983"/>
                  </a:lnTo>
                  <a:lnTo>
                    <a:pt x="8256" y="5105"/>
                  </a:lnTo>
                  <a:lnTo>
                    <a:pt x="8427" y="5227"/>
                  </a:lnTo>
                  <a:lnTo>
                    <a:pt x="8598" y="5398"/>
                  </a:lnTo>
                  <a:lnTo>
                    <a:pt x="8769" y="5569"/>
                  </a:lnTo>
                  <a:lnTo>
                    <a:pt x="8891" y="5740"/>
                  </a:lnTo>
                  <a:lnTo>
                    <a:pt x="9013" y="5935"/>
                  </a:lnTo>
                  <a:lnTo>
                    <a:pt x="9111" y="6155"/>
                  </a:lnTo>
                  <a:lnTo>
                    <a:pt x="9184" y="6350"/>
                  </a:lnTo>
                  <a:lnTo>
                    <a:pt x="9233" y="6570"/>
                  </a:lnTo>
                  <a:lnTo>
                    <a:pt x="9257" y="6790"/>
                  </a:lnTo>
                  <a:lnTo>
                    <a:pt x="9257" y="7010"/>
                  </a:lnTo>
                  <a:lnTo>
                    <a:pt x="9257" y="7229"/>
                  </a:lnTo>
                  <a:lnTo>
                    <a:pt x="9233" y="7425"/>
                  </a:lnTo>
                  <a:lnTo>
                    <a:pt x="9184" y="7645"/>
                  </a:lnTo>
                  <a:lnTo>
                    <a:pt x="9111" y="7864"/>
                  </a:lnTo>
                  <a:lnTo>
                    <a:pt x="9013" y="8060"/>
                  </a:lnTo>
                  <a:lnTo>
                    <a:pt x="8891" y="8255"/>
                  </a:lnTo>
                  <a:lnTo>
                    <a:pt x="8769" y="8451"/>
                  </a:lnTo>
                  <a:lnTo>
                    <a:pt x="8598" y="8622"/>
                  </a:lnTo>
                  <a:lnTo>
                    <a:pt x="8427" y="8768"/>
                  </a:lnTo>
                  <a:lnTo>
                    <a:pt x="8256" y="8915"/>
                  </a:lnTo>
                  <a:lnTo>
                    <a:pt x="8060" y="9012"/>
                  </a:lnTo>
                  <a:lnTo>
                    <a:pt x="7841" y="9110"/>
                  </a:lnTo>
                  <a:lnTo>
                    <a:pt x="7645" y="9183"/>
                  </a:lnTo>
                  <a:lnTo>
                    <a:pt x="7425" y="9232"/>
                  </a:lnTo>
                  <a:lnTo>
                    <a:pt x="7206" y="9257"/>
                  </a:lnTo>
                  <a:lnTo>
                    <a:pt x="6986" y="9281"/>
                  </a:lnTo>
                  <a:lnTo>
                    <a:pt x="6766" y="9257"/>
                  </a:lnTo>
                  <a:lnTo>
                    <a:pt x="6546" y="9232"/>
                  </a:lnTo>
                  <a:lnTo>
                    <a:pt x="6351" y="9183"/>
                  </a:lnTo>
                  <a:lnTo>
                    <a:pt x="6131" y="9110"/>
                  </a:lnTo>
                  <a:lnTo>
                    <a:pt x="5936" y="9012"/>
                  </a:lnTo>
                  <a:lnTo>
                    <a:pt x="5740" y="8915"/>
                  </a:lnTo>
                  <a:lnTo>
                    <a:pt x="5545" y="8768"/>
                  </a:lnTo>
                  <a:lnTo>
                    <a:pt x="5374" y="8622"/>
                  </a:lnTo>
                  <a:lnTo>
                    <a:pt x="5227" y="8451"/>
                  </a:lnTo>
                  <a:lnTo>
                    <a:pt x="5081" y="8255"/>
                  </a:lnTo>
                  <a:lnTo>
                    <a:pt x="4983" y="8060"/>
                  </a:lnTo>
                  <a:lnTo>
                    <a:pt x="4885" y="7864"/>
                  </a:lnTo>
                  <a:lnTo>
                    <a:pt x="4812" y="7645"/>
                  </a:lnTo>
                  <a:lnTo>
                    <a:pt x="4763" y="7425"/>
                  </a:lnTo>
                  <a:lnTo>
                    <a:pt x="4714" y="7229"/>
                  </a:lnTo>
                  <a:lnTo>
                    <a:pt x="4714" y="7010"/>
                  </a:lnTo>
                  <a:lnTo>
                    <a:pt x="4714" y="6790"/>
                  </a:lnTo>
                  <a:lnTo>
                    <a:pt x="4763" y="6570"/>
                  </a:lnTo>
                  <a:lnTo>
                    <a:pt x="4812" y="6350"/>
                  </a:lnTo>
                  <a:lnTo>
                    <a:pt x="4885" y="6155"/>
                  </a:lnTo>
                  <a:lnTo>
                    <a:pt x="4983" y="5935"/>
                  </a:lnTo>
                  <a:lnTo>
                    <a:pt x="5081" y="5740"/>
                  </a:lnTo>
                  <a:lnTo>
                    <a:pt x="5227" y="5569"/>
                  </a:lnTo>
                  <a:lnTo>
                    <a:pt x="5374" y="5398"/>
                  </a:lnTo>
                  <a:lnTo>
                    <a:pt x="5545" y="5227"/>
                  </a:lnTo>
                  <a:lnTo>
                    <a:pt x="5740" y="5105"/>
                  </a:lnTo>
                  <a:lnTo>
                    <a:pt x="5936" y="4983"/>
                  </a:lnTo>
                  <a:lnTo>
                    <a:pt x="6131" y="4885"/>
                  </a:lnTo>
                  <a:lnTo>
                    <a:pt x="6351" y="4812"/>
                  </a:lnTo>
                  <a:lnTo>
                    <a:pt x="6546" y="4763"/>
                  </a:lnTo>
                  <a:lnTo>
                    <a:pt x="6766" y="4738"/>
                  </a:lnTo>
                  <a:lnTo>
                    <a:pt x="6986" y="4714"/>
                  </a:lnTo>
                  <a:close/>
                  <a:moveTo>
                    <a:pt x="6497" y="0"/>
                  </a:moveTo>
                  <a:lnTo>
                    <a:pt x="6375" y="25"/>
                  </a:lnTo>
                  <a:lnTo>
                    <a:pt x="6253" y="49"/>
                  </a:lnTo>
                  <a:lnTo>
                    <a:pt x="6131" y="122"/>
                  </a:lnTo>
                  <a:lnTo>
                    <a:pt x="6033" y="196"/>
                  </a:lnTo>
                  <a:lnTo>
                    <a:pt x="5936" y="293"/>
                  </a:lnTo>
                  <a:lnTo>
                    <a:pt x="5862" y="391"/>
                  </a:lnTo>
                  <a:lnTo>
                    <a:pt x="5813" y="513"/>
                  </a:lnTo>
                  <a:lnTo>
                    <a:pt x="5789" y="635"/>
                  </a:lnTo>
                  <a:lnTo>
                    <a:pt x="5618" y="2076"/>
                  </a:lnTo>
                  <a:lnTo>
                    <a:pt x="5325" y="2174"/>
                  </a:lnTo>
                  <a:lnTo>
                    <a:pt x="5032" y="2296"/>
                  </a:lnTo>
                  <a:lnTo>
                    <a:pt x="4763" y="2418"/>
                  </a:lnTo>
                  <a:lnTo>
                    <a:pt x="4495" y="2565"/>
                  </a:lnTo>
                  <a:lnTo>
                    <a:pt x="3347" y="1661"/>
                  </a:lnTo>
                  <a:lnTo>
                    <a:pt x="3225" y="1588"/>
                  </a:lnTo>
                  <a:lnTo>
                    <a:pt x="3103" y="1539"/>
                  </a:lnTo>
                  <a:lnTo>
                    <a:pt x="2980" y="1514"/>
                  </a:lnTo>
                  <a:lnTo>
                    <a:pt x="2736" y="1514"/>
                  </a:lnTo>
                  <a:lnTo>
                    <a:pt x="2590" y="1563"/>
                  </a:lnTo>
                  <a:lnTo>
                    <a:pt x="2492" y="1637"/>
                  </a:lnTo>
                  <a:lnTo>
                    <a:pt x="2394" y="1710"/>
                  </a:lnTo>
                  <a:lnTo>
                    <a:pt x="1710" y="2394"/>
                  </a:lnTo>
                  <a:lnTo>
                    <a:pt x="1613" y="2491"/>
                  </a:lnTo>
                  <a:lnTo>
                    <a:pt x="1564" y="2614"/>
                  </a:lnTo>
                  <a:lnTo>
                    <a:pt x="1515" y="2736"/>
                  </a:lnTo>
                  <a:lnTo>
                    <a:pt x="1491" y="2858"/>
                  </a:lnTo>
                  <a:lnTo>
                    <a:pt x="1491" y="3004"/>
                  </a:lnTo>
                  <a:lnTo>
                    <a:pt x="1515" y="3126"/>
                  </a:lnTo>
                  <a:lnTo>
                    <a:pt x="1564" y="3249"/>
                  </a:lnTo>
                  <a:lnTo>
                    <a:pt x="1637" y="3346"/>
                  </a:lnTo>
                  <a:lnTo>
                    <a:pt x="2541" y="4494"/>
                  </a:lnTo>
                  <a:lnTo>
                    <a:pt x="2394" y="4763"/>
                  </a:lnTo>
                  <a:lnTo>
                    <a:pt x="2272" y="5056"/>
                  </a:lnTo>
                  <a:lnTo>
                    <a:pt x="2174" y="5349"/>
                  </a:lnTo>
                  <a:lnTo>
                    <a:pt x="2077" y="5642"/>
                  </a:lnTo>
                  <a:lnTo>
                    <a:pt x="636" y="5789"/>
                  </a:lnTo>
                  <a:lnTo>
                    <a:pt x="514" y="5837"/>
                  </a:lnTo>
                  <a:lnTo>
                    <a:pt x="392" y="5886"/>
                  </a:lnTo>
                  <a:lnTo>
                    <a:pt x="269" y="5959"/>
                  </a:lnTo>
                  <a:lnTo>
                    <a:pt x="172" y="6033"/>
                  </a:lnTo>
                  <a:lnTo>
                    <a:pt x="99" y="6155"/>
                  </a:lnTo>
                  <a:lnTo>
                    <a:pt x="50" y="6253"/>
                  </a:lnTo>
                  <a:lnTo>
                    <a:pt x="1" y="6399"/>
                  </a:lnTo>
                  <a:lnTo>
                    <a:pt x="1" y="6521"/>
                  </a:lnTo>
                  <a:lnTo>
                    <a:pt x="1" y="7474"/>
                  </a:lnTo>
                  <a:lnTo>
                    <a:pt x="1" y="7620"/>
                  </a:lnTo>
                  <a:lnTo>
                    <a:pt x="50" y="7742"/>
                  </a:lnTo>
                  <a:lnTo>
                    <a:pt x="99" y="7864"/>
                  </a:lnTo>
                  <a:lnTo>
                    <a:pt x="172" y="7962"/>
                  </a:lnTo>
                  <a:lnTo>
                    <a:pt x="269" y="8060"/>
                  </a:lnTo>
                  <a:lnTo>
                    <a:pt x="392" y="8133"/>
                  </a:lnTo>
                  <a:lnTo>
                    <a:pt x="514" y="8182"/>
                  </a:lnTo>
                  <a:lnTo>
                    <a:pt x="636" y="8206"/>
                  </a:lnTo>
                  <a:lnTo>
                    <a:pt x="2077" y="8377"/>
                  </a:lnTo>
                  <a:lnTo>
                    <a:pt x="2174" y="8670"/>
                  </a:lnTo>
                  <a:lnTo>
                    <a:pt x="2272" y="8939"/>
                  </a:lnTo>
                  <a:lnTo>
                    <a:pt x="2394" y="9232"/>
                  </a:lnTo>
                  <a:lnTo>
                    <a:pt x="2541" y="9501"/>
                  </a:lnTo>
                  <a:lnTo>
                    <a:pt x="1637" y="10649"/>
                  </a:lnTo>
                  <a:lnTo>
                    <a:pt x="1564" y="10771"/>
                  </a:lnTo>
                  <a:lnTo>
                    <a:pt x="1515" y="10893"/>
                  </a:lnTo>
                  <a:lnTo>
                    <a:pt x="1491" y="11015"/>
                  </a:lnTo>
                  <a:lnTo>
                    <a:pt x="1491" y="11137"/>
                  </a:lnTo>
                  <a:lnTo>
                    <a:pt x="1515" y="11259"/>
                  </a:lnTo>
                  <a:lnTo>
                    <a:pt x="1564" y="11381"/>
                  </a:lnTo>
                  <a:lnTo>
                    <a:pt x="1613" y="11504"/>
                  </a:lnTo>
                  <a:lnTo>
                    <a:pt x="1710" y="11601"/>
                  </a:lnTo>
                  <a:lnTo>
                    <a:pt x="2394" y="12285"/>
                  </a:lnTo>
                  <a:lnTo>
                    <a:pt x="2492" y="12383"/>
                  </a:lnTo>
                  <a:lnTo>
                    <a:pt x="2590" y="12432"/>
                  </a:lnTo>
                  <a:lnTo>
                    <a:pt x="2736" y="12480"/>
                  </a:lnTo>
                  <a:lnTo>
                    <a:pt x="2858" y="12505"/>
                  </a:lnTo>
                  <a:lnTo>
                    <a:pt x="2980" y="12505"/>
                  </a:lnTo>
                  <a:lnTo>
                    <a:pt x="3103" y="12456"/>
                  </a:lnTo>
                  <a:lnTo>
                    <a:pt x="3225" y="12407"/>
                  </a:lnTo>
                  <a:lnTo>
                    <a:pt x="3347" y="12358"/>
                  </a:lnTo>
                  <a:lnTo>
                    <a:pt x="4495" y="11455"/>
                  </a:lnTo>
                  <a:lnTo>
                    <a:pt x="4763" y="11577"/>
                  </a:lnTo>
                  <a:lnTo>
                    <a:pt x="5032" y="11723"/>
                  </a:lnTo>
                  <a:lnTo>
                    <a:pt x="5325" y="11821"/>
                  </a:lnTo>
                  <a:lnTo>
                    <a:pt x="5618" y="11919"/>
                  </a:lnTo>
                  <a:lnTo>
                    <a:pt x="5789" y="13360"/>
                  </a:lnTo>
                  <a:lnTo>
                    <a:pt x="5813" y="13482"/>
                  </a:lnTo>
                  <a:lnTo>
                    <a:pt x="5862" y="13604"/>
                  </a:lnTo>
                  <a:lnTo>
                    <a:pt x="5936" y="13726"/>
                  </a:lnTo>
                  <a:lnTo>
                    <a:pt x="6033" y="13824"/>
                  </a:lnTo>
                  <a:lnTo>
                    <a:pt x="6131" y="13897"/>
                  </a:lnTo>
                  <a:lnTo>
                    <a:pt x="6253" y="13946"/>
                  </a:lnTo>
                  <a:lnTo>
                    <a:pt x="6375" y="13995"/>
                  </a:lnTo>
                  <a:lnTo>
                    <a:pt x="7596" y="13995"/>
                  </a:lnTo>
                  <a:lnTo>
                    <a:pt x="7743" y="13946"/>
                  </a:lnTo>
                  <a:lnTo>
                    <a:pt x="7841" y="13897"/>
                  </a:lnTo>
                  <a:lnTo>
                    <a:pt x="7963" y="13824"/>
                  </a:lnTo>
                  <a:lnTo>
                    <a:pt x="8036" y="13726"/>
                  </a:lnTo>
                  <a:lnTo>
                    <a:pt x="8109" y="13604"/>
                  </a:lnTo>
                  <a:lnTo>
                    <a:pt x="8158" y="13482"/>
                  </a:lnTo>
                  <a:lnTo>
                    <a:pt x="8183" y="13360"/>
                  </a:lnTo>
                  <a:lnTo>
                    <a:pt x="8353" y="11919"/>
                  </a:lnTo>
                  <a:lnTo>
                    <a:pt x="8647" y="11821"/>
                  </a:lnTo>
                  <a:lnTo>
                    <a:pt x="8940" y="11723"/>
                  </a:lnTo>
                  <a:lnTo>
                    <a:pt x="9233" y="11577"/>
                  </a:lnTo>
                  <a:lnTo>
                    <a:pt x="9501" y="11455"/>
                  </a:lnTo>
                  <a:lnTo>
                    <a:pt x="10649" y="12358"/>
                  </a:lnTo>
                  <a:lnTo>
                    <a:pt x="10747" y="12407"/>
                  </a:lnTo>
                  <a:lnTo>
                    <a:pt x="10869" y="12456"/>
                  </a:lnTo>
                  <a:lnTo>
                    <a:pt x="10991" y="12505"/>
                  </a:lnTo>
                  <a:lnTo>
                    <a:pt x="11138" y="12505"/>
                  </a:lnTo>
                  <a:lnTo>
                    <a:pt x="11260" y="12480"/>
                  </a:lnTo>
                  <a:lnTo>
                    <a:pt x="11382" y="12432"/>
                  </a:lnTo>
                  <a:lnTo>
                    <a:pt x="11504" y="12383"/>
                  </a:lnTo>
                  <a:lnTo>
                    <a:pt x="11602" y="12285"/>
                  </a:lnTo>
                  <a:lnTo>
                    <a:pt x="12286" y="11601"/>
                  </a:lnTo>
                  <a:lnTo>
                    <a:pt x="12359" y="11504"/>
                  </a:lnTo>
                  <a:lnTo>
                    <a:pt x="12432" y="11381"/>
                  </a:lnTo>
                  <a:lnTo>
                    <a:pt x="12457" y="11259"/>
                  </a:lnTo>
                  <a:lnTo>
                    <a:pt x="12481" y="11137"/>
                  </a:lnTo>
                  <a:lnTo>
                    <a:pt x="12481" y="11015"/>
                  </a:lnTo>
                  <a:lnTo>
                    <a:pt x="12457" y="10893"/>
                  </a:lnTo>
                  <a:lnTo>
                    <a:pt x="12408" y="10771"/>
                  </a:lnTo>
                  <a:lnTo>
                    <a:pt x="12334" y="10649"/>
                  </a:lnTo>
                  <a:lnTo>
                    <a:pt x="11431" y="9501"/>
                  </a:lnTo>
                  <a:lnTo>
                    <a:pt x="11577" y="9232"/>
                  </a:lnTo>
                  <a:lnTo>
                    <a:pt x="11699" y="8939"/>
                  </a:lnTo>
                  <a:lnTo>
                    <a:pt x="11822" y="8670"/>
                  </a:lnTo>
                  <a:lnTo>
                    <a:pt x="11895" y="8377"/>
                  </a:lnTo>
                  <a:lnTo>
                    <a:pt x="13360" y="8206"/>
                  </a:lnTo>
                  <a:lnTo>
                    <a:pt x="13482" y="8182"/>
                  </a:lnTo>
                  <a:lnTo>
                    <a:pt x="13604" y="8133"/>
                  </a:lnTo>
                  <a:lnTo>
                    <a:pt x="13702" y="8060"/>
                  </a:lnTo>
                  <a:lnTo>
                    <a:pt x="13800" y="7962"/>
                  </a:lnTo>
                  <a:lnTo>
                    <a:pt x="13873" y="7864"/>
                  </a:lnTo>
                  <a:lnTo>
                    <a:pt x="13946" y="7742"/>
                  </a:lnTo>
                  <a:lnTo>
                    <a:pt x="13971" y="7620"/>
                  </a:lnTo>
                  <a:lnTo>
                    <a:pt x="13995" y="7474"/>
                  </a:lnTo>
                  <a:lnTo>
                    <a:pt x="13995" y="6521"/>
                  </a:lnTo>
                  <a:lnTo>
                    <a:pt x="13971" y="6399"/>
                  </a:lnTo>
                  <a:lnTo>
                    <a:pt x="13946" y="6253"/>
                  </a:lnTo>
                  <a:lnTo>
                    <a:pt x="13873" y="6155"/>
                  </a:lnTo>
                  <a:lnTo>
                    <a:pt x="13800" y="6033"/>
                  </a:lnTo>
                  <a:lnTo>
                    <a:pt x="13702" y="5959"/>
                  </a:lnTo>
                  <a:lnTo>
                    <a:pt x="13604" y="5886"/>
                  </a:lnTo>
                  <a:lnTo>
                    <a:pt x="13482" y="5837"/>
                  </a:lnTo>
                  <a:lnTo>
                    <a:pt x="13360" y="5789"/>
                  </a:lnTo>
                  <a:lnTo>
                    <a:pt x="11895" y="5642"/>
                  </a:lnTo>
                  <a:lnTo>
                    <a:pt x="11822" y="5349"/>
                  </a:lnTo>
                  <a:lnTo>
                    <a:pt x="11699" y="5056"/>
                  </a:lnTo>
                  <a:lnTo>
                    <a:pt x="11577" y="4763"/>
                  </a:lnTo>
                  <a:lnTo>
                    <a:pt x="11431" y="4494"/>
                  </a:lnTo>
                  <a:lnTo>
                    <a:pt x="12334" y="3346"/>
                  </a:lnTo>
                  <a:lnTo>
                    <a:pt x="12408" y="3249"/>
                  </a:lnTo>
                  <a:lnTo>
                    <a:pt x="12457" y="3126"/>
                  </a:lnTo>
                  <a:lnTo>
                    <a:pt x="12481" y="3004"/>
                  </a:lnTo>
                  <a:lnTo>
                    <a:pt x="12481" y="2858"/>
                  </a:lnTo>
                  <a:lnTo>
                    <a:pt x="12457" y="2736"/>
                  </a:lnTo>
                  <a:lnTo>
                    <a:pt x="12432" y="2614"/>
                  </a:lnTo>
                  <a:lnTo>
                    <a:pt x="12359" y="2491"/>
                  </a:lnTo>
                  <a:lnTo>
                    <a:pt x="12286" y="2394"/>
                  </a:lnTo>
                  <a:lnTo>
                    <a:pt x="11602" y="1710"/>
                  </a:lnTo>
                  <a:lnTo>
                    <a:pt x="11504" y="1637"/>
                  </a:lnTo>
                  <a:lnTo>
                    <a:pt x="11382" y="1563"/>
                  </a:lnTo>
                  <a:lnTo>
                    <a:pt x="11260" y="1514"/>
                  </a:lnTo>
                  <a:lnTo>
                    <a:pt x="10991" y="1514"/>
                  </a:lnTo>
                  <a:lnTo>
                    <a:pt x="10869" y="1539"/>
                  </a:lnTo>
                  <a:lnTo>
                    <a:pt x="10747" y="1588"/>
                  </a:lnTo>
                  <a:lnTo>
                    <a:pt x="10649" y="1661"/>
                  </a:lnTo>
                  <a:lnTo>
                    <a:pt x="9501" y="2565"/>
                  </a:lnTo>
                  <a:lnTo>
                    <a:pt x="9233" y="2418"/>
                  </a:lnTo>
                  <a:lnTo>
                    <a:pt x="8940" y="2296"/>
                  </a:lnTo>
                  <a:lnTo>
                    <a:pt x="8647" y="2174"/>
                  </a:lnTo>
                  <a:lnTo>
                    <a:pt x="8353" y="2076"/>
                  </a:lnTo>
                  <a:lnTo>
                    <a:pt x="8183" y="635"/>
                  </a:lnTo>
                  <a:lnTo>
                    <a:pt x="8158" y="513"/>
                  </a:lnTo>
                  <a:lnTo>
                    <a:pt x="8109" y="391"/>
                  </a:lnTo>
                  <a:lnTo>
                    <a:pt x="8036" y="293"/>
                  </a:lnTo>
                  <a:lnTo>
                    <a:pt x="7963" y="196"/>
                  </a:lnTo>
                  <a:lnTo>
                    <a:pt x="7841" y="122"/>
                  </a:lnTo>
                  <a:lnTo>
                    <a:pt x="7743" y="49"/>
                  </a:lnTo>
                  <a:lnTo>
                    <a:pt x="7596" y="25"/>
                  </a:lnTo>
                  <a:lnTo>
                    <a:pt x="747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40"/>
            <p:cNvSpPr/>
            <p:nvPr/>
          </p:nvSpPr>
          <p:spPr>
            <a:xfrm>
              <a:off x="5567825" y="3185975"/>
              <a:ext cx="199075" cy="199075"/>
            </a:xfrm>
            <a:custGeom>
              <a:avLst/>
              <a:gdLst/>
              <a:ahLst/>
              <a:cxnLst/>
              <a:rect l="l" t="t" r="r" b="b"/>
              <a:pathLst>
                <a:path w="7963" h="7963" extrusionOk="0">
                  <a:moveTo>
                    <a:pt x="3933" y="2296"/>
                  </a:moveTo>
                  <a:lnTo>
                    <a:pt x="4103" y="2321"/>
                  </a:lnTo>
                  <a:lnTo>
                    <a:pt x="4274" y="2321"/>
                  </a:lnTo>
                  <a:lnTo>
                    <a:pt x="4421" y="2370"/>
                  </a:lnTo>
                  <a:lnTo>
                    <a:pt x="4592" y="2419"/>
                  </a:lnTo>
                  <a:lnTo>
                    <a:pt x="4738" y="2492"/>
                  </a:lnTo>
                  <a:lnTo>
                    <a:pt x="4885" y="2565"/>
                  </a:lnTo>
                  <a:lnTo>
                    <a:pt x="5032" y="2663"/>
                  </a:lnTo>
                  <a:lnTo>
                    <a:pt x="5154" y="2785"/>
                  </a:lnTo>
                  <a:lnTo>
                    <a:pt x="5276" y="2883"/>
                  </a:lnTo>
                  <a:lnTo>
                    <a:pt x="5373" y="3029"/>
                  </a:lnTo>
                  <a:lnTo>
                    <a:pt x="5447" y="3151"/>
                  </a:lnTo>
                  <a:lnTo>
                    <a:pt x="5520" y="3298"/>
                  </a:lnTo>
                  <a:lnTo>
                    <a:pt x="5593" y="3444"/>
                  </a:lnTo>
                  <a:lnTo>
                    <a:pt x="5618" y="3615"/>
                  </a:lnTo>
                  <a:lnTo>
                    <a:pt x="5642" y="3762"/>
                  </a:lnTo>
                  <a:lnTo>
                    <a:pt x="5667" y="3933"/>
                  </a:lnTo>
                  <a:lnTo>
                    <a:pt x="5667" y="4079"/>
                  </a:lnTo>
                  <a:lnTo>
                    <a:pt x="5642" y="4250"/>
                  </a:lnTo>
                  <a:lnTo>
                    <a:pt x="5618" y="4421"/>
                  </a:lnTo>
                  <a:lnTo>
                    <a:pt x="5569" y="4568"/>
                  </a:lnTo>
                  <a:lnTo>
                    <a:pt x="5496" y="4739"/>
                  </a:lnTo>
                  <a:lnTo>
                    <a:pt x="5398" y="4885"/>
                  </a:lnTo>
                  <a:lnTo>
                    <a:pt x="5300" y="5007"/>
                  </a:lnTo>
                  <a:lnTo>
                    <a:pt x="5203" y="5154"/>
                  </a:lnTo>
                  <a:lnTo>
                    <a:pt x="5080" y="5252"/>
                  </a:lnTo>
                  <a:lnTo>
                    <a:pt x="4958" y="5349"/>
                  </a:lnTo>
                  <a:lnTo>
                    <a:pt x="4812" y="5447"/>
                  </a:lnTo>
                  <a:lnTo>
                    <a:pt x="4665" y="5520"/>
                  </a:lnTo>
                  <a:lnTo>
                    <a:pt x="4519" y="5569"/>
                  </a:lnTo>
                  <a:lnTo>
                    <a:pt x="4372" y="5618"/>
                  </a:lnTo>
                  <a:lnTo>
                    <a:pt x="4201" y="5642"/>
                  </a:lnTo>
                  <a:lnTo>
                    <a:pt x="4055" y="5667"/>
                  </a:lnTo>
                  <a:lnTo>
                    <a:pt x="3884" y="5642"/>
                  </a:lnTo>
                  <a:lnTo>
                    <a:pt x="3713" y="5642"/>
                  </a:lnTo>
                  <a:lnTo>
                    <a:pt x="3566" y="5594"/>
                  </a:lnTo>
                  <a:lnTo>
                    <a:pt x="3395" y="5545"/>
                  </a:lnTo>
                  <a:lnTo>
                    <a:pt x="3249" y="5471"/>
                  </a:lnTo>
                  <a:lnTo>
                    <a:pt x="3102" y="5398"/>
                  </a:lnTo>
                  <a:lnTo>
                    <a:pt x="2956" y="5300"/>
                  </a:lnTo>
                  <a:lnTo>
                    <a:pt x="2833" y="5178"/>
                  </a:lnTo>
                  <a:lnTo>
                    <a:pt x="2711" y="5081"/>
                  </a:lnTo>
                  <a:lnTo>
                    <a:pt x="2614" y="4934"/>
                  </a:lnTo>
                  <a:lnTo>
                    <a:pt x="2540" y="4812"/>
                  </a:lnTo>
                  <a:lnTo>
                    <a:pt x="2467" y="4665"/>
                  </a:lnTo>
                  <a:lnTo>
                    <a:pt x="2394" y="4519"/>
                  </a:lnTo>
                  <a:lnTo>
                    <a:pt x="2369" y="4348"/>
                  </a:lnTo>
                  <a:lnTo>
                    <a:pt x="2321" y="4201"/>
                  </a:lnTo>
                  <a:lnTo>
                    <a:pt x="2321" y="4030"/>
                  </a:lnTo>
                  <a:lnTo>
                    <a:pt x="2321" y="3884"/>
                  </a:lnTo>
                  <a:lnTo>
                    <a:pt x="2345" y="3713"/>
                  </a:lnTo>
                  <a:lnTo>
                    <a:pt x="2369" y="3542"/>
                  </a:lnTo>
                  <a:lnTo>
                    <a:pt x="2418" y="3395"/>
                  </a:lnTo>
                  <a:lnTo>
                    <a:pt x="2492" y="3224"/>
                  </a:lnTo>
                  <a:lnTo>
                    <a:pt x="2589" y="3078"/>
                  </a:lnTo>
                  <a:lnTo>
                    <a:pt x="2687" y="2956"/>
                  </a:lnTo>
                  <a:lnTo>
                    <a:pt x="2785" y="2809"/>
                  </a:lnTo>
                  <a:lnTo>
                    <a:pt x="2907" y="2712"/>
                  </a:lnTo>
                  <a:lnTo>
                    <a:pt x="3029" y="2614"/>
                  </a:lnTo>
                  <a:lnTo>
                    <a:pt x="3175" y="2516"/>
                  </a:lnTo>
                  <a:lnTo>
                    <a:pt x="3322" y="2443"/>
                  </a:lnTo>
                  <a:lnTo>
                    <a:pt x="3468" y="2394"/>
                  </a:lnTo>
                  <a:lnTo>
                    <a:pt x="3615" y="2345"/>
                  </a:lnTo>
                  <a:lnTo>
                    <a:pt x="3786" y="2321"/>
                  </a:lnTo>
                  <a:lnTo>
                    <a:pt x="3933" y="2296"/>
                  </a:lnTo>
                  <a:close/>
                  <a:moveTo>
                    <a:pt x="3053" y="1"/>
                  </a:moveTo>
                  <a:lnTo>
                    <a:pt x="2980" y="25"/>
                  </a:lnTo>
                  <a:lnTo>
                    <a:pt x="2443" y="196"/>
                  </a:lnTo>
                  <a:lnTo>
                    <a:pt x="2369" y="220"/>
                  </a:lnTo>
                  <a:lnTo>
                    <a:pt x="2296" y="269"/>
                  </a:lnTo>
                  <a:lnTo>
                    <a:pt x="2198" y="391"/>
                  </a:lnTo>
                  <a:lnTo>
                    <a:pt x="2150" y="538"/>
                  </a:lnTo>
                  <a:lnTo>
                    <a:pt x="2150" y="611"/>
                  </a:lnTo>
                  <a:lnTo>
                    <a:pt x="2150" y="684"/>
                  </a:lnTo>
                  <a:lnTo>
                    <a:pt x="2394" y="1832"/>
                  </a:lnTo>
                  <a:lnTo>
                    <a:pt x="2223" y="1954"/>
                  </a:lnTo>
                  <a:lnTo>
                    <a:pt x="2076" y="2101"/>
                  </a:lnTo>
                  <a:lnTo>
                    <a:pt x="1002" y="1686"/>
                  </a:lnTo>
                  <a:lnTo>
                    <a:pt x="928" y="1686"/>
                  </a:lnTo>
                  <a:lnTo>
                    <a:pt x="831" y="1661"/>
                  </a:lnTo>
                  <a:lnTo>
                    <a:pt x="684" y="1710"/>
                  </a:lnTo>
                  <a:lnTo>
                    <a:pt x="562" y="1784"/>
                  </a:lnTo>
                  <a:lnTo>
                    <a:pt x="513" y="1832"/>
                  </a:lnTo>
                  <a:lnTo>
                    <a:pt x="464" y="1906"/>
                  </a:lnTo>
                  <a:lnTo>
                    <a:pt x="220" y="2394"/>
                  </a:lnTo>
                  <a:lnTo>
                    <a:pt x="196" y="2467"/>
                  </a:lnTo>
                  <a:lnTo>
                    <a:pt x="171" y="2541"/>
                  </a:lnTo>
                  <a:lnTo>
                    <a:pt x="196" y="2712"/>
                  </a:lnTo>
                  <a:lnTo>
                    <a:pt x="245" y="2834"/>
                  </a:lnTo>
                  <a:lnTo>
                    <a:pt x="293" y="2907"/>
                  </a:lnTo>
                  <a:lnTo>
                    <a:pt x="367" y="2956"/>
                  </a:lnTo>
                  <a:lnTo>
                    <a:pt x="1344" y="3591"/>
                  </a:lnTo>
                  <a:lnTo>
                    <a:pt x="1319" y="3786"/>
                  </a:lnTo>
                  <a:lnTo>
                    <a:pt x="1295" y="4006"/>
                  </a:lnTo>
                  <a:lnTo>
                    <a:pt x="245" y="4494"/>
                  </a:lnTo>
                  <a:lnTo>
                    <a:pt x="196" y="4519"/>
                  </a:lnTo>
                  <a:lnTo>
                    <a:pt x="123" y="4568"/>
                  </a:lnTo>
                  <a:lnTo>
                    <a:pt x="49" y="4714"/>
                  </a:lnTo>
                  <a:lnTo>
                    <a:pt x="0" y="4861"/>
                  </a:lnTo>
                  <a:lnTo>
                    <a:pt x="25" y="4934"/>
                  </a:lnTo>
                  <a:lnTo>
                    <a:pt x="25" y="5007"/>
                  </a:lnTo>
                  <a:lnTo>
                    <a:pt x="220" y="5545"/>
                  </a:lnTo>
                  <a:lnTo>
                    <a:pt x="245" y="5594"/>
                  </a:lnTo>
                  <a:lnTo>
                    <a:pt x="293" y="5667"/>
                  </a:lnTo>
                  <a:lnTo>
                    <a:pt x="391" y="5764"/>
                  </a:lnTo>
                  <a:lnTo>
                    <a:pt x="538" y="5813"/>
                  </a:lnTo>
                  <a:lnTo>
                    <a:pt x="684" y="5813"/>
                  </a:lnTo>
                  <a:lnTo>
                    <a:pt x="1832" y="5569"/>
                  </a:lnTo>
                  <a:lnTo>
                    <a:pt x="1954" y="5740"/>
                  </a:lnTo>
                  <a:lnTo>
                    <a:pt x="2101" y="5887"/>
                  </a:lnTo>
                  <a:lnTo>
                    <a:pt x="1710" y="6986"/>
                  </a:lnTo>
                  <a:lnTo>
                    <a:pt x="1686" y="7059"/>
                  </a:lnTo>
                  <a:lnTo>
                    <a:pt x="1686" y="7132"/>
                  </a:lnTo>
                  <a:lnTo>
                    <a:pt x="1710" y="7279"/>
                  </a:lnTo>
                  <a:lnTo>
                    <a:pt x="1783" y="7401"/>
                  </a:lnTo>
                  <a:lnTo>
                    <a:pt x="1857" y="7450"/>
                  </a:lnTo>
                  <a:lnTo>
                    <a:pt x="1905" y="7499"/>
                  </a:lnTo>
                  <a:lnTo>
                    <a:pt x="2418" y="7743"/>
                  </a:lnTo>
                  <a:lnTo>
                    <a:pt x="2492" y="7792"/>
                  </a:lnTo>
                  <a:lnTo>
                    <a:pt x="2711" y="7792"/>
                  </a:lnTo>
                  <a:lnTo>
                    <a:pt x="2858" y="7718"/>
                  </a:lnTo>
                  <a:lnTo>
                    <a:pt x="2907" y="7669"/>
                  </a:lnTo>
                  <a:lnTo>
                    <a:pt x="2956" y="7621"/>
                  </a:lnTo>
                  <a:lnTo>
                    <a:pt x="3591" y="6644"/>
                  </a:lnTo>
                  <a:lnTo>
                    <a:pt x="3810" y="6668"/>
                  </a:lnTo>
                  <a:lnTo>
                    <a:pt x="4006" y="6668"/>
                  </a:lnTo>
                  <a:lnTo>
                    <a:pt x="4494" y="7718"/>
                  </a:lnTo>
                  <a:lnTo>
                    <a:pt x="4543" y="7792"/>
                  </a:lnTo>
                  <a:lnTo>
                    <a:pt x="4592" y="7840"/>
                  </a:lnTo>
                  <a:lnTo>
                    <a:pt x="4714" y="7914"/>
                  </a:lnTo>
                  <a:lnTo>
                    <a:pt x="4861" y="7963"/>
                  </a:lnTo>
                  <a:lnTo>
                    <a:pt x="4934" y="7963"/>
                  </a:lnTo>
                  <a:lnTo>
                    <a:pt x="5007" y="7938"/>
                  </a:lnTo>
                  <a:lnTo>
                    <a:pt x="5544" y="7767"/>
                  </a:lnTo>
                  <a:lnTo>
                    <a:pt x="5618" y="7743"/>
                  </a:lnTo>
                  <a:lnTo>
                    <a:pt x="5667" y="7694"/>
                  </a:lnTo>
                  <a:lnTo>
                    <a:pt x="5764" y="7572"/>
                  </a:lnTo>
                  <a:lnTo>
                    <a:pt x="5838" y="7425"/>
                  </a:lnTo>
                  <a:lnTo>
                    <a:pt x="5838" y="7352"/>
                  </a:lnTo>
                  <a:lnTo>
                    <a:pt x="5838" y="7279"/>
                  </a:lnTo>
                  <a:lnTo>
                    <a:pt x="5593" y="6131"/>
                  </a:lnTo>
                  <a:lnTo>
                    <a:pt x="5740" y="6009"/>
                  </a:lnTo>
                  <a:lnTo>
                    <a:pt x="5911" y="5862"/>
                  </a:lnTo>
                  <a:lnTo>
                    <a:pt x="6985" y="6277"/>
                  </a:lnTo>
                  <a:lnTo>
                    <a:pt x="7059" y="6277"/>
                  </a:lnTo>
                  <a:lnTo>
                    <a:pt x="7132" y="6302"/>
                  </a:lnTo>
                  <a:lnTo>
                    <a:pt x="7278" y="6253"/>
                  </a:lnTo>
                  <a:lnTo>
                    <a:pt x="7425" y="6180"/>
                  </a:lnTo>
                  <a:lnTo>
                    <a:pt x="7474" y="6131"/>
                  </a:lnTo>
                  <a:lnTo>
                    <a:pt x="7523" y="6058"/>
                  </a:lnTo>
                  <a:lnTo>
                    <a:pt x="7767" y="5545"/>
                  </a:lnTo>
                  <a:lnTo>
                    <a:pt x="7791" y="5496"/>
                  </a:lnTo>
                  <a:lnTo>
                    <a:pt x="7816" y="5398"/>
                  </a:lnTo>
                  <a:lnTo>
                    <a:pt x="7791" y="5252"/>
                  </a:lnTo>
                  <a:lnTo>
                    <a:pt x="7718" y="5129"/>
                  </a:lnTo>
                  <a:lnTo>
                    <a:pt x="7669" y="5056"/>
                  </a:lnTo>
                  <a:lnTo>
                    <a:pt x="7620" y="5007"/>
                  </a:lnTo>
                  <a:lnTo>
                    <a:pt x="6643" y="4372"/>
                  </a:lnTo>
                  <a:lnTo>
                    <a:pt x="6668" y="4177"/>
                  </a:lnTo>
                  <a:lnTo>
                    <a:pt x="6668" y="3957"/>
                  </a:lnTo>
                  <a:lnTo>
                    <a:pt x="7718" y="3469"/>
                  </a:lnTo>
                  <a:lnTo>
                    <a:pt x="7791" y="3444"/>
                  </a:lnTo>
                  <a:lnTo>
                    <a:pt x="7865" y="3395"/>
                  </a:lnTo>
                  <a:lnTo>
                    <a:pt x="7938" y="3249"/>
                  </a:lnTo>
                  <a:lnTo>
                    <a:pt x="7962" y="3102"/>
                  </a:lnTo>
                  <a:lnTo>
                    <a:pt x="7962" y="3029"/>
                  </a:lnTo>
                  <a:lnTo>
                    <a:pt x="7962" y="2956"/>
                  </a:lnTo>
                  <a:lnTo>
                    <a:pt x="7767" y="2419"/>
                  </a:lnTo>
                  <a:lnTo>
                    <a:pt x="7743" y="2345"/>
                  </a:lnTo>
                  <a:lnTo>
                    <a:pt x="7694" y="2296"/>
                  </a:lnTo>
                  <a:lnTo>
                    <a:pt x="7572" y="2199"/>
                  </a:lnTo>
                  <a:lnTo>
                    <a:pt x="7449" y="2150"/>
                  </a:lnTo>
                  <a:lnTo>
                    <a:pt x="7278" y="2150"/>
                  </a:lnTo>
                  <a:lnTo>
                    <a:pt x="6155" y="2394"/>
                  </a:lnTo>
                  <a:lnTo>
                    <a:pt x="6033" y="2223"/>
                  </a:lnTo>
                  <a:lnTo>
                    <a:pt x="5886" y="2077"/>
                  </a:lnTo>
                  <a:lnTo>
                    <a:pt x="6277" y="978"/>
                  </a:lnTo>
                  <a:lnTo>
                    <a:pt x="6302" y="904"/>
                  </a:lnTo>
                  <a:lnTo>
                    <a:pt x="6302" y="831"/>
                  </a:lnTo>
                  <a:lnTo>
                    <a:pt x="6277" y="684"/>
                  </a:lnTo>
                  <a:lnTo>
                    <a:pt x="6179" y="562"/>
                  </a:lnTo>
                  <a:lnTo>
                    <a:pt x="6131" y="489"/>
                  </a:lnTo>
                  <a:lnTo>
                    <a:pt x="6082" y="465"/>
                  </a:lnTo>
                  <a:lnTo>
                    <a:pt x="5569" y="196"/>
                  </a:lnTo>
                  <a:lnTo>
                    <a:pt x="5496" y="172"/>
                  </a:lnTo>
                  <a:lnTo>
                    <a:pt x="5276" y="172"/>
                  </a:lnTo>
                  <a:lnTo>
                    <a:pt x="5129" y="245"/>
                  </a:lnTo>
                  <a:lnTo>
                    <a:pt x="5080" y="294"/>
                  </a:lnTo>
                  <a:lnTo>
                    <a:pt x="5032" y="343"/>
                  </a:lnTo>
                  <a:lnTo>
                    <a:pt x="4397" y="1319"/>
                  </a:lnTo>
                  <a:lnTo>
                    <a:pt x="4177" y="1295"/>
                  </a:lnTo>
                  <a:lnTo>
                    <a:pt x="3981" y="1295"/>
                  </a:lnTo>
                  <a:lnTo>
                    <a:pt x="3493" y="245"/>
                  </a:lnTo>
                  <a:lnTo>
                    <a:pt x="3444" y="172"/>
                  </a:lnTo>
                  <a:lnTo>
                    <a:pt x="3395" y="123"/>
                  </a:lnTo>
                  <a:lnTo>
                    <a:pt x="3273" y="49"/>
                  </a:lnTo>
                  <a:lnTo>
                    <a:pt x="312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4" name="Google Shape;614;p40"/>
          <p:cNvGrpSpPr/>
          <p:nvPr/>
        </p:nvGrpSpPr>
        <p:grpSpPr>
          <a:xfrm>
            <a:off x="3177104" y="2638308"/>
            <a:ext cx="346104" cy="353231"/>
            <a:chOff x="3955900" y="2984500"/>
            <a:chExt cx="414000" cy="422525"/>
          </a:xfrm>
        </p:grpSpPr>
        <p:sp>
          <p:nvSpPr>
            <p:cNvPr id="615" name="Google Shape;615;p40"/>
            <p:cNvSpPr/>
            <p:nvPr/>
          </p:nvSpPr>
          <p:spPr>
            <a:xfrm>
              <a:off x="3955900" y="2984500"/>
              <a:ext cx="315700" cy="315675"/>
            </a:xfrm>
            <a:custGeom>
              <a:avLst/>
              <a:gdLst/>
              <a:ahLst/>
              <a:cxnLst/>
              <a:rect l="l" t="t" r="r" b="b"/>
              <a:pathLst>
                <a:path w="12628" h="12627" extrusionOk="0">
                  <a:moveTo>
                    <a:pt x="6302" y="977"/>
                  </a:moveTo>
                  <a:lnTo>
                    <a:pt x="6863" y="1026"/>
                  </a:lnTo>
                  <a:lnTo>
                    <a:pt x="7376" y="1099"/>
                  </a:lnTo>
                  <a:lnTo>
                    <a:pt x="7889" y="1221"/>
                  </a:lnTo>
                  <a:lnTo>
                    <a:pt x="8378" y="1417"/>
                  </a:lnTo>
                  <a:lnTo>
                    <a:pt x="8842" y="1636"/>
                  </a:lnTo>
                  <a:lnTo>
                    <a:pt x="9281" y="1905"/>
                  </a:lnTo>
                  <a:lnTo>
                    <a:pt x="9697" y="2198"/>
                  </a:lnTo>
                  <a:lnTo>
                    <a:pt x="10087" y="2540"/>
                  </a:lnTo>
                  <a:lnTo>
                    <a:pt x="10429" y="2931"/>
                  </a:lnTo>
                  <a:lnTo>
                    <a:pt x="10722" y="3346"/>
                  </a:lnTo>
                  <a:lnTo>
                    <a:pt x="10991" y="3786"/>
                  </a:lnTo>
                  <a:lnTo>
                    <a:pt x="11211" y="4250"/>
                  </a:lnTo>
                  <a:lnTo>
                    <a:pt x="11406" y="4738"/>
                  </a:lnTo>
                  <a:lnTo>
                    <a:pt x="11528" y="5251"/>
                  </a:lnTo>
                  <a:lnTo>
                    <a:pt x="11626" y="5764"/>
                  </a:lnTo>
                  <a:lnTo>
                    <a:pt x="11650" y="6326"/>
                  </a:lnTo>
                  <a:lnTo>
                    <a:pt x="11626" y="6863"/>
                  </a:lnTo>
                  <a:lnTo>
                    <a:pt x="11528" y="7400"/>
                  </a:lnTo>
                  <a:lnTo>
                    <a:pt x="11406" y="7913"/>
                  </a:lnTo>
                  <a:lnTo>
                    <a:pt x="11211" y="8402"/>
                  </a:lnTo>
                  <a:lnTo>
                    <a:pt x="10991" y="8866"/>
                  </a:lnTo>
                  <a:lnTo>
                    <a:pt x="10722" y="9305"/>
                  </a:lnTo>
                  <a:lnTo>
                    <a:pt x="10429" y="9696"/>
                  </a:lnTo>
                  <a:lnTo>
                    <a:pt x="10087" y="10087"/>
                  </a:lnTo>
                  <a:lnTo>
                    <a:pt x="9697" y="10429"/>
                  </a:lnTo>
                  <a:lnTo>
                    <a:pt x="9281" y="10746"/>
                  </a:lnTo>
                  <a:lnTo>
                    <a:pt x="8842" y="11015"/>
                  </a:lnTo>
                  <a:lnTo>
                    <a:pt x="8378" y="11235"/>
                  </a:lnTo>
                  <a:lnTo>
                    <a:pt x="7889" y="11406"/>
                  </a:lnTo>
                  <a:lnTo>
                    <a:pt x="7376" y="11552"/>
                  </a:lnTo>
                  <a:lnTo>
                    <a:pt x="6863" y="11625"/>
                  </a:lnTo>
                  <a:lnTo>
                    <a:pt x="6302" y="11650"/>
                  </a:lnTo>
                  <a:lnTo>
                    <a:pt x="5764" y="11625"/>
                  </a:lnTo>
                  <a:lnTo>
                    <a:pt x="5227" y="11552"/>
                  </a:lnTo>
                  <a:lnTo>
                    <a:pt x="4714" y="11406"/>
                  </a:lnTo>
                  <a:lnTo>
                    <a:pt x="4226" y="11235"/>
                  </a:lnTo>
                  <a:lnTo>
                    <a:pt x="3762" y="11015"/>
                  </a:lnTo>
                  <a:lnTo>
                    <a:pt x="3322" y="10746"/>
                  </a:lnTo>
                  <a:lnTo>
                    <a:pt x="2931" y="10429"/>
                  </a:lnTo>
                  <a:lnTo>
                    <a:pt x="2541" y="10087"/>
                  </a:lnTo>
                  <a:lnTo>
                    <a:pt x="2199" y="9696"/>
                  </a:lnTo>
                  <a:lnTo>
                    <a:pt x="1881" y="9305"/>
                  </a:lnTo>
                  <a:lnTo>
                    <a:pt x="1613" y="8866"/>
                  </a:lnTo>
                  <a:lnTo>
                    <a:pt x="1393" y="8402"/>
                  </a:lnTo>
                  <a:lnTo>
                    <a:pt x="1222" y="7913"/>
                  </a:lnTo>
                  <a:lnTo>
                    <a:pt x="1075" y="7400"/>
                  </a:lnTo>
                  <a:lnTo>
                    <a:pt x="1002" y="6863"/>
                  </a:lnTo>
                  <a:lnTo>
                    <a:pt x="978" y="6326"/>
                  </a:lnTo>
                  <a:lnTo>
                    <a:pt x="1002" y="5764"/>
                  </a:lnTo>
                  <a:lnTo>
                    <a:pt x="1075" y="5251"/>
                  </a:lnTo>
                  <a:lnTo>
                    <a:pt x="1222" y="4738"/>
                  </a:lnTo>
                  <a:lnTo>
                    <a:pt x="1393" y="4250"/>
                  </a:lnTo>
                  <a:lnTo>
                    <a:pt x="1613" y="3786"/>
                  </a:lnTo>
                  <a:lnTo>
                    <a:pt x="1881" y="3346"/>
                  </a:lnTo>
                  <a:lnTo>
                    <a:pt x="2199" y="2931"/>
                  </a:lnTo>
                  <a:lnTo>
                    <a:pt x="2541" y="2540"/>
                  </a:lnTo>
                  <a:lnTo>
                    <a:pt x="2931" y="2198"/>
                  </a:lnTo>
                  <a:lnTo>
                    <a:pt x="3322" y="1905"/>
                  </a:lnTo>
                  <a:lnTo>
                    <a:pt x="3762" y="1636"/>
                  </a:lnTo>
                  <a:lnTo>
                    <a:pt x="4226" y="1417"/>
                  </a:lnTo>
                  <a:lnTo>
                    <a:pt x="4714" y="1221"/>
                  </a:lnTo>
                  <a:lnTo>
                    <a:pt x="5227" y="1099"/>
                  </a:lnTo>
                  <a:lnTo>
                    <a:pt x="5764" y="1026"/>
                  </a:lnTo>
                  <a:lnTo>
                    <a:pt x="6302" y="977"/>
                  </a:lnTo>
                  <a:close/>
                  <a:moveTo>
                    <a:pt x="6302" y="0"/>
                  </a:moveTo>
                  <a:lnTo>
                    <a:pt x="5984" y="24"/>
                  </a:lnTo>
                  <a:lnTo>
                    <a:pt x="5667" y="49"/>
                  </a:lnTo>
                  <a:lnTo>
                    <a:pt x="5349" y="73"/>
                  </a:lnTo>
                  <a:lnTo>
                    <a:pt x="5032" y="147"/>
                  </a:lnTo>
                  <a:lnTo>
                    <a:pt x="4739" y="220"/>
                  </a:lnTo>
                  <a:lnTo>
                    <a:pt x="4446" y="293"/>
                  </a:lnTo>
                  <a:lnTo>
                    <a:pt x="4153" y="391"/>
                  </a:lnTo>
                  <a:lnTo>
                    <a:pt x="3859" y="513"/>
                  </a:lnTo>
                  <a:lnTo>
                    <a:pt x="3566" y="635"/>
                  </a:lnTo>
                  <a:lnTo>
                    <a:pt x="3298" y="782"/>
                  </a:lnTo>
                  <a:lnTo>
                    <a:pt x="3029" y="928"/>
                  </a:lnTo>
                  <a:lnTo>
                    <a:pt x="2785" y="1075"/>
                  </a:lnTo>
                  <a:lnTo>
                    <a:pt x="2296" y="1441"/>
                  </a:lnTo>
                  <a:lnTo>
                    <a:pt x="1857" y="1856"/>
                  </a:lnTo>
                  <a:lnTo>
                    <a:pt x="1442" y="2296"/>
                  </a:lnTo>
                  <a:lnTo>
                    <a:pt x="1075" y="2784"/>
                  </a:lnTo>
                  <a:lnTo>
                    <a:pt x="904" y="3053"/>
                  </a:lnTo>
                  <a:lnTo>
                    <a:pt x="758" y="3322"/>
                  </a:lnTo>
                  <a:lnTo>
                    <a:pt x="611" y="3590"/>
                  </a:lnTo>
                  <a:lnTo>
                    <a:pt x="489" y="3859"/>
                  </a:lnTo>
                  <a:lnTo>
                    <a:pt x="391" y="4152"/>
                  </a:lnTo>
                  <a:lnTo>
                    <a:pt x="294" y="4445"/>
                  </a:lnTo>
                  <a:lnTo>
                    <a:pt x="196" y="4738"/>
                  </a:lnTo>
                  <a:lnTo>
                    <a:pt x="123" y="5056"/>
                  </a:lnTo>
                  <a:lnTo>
                    <a:pt x="74" y="5349"/>
                  </a:lnTo>
                  <a:lnTo>
                    <a:pt x="25" y="5666"/>
                  </a:lnTo>
                  <a:lnTo>
                    <a:pt x="1" y="5984"/>
                  </a:lnTo>
                  <a:lnTo>
                    <a:pt x="1" y="6326"/>
                  </a:lnTo>
                  <a:lnTo>
                    <a:pt x="1" y="6643"/>
                  </a:lnTo>
                  <a:lnTo>
                    <a:pt x="25" y="6961"/>
                  </a:lnTo>
                  <a:lnTo>
                    <a:pt x="74" y="7278"/>
                  </a:lnTo>
                  <a:lnTo>
                    <a:pt x="123" y="7596"/>
                  </a:lnTo>
                  <a:lnTo>
                    <a:pt x="196" y="7889"/>
                  </a:lnTo>
                  <a:lnTo>
                    <a:pt x="294" y="8206"/>
                  </a:lnTo>
                  <a:lnTo>
                    <a:pt x="391" y="8499"/>
                  </a:lnTo>
                  <a:lnTo>
                    <a:pt x="489" y="8768"/>
                  </a:lnTo>
                  <a:lnTo>
                    <a:pt x="611" y="9061"/>
                  </a:lnTo>
                  <a:lnTo>
                    <a:pt x="758" y="9330"/>
                  </a:lnTo>
                  <a:lnTo>
                    <a:pt x="904" y="9598"/>
                  </a:lnTo>
                  <a:lnTo>
                    <a:pt x="1075" y="9843"/>
                  </a:lnTo>
                  <a:lnTo>
                    <a:pt x="1442" y="10331"/>
                  </a:lnTo>
                  <a:lnTo>
                    <a:pt x="1857" y="10771"/>
                  </a:lnTo>
                  <a:lnTo>
                    <a:pt x="2296" y="11186"/>
                  </a:lnTo>
                  <a:lnTo>
                    <a:pt x="2785" y="11552"/>
                  </a:lnTo>
                  <a:lnTo>
                    <a:pt x="3029" y="11723"/>
                  </a:lnTo>
                  <a:lnTo>
                    <a:pt x="3298" y="11870"/>
                  </a:lnTo>
                  <a:lnTo>
                    <a:pt x="3566" y="12016"/>
                  </a:lnTo>
                  <a:lnTo>
                    <a:pt x="3859" y="12138"/>
                  </a:lnTo>
                  <a:lnTo>
                    <a:pt x="4153" y="12236"/>
                  </a:lnTo>
                  <a:lnTo>
                    <a:pt x="4446" y="12334"/>
                  </a:lnTo>
                  <a:lnTo>
                    <a:pt x="4739" y="12431"/>
                  </a:lnTo>
                  <a:lnTo>
                    <a:pt x="5032" y="12505"/>
                  </a:lnTo>
                  <a:lnTo>
                    <a:pt x="5349" y="12553"/>
                  </a:lnTo>
                  <a:lnTo>
                    <a:pt x="5667" y="12602"/>
                  </a:lnTo>
                  <a:lnTo>
                    <a:pt x="5984" y="12627"/>
                  </a:lnTo>
                  <a:lnTo>
                    <a:pt x="6644" y="12627"/>
                  </a:lnTo>
                  <a:lnTo>
                    <a:pt x="6961" y="12602"/>
                  </a:lnTo>
                  <a:lnTo>
                    <a:pt x="7279" y="12553"/>
                  </a:lnTo>
                  <a:lnTo>
                    <a:pt x="7572" y="12505"/>
                  </a:lnTo>
                  <a:lnTo>
                    <a:pt x="7889" y="12431"/>
                  </a:lnTo>
                  <a:lnTo>
                    <a:pt x="8182" y="12334"/>
                  </a:lnTo>
                  <a:lnTo>
                    <a:pt x="8475" y="12236"/>
                  </a:lnTo>
                  <a:lnTo>
                    <a:pt x="8768" y="12138"/>
                  </a:lnTo>
                  <a:lnTo>
                    <a:pt x="9037" y="12016"/>
                  </a:lnTo>
                  <a:lnTo>
                    <a:pt x="9306" y="11870"/>
                  </a:lnTo>
                  <a:lnTo>
                    <a:pt x="9574" y="11723"/>
                  </a:lnTo>
                  <a:lnTo>
                    <a:pt x="9843" y="11552"/>
                  </a:lnTo>
                  <a:lnTo>
                    <a:pt x="10332" y="11186"/>
                  </a:lnTo>
                  <a:lnTo>
                    <a:pt x="10771" y="10771"/>
                  </a:lnTo>
                  <a:lnTo>
                    <a:pt x="11186" y="10331"/>
                  </a:lnTo>
                  <a:lnTo>
                    <a:pt x="11553" y="9843"/>
                  </a:lnTo>
                  <a:lnTo>
                    <a:pt x="11699" y="9598"/>
                  </a:lnTo>
                  <a:lnTo>
                    <a:pt x="11846" y="9330"/>
                  </a:lnTo>
                  <a:lnTo>
                    <a:pt x="11992" y="9061"/>
                  </a:lnTo>
                  <a:lnTo>
                    <a:pt x="12114" y="8768"/>
                  </a:lnTo>
                  <a:lnTo>
                    <a:pt x="12237" y="8499"/>
                  </a:lnTo>
                  <a:lnTo>
                    <a:pt x="12334" y="8206"/>
                  </a:lnTo>
                  <a:lnTo>
                    <a:pt x="12432" y="7889"/>
                  </a:lnTo>
                  <a:lnTo>
                    <a:pt x="12481" y="7596"/>
                  </a:lnTo>
                  <a:lnTo>
                    <a:pt x="12554" y="7278"/>
                  </a:lnTo>
                  <a:lnTo>
                    <a:pt x="12578" y="6961"/>
                  </a:lnTo>
                  <a:lnTo>
                    <a:pt x="12603" y="6643"/>
                  </a:lnTo>
                  <a:lnTo>
                    <a:pt x="12627" y="6326"/>
                  </a:lnTo>
                  <a:lnTo>
                    <a:pt x="12603" y="5984"/>
                  </a:lnTo>
                  <a:lnTo>
                    <a:pt x="12578" y="5666"/>
                  </a:lnTo>
                  <a:lnTo>
                    <a:pt x="12554" y="5349"/>
                  </a:lnTo>
                  <a:lnTo>
                    <a:pt x="12481" y="5056"/>
                  </a:lnTo>
                  <a:lnTo>
                    <a:pt x="12432" y="4738"/>
                  </a:lnTo>
                  <a:lnTo>
                    <a:pt x="12334" y="4445"/>
                  </a:lnTo>
                  <a:lnTo>
                    <a:pt x="12237" y="4152"/>
                  </a:lnTo>
                  <a:lnTo>
                    <a:pt x="12114" y="3859"/>
                  </a:lnTo>
                  <a:lnTo>
                    <a:pt x="11992" y="3590"/>
                  </a:lnTo>
                  <a:lnTo>
                    <a:pt x="11846" y="3322"/>
                  </a:lnTo>
                  <a:lnTo>
                    <a:pt x="11699" y="3053"/>
                  </a:lnTo>
                  <a:lnTo>
                    <a:pt x="11553" y="2784"/>
                  </a:lnTo>
                  <a:lnTo>
                    <a:pt x="11186" y="2296"/>
                  </a:lnTo>
                  <a:lnTo>
                    <a:pt x="10771" y="1856"/>
                  </a:lnTo>
                  <a:lnTo>
                    <a:pt x="10332" y="1441"/>
                  </a:lnTo>
                  <a:lnTo>
                    <a:pt x="9843" y="1075"/>
                  </a:lnTo>
                  <a:lnTo>
                    <a:pt x="9574" y="928"/>
                  </a:lnTo>
                  <a:lnTo>
                    <a:pt x="9306" y="782"/>
                  </a:lnTo>
                  <a:lnTo>
                    <a:pt x="9037" y="635"/>
                  </a:lnTo>
                  <a:lnTo>
                    <a:pt x="8768" y="513"/>
                  </a:lnTo>
                  <a:lnTo>
                    <a:pt x="8475" y="391"/>
                  </a:lnTo>
                  <a:lnTo>
                    <a:pt x="8182" y="293"/>
                  </a:lnTo>
                  <a:lnTo>
                    <a:pt x="7889" y="220"/>
                  </a:lnTo>
                  <a:lnTo>
                    <a:pt x="7572" y="147"/>
                  </a:lnTo>
                  <a:lnTo>
                    <a:pt x="7279" y="73"/>
                  </a:lnTo>
                  <a:lnTo>
                    <a:pt x="6961" y="49"/>
                  </a:lnTo>
                  <a:lnTo>
                    <a:pt x="6644" y="24"/>
                  </a:lnTo>
                  <a:lnTo>
                    <a:pt x="630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40"/>
            <p:cNvSpPr/>
            <p:nvPr/>
          </p:nvSpPr>
          <p:spPr>
            <a:xfrm>
              <a:off x="3992525" y="3021125"/>
              <a:ext cx="242425" cy="242425"/>
            </a:xfrm>
            <a:custGeom>
              <a:avLst/>
              <a:gdLst/>
              <a:ahLst/>
              <a:cxnLst/>
              <a:rect l="l" t="t" r="r" b="b"/>
              <a:pathLst>
                <a:path w="9697" h="9697" extrusionOk="0">
                  <a:moveTo>
                    <a:pt x="4934" y="1466"/>
                  </a:moveTo>
                  <a:lnTo>
                    <a:pt x="5008" y="1490"/>
                  </a:lnTo>
                  <a:lnTo>
                    <a:pt x="5081" y="1539"/>
                  </a:lnTo>
                  <a:lnTo>
                    <a:pt x="5154" y="1588"/>
                  </a:lnTo>
                  <a:lnTo>
                    <a:pt x="5203" y="1637"/>
                  </a:lnTo>
                  <a:lnTo>
                    <a:pt x="5252" y="1734"/>
                  </a:lnTo>
                  <a:lnTo>
                    <a:pt x="5276" y="1808"/>
                  </a:lnTo>
                  <a:lnTo>
                    <a:pt x="5276" y="1905"/>
                  </a:lnTo>
                  <a:lnTo>
                    <a:pt x="5276" y="1979"/>
                  </a:lnTo>
                  <a:lnTo>
                    <a:pt x="5252" y="2076"/>
                  </a:lnTo>
                  <a:lnTo>
                    <a:pt x="5203" y="2150"/>
                  </a:lnTo>
                  <a:lnTo>
                    <a:pt x="5154" y="2198"/>
                  </a:lnTo>
                  <a:lnTo>
                    <a:pt x="5081" y="2247"/>
                  </a:lnTo>
                  <a:lnTo>
                    <a:pt x="5008" y="2296"/>
                  </a:lnTo>
                  <a:lnTo>
                    <a:pt x="4934" y="2321"/>
                  </a:lnTo>
                  <a:lnTo>
                    <a:pt x="4837" y="2345"/>
                  </a:lnTo>
                  <a:lnTo>
                    <a:pt x="4593" y="2345"/>
                  </a:lnTo>
                  <a:lnTo>
                    <a:pt x="4348" y="2394"/>
                  </a:lnTo>
                  <a:lnTo>
                    <a:pt x="4104" y="2443"/>
                  </a:lnTo>
                  <a:lnTo>
                    <a:pt x="3860" y="2540"/>
                  </a:lnTo>
                  <a:lnTo>
                    <a:pt x="3640" y="2638"/>
                  </a:lnTo>
                  <a:lnTo>
                    <a:pt x="3445" y="2760"/>
                  </a:lnTo>
                  <a:lnTo>
                    <a:pt x="3249" y="2907"/>
                  </a:lnTo>
                  <a:lnTo>
                    <a:pt x="3054" y="3078"/>
                  </a:lnTo>
                  <a:lnTo>
                    <a:pt x="2907" y="3249"/>
                  </a:lnTo>
                  <a:lnTo>
                    <a:pt x="2761" y="3444"/>
                  </a:lnTo>
                  <a:lnTo>
                    <a:pt x="2639" y="3664"/>
                  </a:lnTo>
                  <a:lnTo>
                    <a:pt x="2517" y="3884"/>
                  </a:lnTo>
                  <a:lnTo>
                    <a:pt x="2443" y="4103"/>
                  </a:lnTo>
                  <a:lnTo>
                    <a:pt x="2370" y="4348"/>
                  </a:lnTo>
                  <a:lnTo>
                    <a:pt x="2346" y="4592"/>
                  </a:lnTo>
                  <a:lnTo>
                    <a:pt x="2321" y="4861"/>
                  </a:lnTo>
                  <a:lnTo>
                    <a:pt x="2321" y="4934"/>
                  </a:lnTo>
                  <a:lnTo>
                    <a:pt x="2297" y="5032"/>
                  </a:lnTo>
                  <a:lnTo>
                    <a:pt x="2248" y="5105"/>
                  </a:lnTo>
                  <a:lnTo>
                    <a:pt x="2199" y="5154"/>
                  </a:lnTo>
                  <a:lnTo>
                    <a:pt x="2126" y="5227"/>
                  </a:lnTo>
                  <a:lnTo>
                    <a:pt x="2053" y="5251"/>
                  </a:lnTo>
                  <a:lnTo>
                    <a:pt x="1979" y="5276"/>
                  </a:lnTo>
                  <a:lnTo>
                    <a:pt x="1882" y="5300"/>
                  </a:lnTo>
                  <a:lnTo>
                    <a:pt x="1808" y="5276"/>
                  </a:lnTo>
                  <a:lnTo>
                    <a:pt x="1711" y="5251"/>
                  </a:lnTo>
                  <a:lnTo>
                    <a:pt x="1637" y="5227"/>
                  </a:lnTo>
                  <a:lnTo>
                    <a:pt x="1564" y="5154"/>
                  </a:lnTo>
                  <a:lnTo>
                    <a:pt x="1515" y="5105"/>
                  </a:lnTo>
                  <a:lnTo>
                    <a:pt x="1491" y="5032"/>
                  </a:lnTo>
                  <a:lnTo>
                    <a:pt x="1466" y="4934"/>
                  </a:lnTo>
                  <a:lnTo>
                    <a:pt x="1442" y="4861"/>
                  </a:lnTo>
                  <a:lnTo>
                    <a:pt x="1466" y="4494"/>
                  </a:lnTo>
                  <a:lnTo>
                    <a:pt x="1515" y="4177"/>
                  </a:lnTo>
                  <a:lnTo>
                    <a:pt x="1588" y="3835"/>
                  </a:lnTo>
                  <a:lnTo>
                    <a:pt x="1711" y="3542"/>
                  </a:lnTo>
                  <a:lnTo>
                    <a:pt x="1857" y="3224"/>
                  </a:lnTo>
                  <a:lnTo>
                    <a:pt x="2028" y="2956"/>
                  </a:lnTo>
                  <a:lnTo>
                    <a:pt x="2223" y="2687"/>
                  </a:lnTo>
                  <a:lnTo>
                    <a:pt x="2443" y="2443"/>
                  </a:lnTo>
                  <a:lnTo>
                    <a:pt x="2688" y="2223"/>
                  </a:lnTo>
                  <a:lnTo>
                    <a:pt x="2956" y="2028"/>
                  </a:lnTo>
                  <a:lnTo>
                    <a:pt x="3225" y="1857"/>
                  </a:lnTo>
                  <a:lnTo>
                    <a:pt x="3518" y="1710"/>
                  </a:lnTo>
                  <a:lnTo>
                    <a:pt x="3835" y="1612"/>
                  </a:lnTo>
                  <a:lnTo>
                    <a:pt x="4153" y="1515"/>
                  </a:lnTo>
                  <a:lnTo>
                    <a:pt x="4495" y="1466"/>
                  </a:lnTo>
                  <a:close/>
                  <a:moveTo>
                    <a:pt x="4837" y="0"/>
                  </a:moveTo>
                  <a:lnTo>
                    <a:pt x="4348" y="25"/>
                  </a:lnTo>
                  <a:lnTo>
                    <a:pt x="3860" y="98"/>
                  </a:lnTo>
                  <a:lnTo>
                    <a:pt x="3396" y="220"/>
                  </a:lnTo>
                  <a:lnTo>
                    <a:pt x="2956" y="391"/>
                  </a:lnTo>
                  <a:lnTo>
                    <a:pt x="2541" y="587"/>
                  </a:lnTo>
                  <a:lnTo>
                    <a:pt x="2150" y="831"/>
                  </a:lnTo>
                  <a:lnTo>
                    <a:pt x="1759" y="1124"/>
                  </a:lnTo>
                  <a:lnTo>
                    <a:pt x="1418" y="1441"/>
                  </a:lnTo>
                  <a:lnTo>
                    <a:pt x="1100" y="1783"/>
                  </a:lnTo>
                  <a:lnTo>
                    <a:pt x="831" y="2150"/>
                  </a:lnTo>
                  <a:lnTo>
                    <a:pt x="587" y="2540"/>
                  </a:lnTo>
                  <a:lnTo>
                    <a:pt x="392" y="2980"/>
                  </a:lnTo>
                  <a:lnTo>
                    <a:pt x="221" y="3420"/>
                  </a:lnTo>
                  <a:lnTo>
                    <a:pt x="99" y="3884"/>
                  </a:lnTo>
                  <a:lnTo>
                    <a:pt x="25" y="4348"/>
                  </a:lnTo>
                  <a:lnTo>
                    <a:pt x="1" y="4861"/>
                  </a:lnTo>
                  <a:lnTo>
                    <a:pt x="25" y="5349"/>
                  </a:lnTo>
                  <a:lnTo>
                    <a:pt x="99" y="5838"/>
                  </a:lnTo>
                  <a:lnTo>
                    <a:pt x="221" y="6302"/>
                  </a:lnTo>
                  <a:lnTo>
                    <a:pt x="392" y="6741"/>
                  </a:lnTo>
                  <a:lnTo>
                    <a:pt x="587" y="7156"/>
                  </a:lnTo>
                  <a:lnTo>
                    <a:pt x="831" y="7547"/>
                  </a:lnTo>
                  <a:lnTo>
                    <a:pt x="1100" y="7938"/>
                  </a:lnTo>
                  <a:lnTo>
                    <a:pt x="1418" y="8280"/>
                  </a:lnTo>
                  <a:lnTo>
                    <a:pt x="1759" y="8597"/>
                  </a:lnTo>
                  <a:lnTo>
                    <a:pt x="2150" y="8866"/>
                  </a:lnTo>
                  <a:lnTo>
                    <a:pt x="2541" y="9110"/>
                  </a:lnTo>
                  <a:lnTo>
                    <a:pt x="2956" y="9306"/>
                  </a:lnTo>
                  <a:lnTo>
                    <a:pt x="3396" y="9477"/>
                  </a:lnTo>
                  <a:lnTo>
                    <a:pt x="3860" y="9599"/>
                  </a:lnTo>
                  <a:lnTo>
                    <a:pt x="4348" y="9672"/>
                  </a:lnTo>
                  <a:lnTo>
                    <a:pt x="4837" y="9696"/>
                  </a:lnTo>
                  <a:lnTo>
                    <a:pt x="5350" y="9672"/>
                  </a:lnTo>
                  <a:lnTo>
                    <a:pt x="5814" y="9599"/>
                  </a:lnTo>
                  <a:lnTo>
                    <a:pt x="6278" y="9477"/>
                  </a:lnTo>
                  <a:lnTo>
                    <a:pt x="6717" y="9306"/>
                  </a:lnTo>
                  <a:lnTo>
                    <a:pt x="7157" y="9110"/>
                  </a:lnTo>
                  <a:lnTo>
                    <a:pt x="7548" y="8866"/>
                  </a:lnTo>
                  <a:lnTo>
                    <a:pt x="7914" y="8597"/>
                  </a:lnTo>
                  <a:lnTo>
                    <a:pt x="8256" y="8280"/>
                  </a:lnTo>
                  <a:lnTo>
                    <a:pt x="8573" y="7938"/>
                  </a:lnTo>
                  <a:lnTo>
                    <a:pt x="8867" y="7547"/>
                  </a:lnTo>
                  <a:lnTo>
                    <a:pt x="9111" y="7156"/>
                  </a:lnTo>
                  <a:lnTo>
                    <a:pt x="9306" y="6741"/>
                  </a:lnTo>
                  <a:lnTo>
                    <a:pt x="9477" y="6302"/>
                  </a:lnTo>
                  <a:lnTo>
                    <a:pt x="9599" y="5838"/>
                  </a:lnTo>
                  <a:lnTo>
                    <a:pt x="9673" y="5349"/>
                  </a:lnTo>
                  <a:lnTo>
                    <a:pt x="9697" y="4861"/>
                  </a:lnTo>
                  <a:lnTo>
                    <a:pt x="9673" y="4348"/>
                  </a:lnTo>
                  <a:lnTo>
                    <a:pt x="9599" y="3884"/>
                  </a:lnTo>
                  <a:lnTo>
                    <a:pt x="9477" y="3420"/>
                  </a:lnTo>
                  <a:lnTo>
                    <a:pt x="9306" y="2980"/>
                  </a:lnTo>
                  <a:lnTo>
                    <a:pt x="9111" y="2540"/>
                  </a:lnTo>
                  <a:lnTo>
                    <a:pt x="8867" y="2150"/>
                  </a:lnTo>
                  <a:lnTo>
                    <a:pt x="8573" y="1783"/>
                  </a:lnTo>
                  <a:lnTo>
                    <a:pt x="8256" y="1441"/>
                  </a:lnTo>
                  <a:lnTo>
                    <a:pt x="7914" y="1124"/>
                  </a:lnTo>
                  <a:lnTo>
                    <a:pt x="7548" y="831"/>
                  </a:lnTo>
                  <a:lnTo>
                    <a:pt x="7157" y="587"/>
                  </a:lnTo>
                  <a:lnTo>
                    <a:pt x="6717" y="391"/>
                  </a:lnTo>
                  <a:lnTo>
                    <a:pt x="6278" y="220"/>
                  </a:lnTo>
                  <a:lnTo>
                    <a:pt x="5814" y="98"/>
                  </a:lnTo>
                  <a:lnTo>
                    <a:pt x="5350" y="25"/>
                  </a:lnTo>
                  <a:lnTo>
                    <a:pt x="483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40"/>
            <p:cNvSpPr/>
            <p:nvPr/>
          </p:nvSpPr>
          <p:spPr>
            <a:xfrm>
              <a:off x="4215400" y="3253150"/>
              <a:ext cx="154500" cy="153875"/>
            </a:xfrm>
            <a:custGeom>
              <a:avLst/>
              <a:gdLst/>
              <a:ahLst/>
              <a:cxnLst/>
              <a:rect l="l" t="t" r="r" b="b"/>
              <a:pathLst>
                <a:path w="6180" h="6155" extrusionOk="0">
                  <a:moveTo>
                    <a:pt x="1075" y="0"/>
                  </a:moveTo>
                  <a:lnTo>
                    <a:pt x="831" y="269"/>
                  </a:lnTo>
                  <a:lnTo>
                    <a:pt x="562" y="537"/>
                  </a:lnTo>
                  <a:lnTo>
                    <a:pt x="293" y="782"/>
                  </a:lnTo>
                  <a:lnTo>
                    <a:pt x="0" y="1026"/>
                  </a:lnTo>
                  <a:lnTo>
                    <a:pt x="4983" y="6008"/>
                  </a:lnTo>
                  <a:lnTo>
                    <a:pt x="5056" y="6057"/>
                  </a:lnTo>
                  <a:lnTo>
                    <a:pt x="5129" y="6106"/>
                  </a:lnTo>
                  <a:lnTo>
                    <a:pt x="5227" y="6130"/>
                  </a:lnTo>
                  <a:lnTo>
                    <a:pt x="5325" y="6155"/>
                  </a:lnTo>
                  <a:lnTo>
                    <a:pt x="5422" y="6130"/>
                  </a:lnTo>
                  <a:lnTo>
                    <a:pt x="5496" y="6106"/>
                  </a:lnTo>
                  <a:lnTo>
                    <a:pt x="5593" y="6057"/>
                  </a:lnTo>
                  <a:lnTo>
                    <a:pt x="5667" y="6008"/>
                  </a:lnTo>
                  <a:lnTo>
                    <a:pt x="6033" y="5642"/>
                  </a:lnTo>
                  <a:lnTo>
                    <a:pt x="6106" y="5569"/>
                  </a:lnTo>
                  <a:lnTo>
                    <a:pt x="6155" y="5471"/>
                  </a:lnTo>
                  <a:lnTo>
                    <a:pt x="6179" y="5373"/>
                  </a:lnTo>
                  <a:lnTo>
                    <a:pt x="6179" y="5300"/>
                  </a:lnTo>
                  <a:lnTo>
                    <a:pt x="6179" y="5202"/>
                  </a:lnTo>
                  <a:lnTo>
                    <a:pt x="6155" y="5105"/>
                  </a:lnTo>
                  <a:lnTo>
                    <a:pt x="6106" y="5031"/>
                  </a:lnTo>
                  <a:lnTo>
                    <a:pt x="6033" y="4934"/>
                  </a:lnTo>
                  <a:lnTo>
                    <a:pt x="107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18" name="Google Shape;618;p40"/>
          <p:cNvSpPr/>
          <p:nvPr/>
        </p:nvSpPr>
        <p:spPr>
          <a:xfrm>
            <a:off x="341117" y="3226449"/>
            <a:ext cx="386922" cy="304241"/>
          </a:xfrm>
          <a:custGeom>
            <a:avLst/>
            <a:gdLst/>
            <a:ahLst/>
            <a:cxnLst/>
            <a:rect l="l" t="t" r="r" b="b"/>
            <a:pathLst>
              <a:path w="18513" h="14557" extrusionOk="0">
                <a:moveTo>
                  <a:pt x="9159" y="2125"/>
                </a:moveTo>
                <a:lnTo>
                  <a:pt x="9403" y="2150"/>
                </a:lnTo>
                <a:lnTo>
                  <a:pt x="9672" y="2198"/>
                </a:lnTo>
                <a:lnTo>
                  <a:pt x="9916" y="2272"/>
                </a:lnTo>
                <a:lnTo>
                  <a:pt x="10160" y="2345"/>
                </a:lnTo>
                <a:lnTo>
                  <a:pt x="10404" y="2443"/>
                </a:lnTo>
                <a:lnTo>
                  <a:pt x="10624" y="2565"/>
                </a:lnTo>
                <a:lnTo>
                  <a:pt x="10820" y="2687"/>
                </a:lnTo>
                <a:lnTo>
                  <a:pt x="10893" y="2760"/>
                </a:lnTo>
                <a:lnTo>
                  <a:pt x="10942" y="2858"/>
                </a:lnTo>
                <a:lnTo>
                  <a:pt x="10942" y="2956"/>
                </a:lnTo>
                <a:lnTo>
                  <a:pt x="10917" y="3078"/>
                </a:lnTo>
                <a:lnTo>
                  <a:pt x="10844" y="3151"/>
                </a:lnTo>
                <a:lnTo>
                  <a:pt x="10771" y="3200"/>
                </a:lnTo>
                <a:lnTo>
                  <a:pt x="10698" y="3224"/>
                </a:lnTo>
                <a:lnTo>
                  <a:pt x="10600" y="3175"/>
                </a:lnTo>
                <a:lnTo>
                  <a:pt x="10404" y="3053"/>
                </a:lnTo>
                <a:lnTo>
                  <a:pt x="10209" y="2956"/>
                </a:lnTo>
                <a:lnTo>
                  <a:pt x="10014" y="2882"/>
                </a:lnTo>
                <a:lnTo>
                  <a:pt x="9794" y="2809"/>
                </a:lnTo>
                <a:lnTo>
                  <a:pt x="9574" y="2760"/>
                </a:lnTo>
                <a:lnTo>
                  <a:pt x="9354" y="2711"/>
                </a:lnTo>
                <a:lnTo>
                  <a:pt x="9110" y="2687"/>
                </a:lnTo>
                <a:lnTo>
                  <a:pt x="8646" y="2687"/>
                </a:lnTo>
                <a:lnTo>
                  <a:pt x="8426" y="2711"/>
                </a:lnTo>
                <a:lnTo>
                  <a:pt x="8206" y="2760"/>
                </a:lnTo>
                <a:lnTo>
                  <a:pt x="7987" y="2809"/>
                </a:lnTo>
                <a:lnTo>
                  <a:pt x="7767" y="2882"/>
                </a:lnTo>
                <a:lnTo>
                  <a:pt x="7547" y="2956"/>
                </a:lnTo>
                <a:lnTo>
                  <a:pt x="7352" y="3053"/>
                </a:lnTo>
                <a:lnTo>
                  <a:pt x="7181" y="3175"/>
                </a:lnTo>
                <a:lnTo>
                  <a:pt x="7107" y="3200"/>
                </a:lnTo>
                <a:lnTo>
                  <a:pt x="7059" y="3224"/>
                </a:lnTo>
                <a:lnTo>
                  <a:pt x="7010" y="3200"/>
                </a:lnTo>
                <a:lnTo>
                  <a:pt x="6936" y="3175"/>
                </a:lnTo>
                <a:lnTo>
                  <a:pt x="6888" y="3127"/>
                </a:lnTo>
                <a:lnTo>
                  <a:pt x="6863" y="3078"/>
                </a:lnTo>
                <a:lnTo>
                  <a:pt x="6839" y="2956"/>
                </a:lnTo>
                <a:lnTo>
                  <a:pt x="6839" y="2858"/>
                </a:lnTo>
                <a:lnTo>
                  <a:pt x="6888" y="2760"/>
                </a:lnTo>
                <a:lnTo>
                  <a:pt x="6936" y="2687"/>
                </a:lnTo>
                <a:lnTo>
                  <a:pt x="7156" y="2565"/>
                </a:lnTo>
                <a:lnTo>
                  <a:pt x="7376" y="2443"/>
                </a:lnTo>
                <a:lnTo>
                  <a:pt x="7620" y="2345"/>
                </a:lnTo>
                <a:lnTo>
                  <a:pt x="7864" y="2272"/>
                </a:lnTo>
                <a:lnTo>
                  <a:pt x="8109" y="2198"/>
                </a:lnTo>
                <a:lnTo>
                  <a:pt x="8377" y="2150"/>
                </a:lnTo>
                <a:lnTo>
                  <a:pt x="8622" y="2125"/>
                </a:lnTo>
                <a:close/>
                <a:moveTo>
                  <a:pt x="3761" y="5373"/>
                </a:moveTo>
                <a:lnTo>
                  <a:pt x="3884" y="5398"/>
                </a:lnTo>
                <a:lnTo>
                  <a:pt x="4030" y="5447"/>
                </a:lnTo>
                <a:lnTo>
                  <a:pt x="4128" y="5496"/>
                </a:lnTo>
                <a:lnTo>
                  <a:pt x="4250" y="5569"/>
                </a:lnTo>
                <a:lnTo>
                  <a:pt x="4323" y="5691"/>
                </a:lnTo>
                <a:lnTo>
                  <a:pt x="4372" y="5789"/>
                </a:lnTo>
                <a:lnTo>
                  <a:pt x="4421" y="5911"/>
                </a:lnTo>
                <a:lnTo>
                  <a:pt x="4445" y="6057"/>
                </a:lnTo>
                <a:lnTo>
                  <a:pt x="4421" y="6204"/>
                </a:lnTo>
                <a:lnTo>
                  <a:pt x="4372" y="6326"/>
                </a:lnTo>
                <a:lnTo>
                  <a:pt x="4323" y="6448"/>
                </a:lnTo>
                <a:lnTo>
                  <a:pt x="4250" y="6546"/>
                </a:lnTo>
                <a:lnTo>
                  <a:pt x="4128" y="6619"/>
                </a:lnTo>
                <a:lnTo>
                  <a:pt x="4030" y="6692"/>
                </a:lnTo>
                <a:lnTo>
                  <a:pt x="3884" y="6717"/>
                </a:lnTo>
                <a:lnTo>
                  <a:pt x="3761" y="6741"/>
                </a:lnTo>
                <a:lnTo>
                  <a:pt x="3615" y="6717"/>
                </a:lnTo>
                <a:lnTo>
                  <a:pt x="3493" y="6692"/>
                </a:lnTo>
                <a:lnTo>
                  <a:pt x="3371" y="6619"/>
                </a:lnTo>
                <a:lnTo>
                  <a:pt x="3273" y="6546"/>
                </a:lnTo>
                <a:lnTo>
                  <a:pt x="3200" y="6448"/>
                </a:lnTo>
                <a:lnTo>
                  <a:pt x="3126" y="6326"/>
                </a:lnTo>
                <a:lnTo>
                  <a:pt x="3102" y="6204"/>
                </a:lnTo>
                <a:lnTo>
                  <a:pt x="3078" y="6057"/>
                </a:lnTo>
                <a:lnTo>
                  <a:pt x="3102" y="5911"/>
                </a:lnTo>
                <a:lnTo>
                  <a:pt x="3126" y="5789"/>
                </a:lnTo>
                <a:lnTo>
                  <a:pt x="3200" y="5691"/>
                </a:lnTo>
                <a:lnTo>
                  <a:pt x="3273" y="5569"/>
                </a:lnTo>
                <a:lnTo>
                  <a:pt x="3371" y="5496"/>
                </a:lnTo>
                <a:lnTo>
                  <a:pt x="3493" y="5447"/>
                </a:lnTo>
                <a:lnTo>
                  <a:pt x="3615" y="5398"/>
                </a:lnTo>
                <a:lnTo>
                  <a:pt x="3761" y="5373"/>
                </a:lnTo>
                <a:close/>
                <a:moveTo>
                  <a:pt x="17609" y="6741"/>
                </a:moveTo>
                <a:lnTo>
                  <a:pt x="17609" y="6790"/>
                </a:lnTo>
                <a:lnTo>
                  <a:pt x="17585" y="6888"/>
                </a:lnTo>
                <a:lnTo>
                  <a:pt x="17560" y="6937"/>
                </a:lnTo>
                <a:lnTo>
                  <a:pt x="17512" y="7010"/>
                </a:lnTo>
                <a:lnTo>
                  <a:pt x="17365" y="7132"/>
                </a:lnTo>
                <a:lnTo>
                  <a:pt x="17365" y="7132"/>
                </a:lnTo>
                <a:lnTo>
                  <a:pt x="17389" y="7010"/>
                </a:lnTo>
                <a:lnTo>
                  <a:pt x="17414" y="6863"/>
                </a:lnTo>
                <a:lnTo>
                  <a:pt x="17463" y="6790"/>
                </a:lnTo>
                <a:lnTo>
                  <a:pt x="17512" y="6766"/>
                </a:lnTo>
                <a:lnTo>
                  <a:pt x="17560" y="6741"/>
                </a:lnTo>
                <a:close/>
                <a:moveTo>
                  <a:pt x="4836" y="0"/>
                </a:moveTo>
                <a:lnTo>
                  <a:pt x="4738" y="196"/>
                </a:lnTo>
                <a:lnTo>
                  <a:pt x="4641" y="391"/>
                </a:lnTo>
                <a:lnTo>
                  <a:pt x="4543" y="684"/>
                </a:lnTo>
                <a:lnTo>
                  <a:pt x="4445" y="1002"/>
                </a:lnTo>
                <a:lnTo>
                  <a:pt x="4396" y="1393"/>
                </a:lnTo>
                <a:lnTo>
                  <a:pt x="4372" y="1783"/>
                </a:lnTo>
                <a:lnTo>
                  <a:pt x="4372" y="2003"/>
                </a:lnTo>
                <a:lnTo>
                  <a:pt x="4421" y="2223"/>
                </a:lnTo>
                <a:lnTo>
                  <a:pt x="4079" y="2443"/>
                </a:lnTo>
                <a:lnTo>
                  <a:pt x="3688" y="2736"/>
                </a:lnTo>
                <a:lnTo>
                  <a:pt x="3273" y="3151"/>
                </a:lnTo>
                <a:lnTo>
                  <a:pt x="2833" y="3615"/>
                </a:lnTo>
                <a:lnTo>
                  <a:pt x="2418" y="4128"/>
                </a:lnTo>
                <a:lnTo>
                  <a:pt x="2027" y="4665"/>
                </a:lnTo>
                <a:lnTo>
                  <a:pt x="1856" y="4958"/>
                </a:lnTo>
                <a:lnTo>
                  <a:pt x="1710" y="5251"/>
                </a:lnTo>
                <a:lnTo>
                  <a:pt x="1563" y="5544"/>
                </a:lnTo>
                <a:lnTo>
                  <a:pt x="1466" y="5813"/>
                </a:lnTo>
                <a:lnTo>
                  <a:pt x="562" y="5813"/>
                </a:lnTo>
                <a:lnTo>
                  <a:pt x="464" y="5838"/>
                </a:lnTo>
                <a:lnTo>
                  <a:pt x="342" y="5862"/>
                </a:lnTo>
                <a:lnTo>
                  <a:pt x="244" y="5911"/>
                </a:lnTo>
                <a:lnTo>
                  <a:pt x="171" y="5984"/>
                </a:lnTo>
                <a:lnTo>
                  <a:pt x="98" y="6057"/>
                </a:lnTo>
                <a:lnTo>
                  <a:pt x="49" y="6155"/>
                </a:lnTo>
                <a:lnTo>
                  <a:pt x="25" y="6277"/>
                </a:lnTo>
                <a:lnTo>
                  <a:pt x="0" y="6375"/>
                </a:lnTo>
                <a:lnTo>
                  <a:pt x="0" y="8622"/>
                </a:lnTo>
                <a:lnTo>
                  <a:pt x="25" y="8744"/>
                </a:lnTo>
                <a:lnTo>
                  <a:pt x="49" y="8842"/>
                </a:lnTo>
                <a:lnTo>
                  <a:pt x="98" y="8939"/>
                </a:lnTo>
                <a:lnTo>
                  <a:pt x="171" y="9013"/>
                </a:lnTo>
                <a:lnTo>
                  <a:pt x="244" y="9086"/>
                </a:lnTo>
                <a:lnTo>
                  <a:pt x="342" y="9135"/>
                </a:lnTo>
                <a:lnTo>
                  <a:pt x="464" y="9183"/>
                </a:lnTo>
                <a:lnTo>
                  <a:pt x="1514" y="9183"/>
                </a:lnTo>
                <a:lnTo>
                  <a:pt x="1588" y="9379"/>
                </a:lnTo>
                <a:lnTo>
                  <a:pt x="1685" y="9599"/>
                </a:lnTo>
                <a:lnTo>
                  <a:pt x="1930" y="10014"/>
                </a:lnTo>
                <a:lnTo>
                  <a:pt x="2223" y="10405"/>
                </a:lnTo>
                <a:lnTo>
                  <a:pt x="2589" y="10795"/>
                </a:lnTo>
                <a:lnTo>
                  <a:pt x="2980" y="11162"/>
                </a:lnTo>
                <a:lnTo>
                  <a:pt x="3419" y="11504"/>
                </a:lnTo>
                <a:lnTo>
                  <a:pt x="3908" y="11821"/>
                </a:lnTo>
                <a:lnTo>
                  <a:pt x="4421" y="12065"/>
                </a:lnTo>
                <a:lnTo>
                  <a:pt x="4421" y="14557"/>
                </a:lnTo>
                <a:lnTo>
                  <a:pt x="5105" y="14557"/>
                </a:lnTo>
                <a:lnTo>
                  <a:pt x="6326" y="12896"/>
                </a:lnTo>
                <a:lnTo>
                  <a:pt x="6936" y="13067"/>
                </a:lnTo>
                <a:lnTo>
                  <a:pt x="7571" y="13164"/>
                </a:lnTo>
                <a:lnTo>
                  <a:pt x="8231" y="13238"/>
                </a:lnTo>
                <a:lnTo>
                  <a:pt x="8890" y="13262"/>
                </a:lnTo>
                <a:lnTo>
                  <a:pt x="9550" y="13238"/>
                </a:lnTo>
                <a:lnTo>
                  <a:pt x="10209" y="13164"/>
                </a:lnTo>
                <a:lnTo>
                  <a:pt x="10844" y="13067"/>
                </a:lnTo>
                <a:lnTo>
                  <a:pt x="11455" y="12896"/>
                </a:lnTo>
                <a:lnTo>
                  <a:pt x="12627" y="14557"/>
                </a:lnTo>
                <a:lnTo>
                  <a:pt x="13384" y="14557"/>
                </a:lnTo>
                <a:lnTo>
                  <a:pt x="13384" y="12065"/>
                </a:lnTo>
                <a:lnTo>
                  <a:pt x="13726" y="11919"/>
                </a:lnTo>
                <a:lnTo>
                  <a:pt x="14044" y="11748"/>
                </a:lnTo>
                <a:lnTo>
                  <a:pt x="14337" y="11577"/>
                </a:lnTo>
                <a:lnTo>
                  <a:pt x="14630" y="11382"/>
                </a:lnTo>
                <a:lnTo>
                  <a:pt x="14898" y="11162"/>
                </a:lnTo>
                <a:lnTo>
                  <a:pt x="15143" y="10942"/>
                </a:lnTo>
                <a:lnTo>
                  <a:pt x="15387" y="10698"/>
                </a:lnTo>
                <a:lnTo>
                  <a:pt x="15607" y="10429"/>
                </a:lnTo>
                <a:lnTo>
                  <a:pt x="15778" y="10160"/>
                </a:lnTo>
                <a:lnTo>
                  <a:pt x="15949" y="9892"/>
                </a:lnTo>
                <a:lnTo>
                  <a:pt x="16119" y="9599"/>
                </a:lnTo>
                <a:lnTo>
                  <a:pt x="16242" y="9281"/>
                </a:lnTo>
                <a:lnTo>
                  <a:pt x="16364" y="8964"/>
                </a:lnTo>
                <a:lnTo>
                  <a:pt x="16437" y="8622"/>
                </a:lnTo>
                <a:lnTo>
                  <a:pt x="16510" y="8280"/>
                </a:lnTo>
                <a:lnTo>
                  <a:pt x="16559" y="7938"/>
                </a:lnTo>
                <a:lnTo>
                  <a:pt x="16974" y="7938"/>
                </a:lnTo>
                <a:lnTo>
                  <a:pt x="17096" y="7913"/>
                </a:lnTo>
                <a:lnTo>
                  <a:pt x="17316" y="8109"/>
                </a:lnTo>
                <a:lnTo>
                  <a:pt x="17536" y="8231"/>
                </a:lnTo>
                <a:lnTo>
                  <a:pt x="17780" y="8329"/>
                </a:lnTo>
                <a:lnTo>
                  <a:pt x="18024" y="8353"/>
                </a:lnTo>
                <a:lnTo>
                  <a:pt x="18171" y="8353"/>
                </a:lnTo>
                <a:lnTo>
                  <a:pt x="18318" y="8304"/>
                </a:lnTo>
                <a:lnTo>
                  <a:pt x="18415" y="8255"/>
                </a:lnTo>
                <a:lnTo>
                  <a:pt x="18464" y="8158"/>
                </a:lnTo>
                <a:lnTo>
                  <a:pt x="18513" y="8060"/>
                </a:lnTo>
                <a:lnTo>
                  <a:pt x="18488" y="7962"/>
                </a:lnTo>
                <a:lnTo>
                  <a:pt x="18440" y="7865"/>
                </a:lnTo>
                <a:lnTo>
                  <a:pt x="18342" y="7791"/>
                </a:lnTo>
                <a:lnTo>
                  <a:pt x="18244" y="7767"/>
                </a:lnTo>
                <a:lnTo>
                  <a:pt x="18147" y="7767"/>
                </a:lnTo>
                <a:lnTo>
                  <a:pt x="18024" y="7791"/>
                </a:lnTo>
                <a:lnTo>
                  <a:pt x="17902" y="7767"/>
                </a:lnTo>
                <a:lnTo>
                  <a:pt x="17756" y="7718"/>
                </a:lnTo>
                <a:lnTo>
                  <a:pt x="17634" y="7645"/>
                </a:lnTo>
                <a:lnTo>
                  <a:pt x="17780" y="7523"/>
                </a:lnTo>
                <a:lnTo>
                  <a:pt x="17927" y="7376"/>
                </a:lnTo>
                <a:lnTo>
                  <a:pt x="18049" y="7230"/>
                </a:lnTo>
                <a:lnTo>
                  <a:pt x="18122" y="7059"/>
                </a:lnTo>
                <a:lnTo>
                  <a:pt x="18171" y="6888"/>
                </a:lnTo>
                <a:lnTo>
                  <a:pt x="18171" y="6717"/>
                </a:lnTo>
                <a:lnTo>
                  <a:pt x="18147" y="6546"/>
                </a:lnTo>
                <a:lnTo>
                  <a:pt x="18073" y="6424"/>
                </a:lnTo>
                <a:lnTo>
                  <a:pt x="18000" y="6326"/>
                </a:lnTo>
                <a:lnTo>
                  <a:pt x="17902" y="6253"/>
                </a:lnTo>
                <a:lnTo>
                  <a:pt x="17805" y="6204"/>
                </a:lnTo>
                <a:lnTo>
                  <a:pt x="17683" y="6179"/>
                </a:lnTo>
                <a:lnTo>
                  <a:pt x="17560" y="6179"/>
                </a:lnTo>
                <a:lnTo>
                  <a:pt x="17438" y="6204"/>
                </a:lnTo>
                <a:lnTo>
                  <a:pt x="17341" y="6228"/>
                </a:lnTo>
                <a:lnTo>
                  <a:pt x="17243" y="6277"/>
                </a:lnTo>
                <a:lnTo>
                  <a:pt x="17145" y="6326"/>
                </a:lnTo>
                <a:lnTo>
                  <a:pt x="17048" y="6424"/>
                </a:lnTo>
                <a:lnTo>
                  <a:pt x="16974" y="6497"/>
                </a:lnTo>
                <a:lnTo>
                  <a:pt x="16925" y="6619"/>
                </a:lnTo>
                <a:lnTo>
                  <a:pt x="16852" y="6790"/>
                </a:lnTo>
                <a:lnTo>
                  <a:pt x="16803" y="6985"/>
                </a:lnTo>
                <a:lnTo>
                  <a:pt x="16803" y="7181"/>
                </a:lnTo>
                <a:lnTo>
                  <a:pt x="16828" y="7376"/>
                </a:lnTo>
                <a:lnTo>
                  <a:pt x="16706" y="7376"/>
                </a:lnTo>
                <a:lnTo>
                  <a:pt x="16584" y="7352"/>
                </a:lnTo>
                <a:lnTo>
                  <a:pt x="16559" y="7034"/>
                </a:lnTo>
                <a:lnTo>
                  <a:pt x="16535" y="6717"/>
                </a:lnTo>
                <a:lnTo>
                  <a:pt x="16486" y="6399"/>
                </a:lnTo>
                <a:lnTo>
                  <a:pt x="16413" y="6082"/>
                </a:lnTo>
                <a:lnTo>
                  <a:pt x="16315" y="5764"/>
                </a:lnTo>
                <a:lnTo>
                  <a:pt x="16217" y="5471"/>
                </a:lnTo>
                <a:lnTo>
                  <a:pt x="16095" y="5178"/>
                </a:lnTo>
                <a:lnTo>
                  <a:pt x="15949" y="4885"/>
                </a:lnTo>
                <a:lnTo>
                  <a:pt x="15802" y="4616"/>
                </a:lnTo>
                <a:lnTo>
                  <a:pt x="15631" y="4323"/>
                </a:lnTo>
                <a:lnTo>
                  <a:pt x="15436" y="4079"/>
                </a:lnTo>
                <a:lnTo>
                  <a:pt x="15240" y="3810"/>
                </a:lnTo>
                <a:lnTo>
                  <a:pt x="15020" y="3566"/>
                </a:lnTo>
                <a:lnTo>
                  <a:pt x="14801" y="3322"/>
                </a:lnTo>
                <a:lnTo>
                  <a:pt x="14556" y="3102"/>
                </a:lnTo>
                <a:lnTo>
                  <a:pt x="14312" y="2882"/>
                </a:lnTo>
                <a:lnTo>
                  <a:pt x="14044" y="2663"/>
                </a:lnTo>
                <a:lnTo>
                  <a:pt x="13750" y="2467"/>
                </a:lnTo>
                <a:lnTo>
                  <a:pt x="13457" y="2272"/>
                </a:lnTo>
                <a:lnTo>
                  <a:pt x="13164" y="2101"/>
                </a:lnTo>
                <a:lnTo>
                  <a:pt x="12847" y="1930"/>
                </a:lnTo>
                <a:lnTo>
                  <a:pt x="12529" y="1783"/>
                </a:lnTo>
                <a:lnTo>
                  <a:pt x="12212" y="1637"/>
                </a:lnTo>
                <a:lnTo>
                  <a:pt x="11870" y="1515"/>
                </a:lnTo>
                <a:lnTo>
                  <a:pt x="11528" y="1393"/>
                </a:lnTo>
                <a:lnTo>
                  <a:pt x="11162" y="1295"/>
                </a:lnTo>
                <a:lnTo>
                  <a:pt x="10795" y="1222"/>
                </a:lnTo>
                <a:lnTo>
                  <a:pt x="10429" y="1148"/>
                </a:lnTo>
                <a:lnTo>
                  <a:pt x="10063" y="1099"/>
                </a:lnTo>
                <a:lnTo>
                  <a:pt x="9672" y="1051"/>
                </a:lnTo>
                <a:lnTo>
                  <a:pt x="9281" y="1026"/>
                </a:lnTo>
                <a:lnTo>
                  <a:pt x="8353" y="1026"/>
                </a:lnTo>
                <a:lnTo>
                  <a:pt x="7816" y="1075"/>
                </a:lnTo>
                <a:lnTo>
                  <a:pt x="7278" y="1148"/>
                </a:lnTo>
                <a:lnTo>
                  <a:pt x="6765" y="1270"/>
                </a:lnTo>
                <a:lnTo>
                  <a:pt x="6619" y="1051"/>
                </a:lnTo>
                <a:lnTo>
                  <a:pt x="6472" y="880"/>
                </a:lnTo>
                <a:lnTo>
                  <a:pt x="6301" y="709"/>
                </a:lnTo>
                <a:lnTo>
                  <a:pt x="6155" y="562"/>
                </a:lnTo>
                <a:lnTo>
                  <a:pt x="5984" y="440"/>
                </a:lnTo>
                <a:lnTo>
                  <a:pt x="5837" y="342"/>
                </a:lnTo>
                <a:lnTo>
                  <a:pt x="5520" y="196"/>
                </a:lnTo>
                <a:lnTo>
                  <a:pt x="5251" y="98"/>
                </a:lnTo>
                <a:lnTo>
                  <a:pt x="5031" y="49"/>
                </a:lnTo>
                <a:lnTo>
                  <a:pt x="483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40"/>
          <p:cNvSpPr/>
          <p:nvPr/>
        </p:nvSpPr>
        <p:spPr>
          <a:xfrm>
            <a:off x="4906165" y="2621036"/>
            <a:ext cx="269526" cy="387967"/>
          </a:xfrm>
          <a:custGeom>
            <a:avLst/>
            <a:gdLst/>
            <a:ahLst/>
            <a:cxnLst/>
            <a:rect l="l" t="t" r="r" b="b"/>
            <a:pathLst>
              <a:path w="12896" h="18563" extrusionOk="0">
                <a:moveTo>
                  <a:pt x="6448" y="1564"/>
                </a:moveTo>
                <a:lnTo>
                  <a:pt x="6814" y="1588"/>
                </a:lnTo>
                <a:lnTo>
                  <a:pt x="7181" y="1637"/>
                </a:lnTo>
                <a:lnTo>
                  <a:pt x="7523" y="1735"/>
                </a:lnTo>
                <a:lnTo>
                  <a:pt x="7865" y="1857"/>
                </a:lnTo>
                <a:lnTo>
                  <a:pt x="8182" y="2003"/>
                </a:lnTo>
                <a:lnTo>
                  <a:pt x="8475" y="2199"/>
                </a:lnTo>
                <a:lnTo>
                  <a:pt x="8768" y="2394"/>
                </a:lnTo>
                <a:lnTo>
                  <a:pt x="9013" y="2638"/>
                </a:lnTo>
                <a:lnTo>
                  <a:pt x="9257" y="2883"/>
                </a:lnTo>
                <a:lnTo>
                  <a:pt x="9477" y="3176"/>
                </a:lnTo>
                <a:lnTo>
                  <a:pt x="9647" y="3469"/>
                </a:lnTo>
                <a:lnTo>
                  <a:pt x="9794" y="3786"/>
                </a:lnTo>
                <a:lnTo>
                  <a:pt x="9916" y="4128"/>
                </a:lnTo>
                <a:lnTo>
                  <a:pt x="10014" y="4470"/>
                </a:lnTo>
                <a:lnTo>
                  <a:pt x="10063" y="4836"/>
                </a:lnTo>
                <a:lnTo>
                  <a:pt x="10087" y="5203"/>
                </a:lnTo>
                <a:lnTo>
                  <a:pt x="10087" y="7547"/>
                </a:lnTo>
                <a:lnTo>
                  <a:pt x="2809" y="7547"/>
                </a:lnTo>
                <a:lnTo>
                  <a:pt x="2809" y="5203"/>
                </a:lnTo>
                <a:lnTo>
                  <a:pt x="2833" y="4836"/>
                </a:lnTo>
                <a:lnTo>
                  <a:pt x="2882" y="4470"/>
                </a:lnTo>
                <a:lnTo>
                  <a:pt x="2980" y="4128"/>
                </a:lnTo>
                <a:lnTo>
                  <a:pt x="3102" y="3786"/>
                </a:lnTo>
                <a:lnTo>
                  <a:pt x="3249" y="3469"/>
                </a:lnTo>
                <a:lnTo>
                  <a:pt x="3420" y="3176"/>
                </a:lnTo>
                <a:lnTo>
                  <a:pt x="3639" y="2883"/>
                </a:lnTo>
                <a:lnTo>
                  <a:pt x="3884" y="2638"/>
                </a:lnTo>
                <a:lnTo>
                  <a:pt x="4128" y="2394"/>
                </a:lnTo>
                <a:lnTo>
                  <a:pt x="4421" y="2199"/>
                </a:lnTo>
                <a:lnTo>
                  <a:pt x="4714" y="2003"/>
                </a:lnTo>
                <a:lnTo>
                  <a:pt x="5032" y="1857"/>
                </a:lnTo>
                <a:lnTo>
                  <a:pt x="5373" y="1735"/>
                </a:lnTo>
                <a:lnTo>
                  <a:pt x="5715" y="1637"/>
                </a:lnTo>
                <a:lnTo>
                  <a:pt x="6082" y="1588"/>
                </a:lnTo>
                <a:lnTo>
                  <a:pt x="6448" y="1564"/>
                </a:lnTo>
                <a:close/>
                <a:moveTo>
                  <a:pt x="6448" y="10991"/>
                </a:moveTo>
                <a:lnTo>
                  <a:pt x="6692" y="11015"/>
                </a:lnTo>
                <a:lnTo>
                  <a:pt x="6937" y="11089"/>
                </a:lnTo>
                <a:lnTo>
                  <a:pt x="7132" y="11211"/>
                </a:lnTo>
                <a:lnTo>
                  <a:pt x="7327" y="11357"/>
                </a:lnTo>
                <a:lnTo>
                  <a:pt x="7474" y="11528"/>
                </a:lnTo>
                <a:lnTo>
                  <a:pt x="7572" y="11748"/>
                </a:lnTo>
                <a:lnTo>
                  <a:pt x="7645" y="11968"/>
                </a:lnTo>
                <a:lnTo>
                  <a:pt x="7669" y="12212"/>
                </a:lnTo>
                <a:lnTo>
                  <a:pt x="7669" y="12383"/>
                </a:lnTo>
                <a:lnTo>
                  <a:pt x="7645" y="12530"/>
                </a:lnTo>
                <a:lnTo>
                  <a:pt x="7596" y="12701"/>
                </a:lnTo>
                <a:lnTo>
                  <a:pt x="7523" y="12823"/>
                </a:lnTo>
                <a:lnTo>
                  <a:pt x="7425" y="12969"/>
                </a:lnTo>
                <a:lnTo>
                  <a:pt x="7327" y="13067"/>
                </a:lnTo>
                <a:lnTo>
                  <a:pt x="7205" y="13189"/>
                </a:lnTo>
                <a:lnTo>
                  <a:pt x="7083" y="13262"/>
                </a:lnTo>
                <a:lnTo>
                  <a:pt x="7230" y="15094"/>
                </a:lnTo>
                <a:lnTo>
                  <a:pt x="5667" y="15094"/>
                </a:lnTo>
                <a:lnTo>
                  <a:pt x="5813" y="13262"/>
                </a:lnTo>
                <a:lnTo>
                  <a:pt x="5691" y="13189"/>
                </a:lnTo>
                <a:lnTo>
                  <a:pt x="5569" y="13067"/>
                </a:lnTo>
                <a:lnTo>
                  <a:pt x="5471" y="12969"/>
                </a:lnTo>
                <a:lnTo>
                  <a:pt x="5373" y="12823"/>
                </a:lnTo>
                <a:lnTo>
                  <a:pt x="5300" y="12701"/>
                </a:lnTo>
                <a:lnTo>
                  <a:pt x="5251" y="12530"/>
                </a:lnTo>
                <a:lnTo>
                  <a:pt x="5227" y="12383"/>
                </a:lnTo>
                <a:lnTo>
                  <a:pt x="5227" y="12212"/>
                </a:lnTo>
                <a:lnTo>
                  <a:pt x="5251" y="11968"/>
                </a:lnTo>
                <a:lnTo>
                  <a:pt x="5325" y="11748"/>
                </a:lnTo>
                <a:lnTo>
                  <a:pt x="5422" y="11528"/>
                </a:lnTo>
                <a:lnTo>
                  <a:pt x="5569" y="11357"/>
                </a:lnTo>
                <a:lnTo>
                  <a:pt x="5764" y="11211"/>
                </a:lnTo>
                <a:lnTo>
                  <a:pt x="5960" y="11089"/>
                </a:lnTo>
                <a:lnTo>
                  <a:pt x="6204" y="11015"/>
                </a:lnTo>
                <a:lnTo>
                  <a:pt x="6448" y="10991"/>
                </a:lnTo>
                <a:close/>
                <a:moveTo>
                  <a:pt x="6448" y="1"/>
                </a:moveTo>
                <a:lnTo>
                  <a:pt x="5911" y="25"/>
                </a:lnTo>
                <a:lnTo>
                  <a:pt x="5398" y="123"/>
                </a:lnTo>
                <a:lnTo>
                  <a:pt x="4909" y="245"/>
                </a:lnTo>
                <a:lnTo>
                  <a:pt x="4421" y="416"/>
                </a:lnTo>
                <a:lnTo>
                  <a:pt x="3981" y="636"/>
                </a:lnTo>
                <a:lnTo>
                  <a:pt x="3542" y="904"/>
                </a:lnTo>
                <a:lnTo>
                  <a:pt x="3151" y="1197"/>
                </a:lnTo>
                <a:lnTo>
                  <a:pt x="2760" y="1539"/>
                </a:lnTo>
                <a:lnTo>
                  <a:pt x="2443" y="1906"/>
                </a:lnTo>
                <a:lnTo>
                  <a:pt x="2125" y="2296"/>
                </a:lnTo>
                <a:lnTo>
                  <a:pt x="1881" y="2736"/>
                </a:lnTo>
                <a:lnTo>
                  <a:pt x="1661" y="3176"/>
                </a:lnTo>
                <a:lnTo>
                  <a:pt x="1466" y="3664"/>
                </a:lnTo>
                <a:lnTo>
                  <a:pt x="1344" y="4153"/>
                </a:lnTo>
                <a:lnTo>
                  <a:pt x="1270" y="4690"/>
                </a:lnTo>
                <a:lnTo>
                  <a:pt x="1246" y="5203"/>
                </a:lnTo>
                <a:lnTo>
                  <a:pt x="1246" y="7547"/>
                </a:lnTo>
                <a:lnTo>
                  <a:pt x="391" y="7547"/>
                </a:lnTo>
                <a:lnTo>
                  <a:pt x="293" y="7572"/>
                </a:lnTo>
                <a:lnTo>
                  <a:pt x="220" y="7621"/>
                </a:lnTo>
                <a:lnTo>
                  <a:pt x="147" y="7669"/>
                </a:lnTo>
                <a:lnTo>
                  <a:pt x="74" y="7743"/>
                </a:lnTo>
                <a:lnTo>
                  <a:pt x="49" y="7840"/>
                </a:lnTo>
                <a:lnTo>
                  <a:pt x="0" y="7914"/>
                </a:lnTo>
                <a:lnTo>
                  <a:pt x="0" y="8036"/>
                </a:lnTo>
                <a:lnTo>
                  <a:pt x="0" y="18074"/>
                </a:lnTo>
                <a:lnTo>
                  <a:pt x="0" y="18171"/>
                </a:lnTo>
                <a:lnTo>
                  <a:pt x="49" y="18269"/>
                </a:lnTo>
                <a:lnTo>
                  <a:pt x="74" y="18342"/>
                </a:lnTo>
                <a:lnTo>
                  <a:pt x="147" y="18416"/>
                </a:lnTo>
                <a:lnTo>
                  <a:pt x="220" y="18464"/>
                </a:lnTo>
                <a:lnTo>
                  <a:pt x="293" y="18513"/>
                </a:lnTo>
                <a:lnTo>
                  <a:pt x="391" y="18538"/>
                </a:lnTo>
                <a:lnTo>
                  <a:pt x="489" y="18562"/>
                </a:lnTo>
                <a:lnTo>
                  <a:pt x="12407" y="18562"/>
                </a:lnTo>
                <a:lnTo>
                  <a:pt x="12505" y="18538"/>
                </a:lnTo>
                <a:lnTo>
                  <a:pt x="12603" y="18513"/>
                </a:lnTo>
                <a:lnTo>
                  <a:pt x="12676" y="18464"/>
                </a:lnTo>
                <a:lnTo>
                  <a:pt x="12749" y="18416"/>
                </a:lnTo>
                <a:lnTo>
                  <a:pt x="12822" y="18342"/>
                </a:lnTo>
                <a:lnTo>
                  <a:pt x="12847" y="18269"/>
                </a:lnTo>
                <a:lnTo>
                  <a:pt x="12896" y="18171"/>
                </a:lnTo>
                <a:lnTo>
                  <a:pt x="12896" y="18074"/>
                </a:lnTo>
                <a:lnTo>
                  <a:pt x="12896" y="8036"/>
                </a:lnTo>
                <a:lnTo>
                  <a:pt x="12896" y="7914"/>
                </a:lnTo>
                <a:lnTo>
                  <a:pt x="12847" y="7840"/>
                </a:lnTo>
                <a:lnTo>
                  <a:pt x="12822" y="7743"/>
                </a:lnTo>
                <a:lnTo>
                  <a:pt x="12749" y="7669"/>
                </a:lnTo>
                <a:lnTo>
                  <a:pt x="12676" y="7621"/>
                </a:lnTo>
                <a:lnTo>
                  <a:pt x="12603" y="7572"/>
                </a:lnTo>
                <a:lnTo>
                  <a:pt x="12505" y="7547"/>
                </a:lnTo>
                <a:lnTo>
                  <a:pt x="11650" y="7547"/>
                </a:lnTo>
                <a:lnTo>
                  <a:pt x="11650" y="5203"/>
                </a:lnTo>
                <a:lnTo>
                  <a:pt x="11626" y="4690"/>
                </a:lnTo>
                <a:lnTo>
                  <a:pt x="11552" y="4153"/>
                </a:lnTo>
                <a:lnTo>
                  <a:pt x="11430" y="3664"/>
                </a:lnTo>
                <a:lnTo>
                  <a:pt x="11235" y="3176"/>
                </a:lnTo>
                <a:lnTo>
                  <a:pt x="11015" y="2736"/>
                </a:lnTo>
                <a:lnTo>
                  <a:pt x="10771" y="2296"/>
                </a:lnTo>
                <a:lnTo>
                  <a:pt x="10453" y="1906"/>
                </a:lnTo>
                <a:lnTo>
                  <a:pt x="10136" y="1539"/>
                </a:lnTo>
                <a:lnTo>
                  <a:pt x="9745" y="1197"/>
                </a:lnTo>
                <a:lnTo>
                  <a:pt x="9354" y="904"/>
                </a:lnTo>
                <a:lnTo>
                  <a:pt x="8939" y="636"/>
                </a:lnTo>
                <a:lnTo>
                  <a:pt x="8475" y="416"/>
                </a:lnTo>
                <a:lnTo>
                  <a:pt x="7987" y="245"/>
                </a:lnTo>
                <a:lnTo>
                  <a:pt x="7498" y="123"/>
                </a:lnTo>
                <a:lnTo>
                  <a:pt x="6985" y="25"/>
                </a:lnTo>
                <a:lnTo>
                  <a:pt x="644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20" name="Google Shape;620;p40"/>
          <p:cNvGrpSpPr/>
          <p:nvPr/>
        </p:nvGrpSpPr>
        <p:grpSpPr>
          <a:xfrm>
            <a:off x="5472049" y="2633187"/>
            <a:ext cx="264427" cy="375719"/>
            <a:chOff x="6701050" y="2978375"/>
            <a:chExt cx="316300" cy="449425"/>
          </a:xfrm>
        </p:grpSpPr>
        <p:sp>
          <p:nvSpPr>
            <p:cNvPr id="621" name="Google Shape;621;p40"/>
            <p:cNvSpPr/>
            <p:nvPr/>
          </p:nvSpPr>
          <p:spPr>
            <a:xfrm>
              <a:off x="6701050" y="2978375"/>
              <a:ext cx="316300" cy="78175"/>
            </a:xfrm>
            <a:custGeom>
              <a:avLst/>
              <a:gdLst/>
              <a:ahLst/>
              <a:cxnLst/>
              <a:rect l="l" t="t" r="r" b="b"/>
              <a:pathLst>
                <a:path w="12652" h="3127" extrusionOk="0">
                  <a:moveTo>
                    <a:pt x="7840" y="782"/>
                  </a:moveTo>
                  <a:lnTo>
                    <a:pt x="7865" y="807"/>
                  </a:lnTo>
                  <a:lnTo>
                    <a:pt x="7889" y="831"/>
                  </a:lnTo>
                  <a:lnTo>
                    <a:pt x="7889" y="880"/>
                  </a:lnTo>
                  <a:lnTo>
                    <a:pt x="7889" y="1417"/>
                  </a:lnTo>
                  <a:lnTo>
                    <a:pt x="4763" y="1417"/>
                  </a:lnTo>
                  <a:lnTo>
                    <a:pt x="4763" y="880"/>
                  </a:lnTo>
                  <a:lnTo>
                    <a:pt x="4763" y="831"/>
                  </a:lnTo>
                  <a:lnTo>
                    <a:pt x="4787" y="807"/>
                  </a:lnTo>
                  <a:lnTo>
                    <a:pt x="4812" y="782"/>
                  </a:lnTo>
                  <a:close/>
                  <a:moveTo>
                    <a:pt x="4861" y="1"/>
                  </a:moveTo>
                  <a:lnTo>
                    <a:pt x="4690" y="25"/>
                  </a:lnTo>
                  <a:lnTo>
                    <a:pt x="4519" y="74"/>
                  </a:lnTo>
                  <a:lnTo>
                    <a:pt x="4372" y="147"/>
                  </a:lnTo>
                  <a:lnTo>
                    <a:pt x="4250" y="269"/>
                  </a:lnTo>
                  <a:lnTo>
                    <a:pt x="4128" y="392"/>
                  </a:lnTo>
                  <a:lnTo>
                    <a:pt x="4055" y="538"/>
                  </a:lnTo>
                  <a:lnTo>
                    <a:pt x="4006" y="709"/>
                  </a:lnTo>
                  <a:lnTo>
                    <a:pt x="3982" y="880"/>
                  </a:lnTo>
                  <a:lnTo>
                    <a:pt x="3982" y="1417"/>
                  </a:lnTo>
                  <a:lnTo>
                    <a:pt x="391" y="1417"/>
                  </a:lnTo>
                  <a:lnTo>
                    <a:pt x="294" y="1466"/>
                  </a:lnTo>
                  <a:lnTo>
                    <a:pt x="220" y="1491"/>
                  </a:lnTo>
                  <a:lnTo>
                    <a:pt x="147" y="1564"/>
                  </a:lnTo>
                  <a:lnTo>
                    <a:pt x="74" y="1637"/>
                  </a:lnTo>
                  <a:lnTo>
                    <a:pt x="49" y="1710"/>
                  </a:lnTo>
                  <a:lnTo>
                    <a:pt x="1" y="1808"/>
                  </a:lnTo>
                  <a:lnTo>
                    <a:pt x="1" y="1906"/>
                  </a:lnTo>
                  <a:lnTo>
                    <a:pt x="1" y="3127"/>
                  </a:lnTo>
                  <a:lnTo>
                    <a:pt x="12652" y="3127"/>
                  </a:lnTo>
                  <a:lnTo>
                    <a:pt x="12652" y="1906"/>
                  </a:lnTo>
                  <a:lnTo>
                    <a:pt x="12652" y="1808"/>
                  </a:lnTo>
                  <a:lnTo>
                    <a:pt x="12603" y="1710"/>
                  </a:lnTo>
                  <a:lnTo>
                    <a:pt x="12578" y="1637"/>
                  </a:lnTo>
                  <a:lnTo>
                    <a:pt x="12505" y="1564"/>
                  </a:lnTo>
                  <a:lnTo>
                    <a:pt x="12432" y="1491"/>
                  </a:lnTo>
                  <a:lnTo>
                    <a:pt x="12359" y="1466"/>
                  </a:lnTo>
                  <a:lnTo>
                    <a:pt x="12261" y="1417"/>
                  </a:lnTo>
                  <a:lnTo>
                    <a:pt x="8671" y="1417"/>
                  </a:lnTo>
                  <a:lnTo>
                    <a:pt x="8671" y="880"/>
                  </a:lnTo>
                  <a:lnTo>
                    <a:pt x="8646" y="709"/>
                  </a:lnTo>
                  <a:lnTo>
                    <a:pt x="8597" y="538"/>
                  </a:lnTo>
                  <a:lnTo>
                    <a:pt x="8524" y="392"/>
                  </a:lnTo>
                  <a:lnTo>
                    <a:pt x="8402" y="269"/>
                  </a:lnTo>
                  <a:lnTo>
                    <a:pt x="8280" y="147"/>
                  </a:lnTo>
                  <a:lnTo>
                    <a:pt x="8133" y="74"/>
                  </a:lnTo>
                  <a:lnTo>
                    <a:pt x="7962" y="25"/>
                  </a:lnTo>
                  <a:lnTo>
                    <a:pt x="779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40"/>
            <p:cNvSpPr/>
            <p:nvPr/>
          </p:nvSpPr>
          <p:spPr>
            <a:xfrm>
              <a:off x="6713875" y="3068750"/>
              <a:ext cx="290650" cy="359050"/>
            </a:xfrm>
            <a:custGeom>
              <a:avLst/>
              <a:gdLst/>
              <a:ahLst/>
              <a:cxnLst/>
              <a:rect l="l" t="t" r="r" b="b"/>
              <a:pathLst>
                <a:path w="11626" h="14362" extrusionOk="0">
                  <a:moveTo>
                    <a:pt x="2614" y="1686"/>
                  </a:moveTo>
                  <a:lnTo>
                    <a:pt x="2711" y="1710"/>
                  </a:lnTo>
                  <a:lnTo>
                    <a:pt x="2785" y="1759"/>
                  </a:lnTo>
                  <a:lnTo>
                    <a:pt x="2834" y="1857"/>
                  </a:lnTo>
                  <a:lnTo>
                    <a:pt x="2858" y="1930"/>
                  </a:lnTo>
                  <a:lnTo>
                    <a:pt x="2858" y="12432"/>
                  </a:lnTo>
                  <a:lnTo>
                    <a:pt x="2834" y="12529"/>
                  </a:lnTo>
                  <a:lnTo>
                    <a:pt x="2785" y="12603"/>
                  </a:lnTo>
                  <a:lnTo>
                    <a:pt x="2711" y="12652"/>
                  </a:lnTo>
                  <a:lnTo>
                    <a:pt x="2614" y="12676"/>
                  </a:lnTo>
                  <a:lnTo>
                    <a:pt x="2516" y="12652"/>
                  </a:lnTo>
                  <a:lnTo>
                    <a:pt x="2443" y="12603"/>
                  </a:lnTo>
                  <a:lnTo>
                    <a:pt x="2394" y="12529"/>
                  </a:lnTo>
                  <a:lnTo>
                    <a:pt x="2369" y="12432"/>
                  </a:lnTo>
                  <a:lnTo>
                    <a:pt x="2369" y="1930"/>
                  </a:lnTo>
                  <a:lnTo>
                    <a:pt x="2394" y="1857"/>
                  </a:lnTo>
                  <a:lnTo>
                    <a:pt x="2443" y="1759"/>
                  </a:lnTo>
                  <a:lnTo>
                    <a:pt x="2516" y="1710"/>
                  </a:lnTo>
                  <a:lnTo>
                    <a:pt x="2614" y="1686"/>
                  </a:lnTo>
                  <a:close/>
                  <a:moveTo>
                    <a:pt x="5813" y="1686"/>
                  </a:moveTo>
                  <a:lnTo>
                    <a:pt x="5911" y="1710"/>
                  </a:lnTo>
                  <a:lnTo>
                    <a:pt x="5984" y="1759"/>
                  </a:lnTo>
                  <a:lnTo>
                    <a:pt x="6033" y="1857"/>
                  </a:lnTo>
                  <a:lnTo>
                    <a:pt x="6057" y="1930"/>
                  </a:lnTo>
                  <a:lnTo>
                    <a:pt x="6057" y="12432"/>
                  </a:lnTo>
                  <a:lnTo>
                    <a:pt x="6033" y="12529"/>
                  </a:lnTo>
                  <a:lnTo>
                    <a:pt x="5984" y="12603"/>
                  </a:lnTo>
                  <a:lnTo>
                    <a:pt x="5911" y="12652"/>
                  </a:lnTo>
                  <a:lnTo>
                    <a:pt x="5813" y="12676"/>
                  </a:lnTo>
                  <a:lnTo>
                    <a:pt x="5715" y="12652"/>
                  </a:lnTo>
                  <a:lnTo>
                    <a:pt x="5642" y="12603"/>
                  </a:lnTo>
                  <a:lnTo>
                    <a:pt x="5593" y="12529"/>
                  </a:lnTo>
                  <a:lnTo>
                    <a:pt x="5569" y="12432"/>
                  </a:lnTo>
                  <a:lnTo>
                    <a:pt x="5569" y="1930"/>
                  </a:lnTo>
                  <a:lnTo>
                    <a:pt x="5593" y="1857"/>
                  </a:lnTo>
                  <a:lnTo>
                    <a:pt x="5642" y="1759"/>
                  </a:lnTo>
                  <a:lnTo>
                    <a:pt x="5715" y="1710"/>
                  </a:lnTo>
                  <a:lnTo>
                    <a:pt x="5813" y="1686"/>
                  </a:lnTo>
                  <a:close/>
                  <a:moveTo>
                    <a:pt x="9013" y="1686"/>
                  </a:moveTo>
                  <a:lnTo>
                    <a:pt x="9110" y="1710"/>
                  </a:lnTo>
                  <a:lnTo>
                    <a:pt x="9183" y="1759"/>
                  </a:lnTo>
                  <a:lnTo>
                    <a:pt x="9232" y="1857"/>
                  </a:lnTo>
                  <a:lnTo>
                    <a:pt x="9257" y="1930"/>
                  </a:lnTo>
                  <a:lnTo>
                    <a:pt x="9257" y="12432"/>
                  </a:lnTo>
                  <a:lnTo>
                    <a:pt x="9232" y="12529"/>
                  </a:lnTo>
                  <a:lnTo>
                    <a:pt x="9183" y="12603"/>
                  </a:lnTo>
                  <a:lnTo>
                    <a:pt x="9110" y="12652"/>
                  </a:lnTo>
                  <a:lnTo>
                    <a:pt x="9013" y="12676"/>
                  </a:lnTo>
                  <a:lnTo>
                    <a:pt x="8915" y="12652"/>
                  </a:lnTo>
                  <a:lnTo>
                    <a:pt x="8842" y="12603"/>
                  </a:lnTo>
                  <a:lnTo>
                    <a:pt x="8793" y="12529"/>
                  </a:lnTo>
                  <a:lnTo>
                    <a:pt x="8768" y="12432"/>
                  </a:lnTo>
                  <a:lnTo>
                    <a:pt x="8768" y="1930"/>
                  </a:lnTo>
                  <a:lnTo>
                    <a:pt x="8793" y="1857"/>
                  </a:lnTo>
                  <a:lnTo>
                    <a:pt x="8842" y="1759"/>
                  </a:lnTo>
                  <a:lnTo>
                    <a:pt x="8915" y="1710"/>
                  </a:lnTo>
                  <a:lnTo>
                    <a:pt x="9013" y="1686"/>
                  </a:lnTo>
                  <a:close/>
                  <a:moveTo>
                    <a:pt x="0" y="0"/>
                  </a:moveTo>
                  <a:lnTo>
                    <a:pt x="0" y="13873"/>
                  </a:lnTo>
                  <a:lnTo>
                    <a:pt x="0" y="13970"/>
                  </a:lnTo>
                  <a:lnTo>
                    <a:pt x="49" y="14068"/>
                  </a:lnTo>
                  <a:lnTo>
                    <a:pt x="74" y="14141"/>
                  </a:lnTo>
                  <a:lnTo>
                    <a:pt x="147" y="14215"/>
                  </a:lnTo>
                  <a:lnTo>
                    <a:pt x="220" y="14263"/>
                  </a:lnTo>
                  <a:lnTo>
                    <a:pt x="294" y="14312"/>
                  </a:lnTo>
                  <a:lnTo>
                    <a:pt x="391" y="14337"/>
                  </a:lnTo>
                  <a:lnTo>
                    <a:pt x="489" y="14361"/>
                  </a:lnTo>
                  <a:lnTo>
                    <a:pt x="11137" y="14361"/>
                  </a:lnTo>
                  <a:lnTo>
                    <a:pt x="11235" y="14337"/>
                  </a:lnTo>
                  <a:lnTo>
                    <a:pt x="11333" y="14312"/>
                  </a:lnTo>
                  <a:lnTo>
                    <a:pt x="11406" y="14263"/>
                  </a:lnTo>
                  <a:lnTo>
                    <a:pt x="11479" y="14215"/>
                  </a:lnTo>
                  <a:lnTo>
                    <a:pt x="11553" y="14141"/>
                  </a:lnTo>
                  <a:lnTo>
                    <a:pt x="11577" y="14068"/>
                  </a:lnTo>
                  <a:lnTo>
                    <a:pt x="11626" y="13970"/>
                  </a:lnTo>
                  <a:lnTo>
                    <a:pt x="11626" y="13873"/>
                  </a:lnTo>
                  <a:lnTo>
                    <a:pt x="1162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3" name="Google Shape;623;p40"/>
          <p:cNvGrpSpPr/>
          <p:nvPr/>
        </p:nvGrpSpPr>
        <p:grpSpPr>
          <a:xfrm>
            <a:off x="907677" y="3251848"/>
            <a:ext cx="376743" cy="253204"/>
            <a:chOff x="1241275" y="3718400"/>
            <a:chExt cx="450650" cy="302875"/>
          </a:xfrm>
        </p:grpSpPr>
        <p:sp>
          <p:nvSpPr>
            <p:cNvPr id="624" name="Google Shape;624;p40"/>
            <p:cNvSpPr/>
            <p:nvPr/>
          </p:nvSpPr>
          <p:spPr>
            <a:xfrm>
              <a:off x="1241275" y="3718400"/>
              <a:ext cx="450650" cy="302875"/>
            </a:xfrm>
            <a:custGeom>
              <a:avLst/>
              <a:gdLst/>
              <a:ahLst/>
              <a:cxnLst/>
              <a:rect l="l" t="t" r="r" b="b"/>
              <a:pathLst>
                <a:path w="18026" h="12115" extrusionOk="0">
                  <a:moveTo>
                    <a:pt x="17048" y="977"/>
                  </a:moveTo>
                  <a:lnTo>
                    <a:pt x="17048" y="3127"/>
                  </a:lnTo>
                  <a:lnTo>
                    <a:pt x="978" y="3127"/>
                  </a:lnTo>
                  <a:lnTo>
                    <a:pt x="978" y="977"/>
                  </a:lnTo>
                  <a:close/>
                  <a:moveTo>
                    <a:pt x="17048" y="5447"/>
                  </a:moveTo>
                  <a:lnTo>
                    <a:pt x="17048" y="11137"/>
                  </a:lnTo>
                  <a:lnTo>
                    <a:pt x="978" y="11137"/>
                  </a:lnTo>
                  <a:lnTo>
                    <a:pt x="978" y="5447"/>
                  </a:lnTo>
                  <a:close/>
                  <a:moveTo>
                    <a:pt x="978" y="1"/>
                  </a:moveTo>
                  <a:lnTo>
                    <a:pt x="782" y="25"/>
                  </a:lnTo>
                  <a:lnTo>
                    <a:pt x="587" y="74"/>
                  </a:lnTo>
                  <a:lnTo>
                    <a:pt x="416" y="172"/>
                  </a:lnTo>
                  <a:lnTo>
                    <a:pt x="294" y="294"/>
                  </a:lnTo>
                  <a:lnTo>
                    <a:pt x="172" y="440"/>
                  </a:lnTo>
                  <a:lnTo>
                    <a:pt x="74" y="611"/>
                  </a:lnTo>
                  <a:lnTo>
                    <a:pt x="25" y="782"/>
                  </a:lnTo>
                  <a:lnTo>
                    <a:pt x="1" y="977"/>
                  </a:lnTo>
                  <a:lnTo>
                    <a:pt x="1" y="11137"/>
                  </a:lnTo>
                  <a:lnTo>
                    <a:pt x="25" y="11333"/>
                  </a:lnTo>
                  <a:lnTo>
                    <a:pt x="74" y="11504"/>
                  </a:lnTo>
                  <a:lnTo>
                    <a:pt x="172" y="11675"/>
                  </a:lnTo>
                  <a:lnTo>
                    <a:pt x="294" y="11821"/>
                  </a:lnTo>
                  <a:lnTo>
                    <a:pt x="416" y="11943"/>
                  </a:lnTo>
                  <a:lnTo>
                    <a:pt x="587" y="12041"/>
                  </a:lnTo>
                  <a:lnTo>
                    <a:pt x="782" y="12090"/>
                  </a:lnTo>
                  <a:lnTo>
                    <a:pt x="978" y="12114"/>
                  </a:lnTo>
                  <a:lnTo>
                    <a:pt x="17048" y="12114"/>
                  </a:lnTo>
                  <a:lnTo>
                    <a:pt x="17243" y="12090"/>
                  </a:lnTo>
                  <a:lnTo>
                    <a:pt x="17439" y="12041"/>
                  </a:lnTo>
                  <a:lnTo>
                    <a:pt x="17610" y="11943"/>
                  </a:lnTo>
                  <a:lnTo>
                    <a:pt x="17732" y="11821"/>
                  </a:lnTo>
                  <a:lnTo>
                    <a:pt x="17854" y="11675"/>
                  </a:lnTo>
                  <a:lnTo>
                    <a:pt x="17952" y="11504"/>
                  </a:lnTo>
                  <a:lnTo>
                    <a:pt x="18001" y="11333"/>
                  </a:lnTo>
                  <a:lnTo>
                    <a:pt x="18025" y="11137"/>
                  </a:lnTo>
                  <a:lnTo>
                    <a:pt x="18025" y="977"/>
                  </a:lnTo>
                  <a:lnTo>
                    <a:pt x="18001" y="782"/>
                  </a:lnTo>
                  <a:lnTo>
                    <a:pt x="17952" y="611"/>
                  </a:lnTo>
                  <a:lnTo>
                    <a:pt x="17854" y="440"/>
                  </a:lnTo>
                  <a:lnTo>
                    <a:pt x="17732" y="294"/>
                  </a:lnTo>
                  <a:lnTo>
                    <a:pt x="17610" y="172"/>
                  </a:lnTo>
                  <a:lnTo>
                    <a:pt x="17439" y="74"/>
                  </a:lnTo>
                  <a:lnTo>
                    <a:pt x="17243" y="25"/>
                  </a:lnTo>
                  <a:lnTo>
                    <a:pt x="1704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40"/>
            <p:cNvSpPr/>
            <p:nvPr/>
          </p:nvSpPr>
          <p:spPr>
            <a:xfrm>
              <a:off x="1293175" y="3895475"/>
              <a:ext cx="174050" cy="12225"/>
            </a:xfrm>
            <a:custGeom>
              <a:avLst/>
              <a:gdLst/>
              <a:ahLst/>
              <a:cxnLst/>
              <a:rect l="l" t="t" r="r" b="b"/>
              <a:pathLst>
                <a:path w="6962" h="489" extrusionOk="0">
                  <a:moveTo>
                    <a:pt x="245" y="0"/>
                  </a:moveTo>
                  <a:lnTo>
                    <a:pt x="147" y="25"/>
                  </a:lnTo>
                  <a:lnTo>
                    <a:pt x="74" y="74"/>
                  </a:lnTo>
                  <a:lnTo>
                    <a:pt x="25" y="147"/>
                  </a:lnTo>
                  <a:lnTo>
                    <a:pt x="1" y="244"/>
                  </a:lnTo>
                  <a:lnTo>
                    <a:pt x="25" y="342"/>
                  </a:lnTo>
                  <a:lnTo>
                    <a:pt x="74" y="415"/>
                  </a:lnTo>
                  <a:lnTo>
                    <a:pt x="147" y="464"/>
                  </a:lnTo>
                  <a:lnTo>
                    <a:pt x="245" y="489"/>
                  </a:lnTo>
                  <a:lnTo>
                    <a:pt x="6717" y="489"/>
                  </a:lnTo>
                  <a:lnTo>
                    <a:pt x="6815" y="464"/>
                  </a:lnTo>
                  <a:lnTo>
                    <a:pt x="6888" y="415"/>
                  </a:lnTo>
                  <a:lnTo>
                    <a:pt x="6961" y="342"/>
                  </a:lnTo>
                  <a:lnTo>
                    <a:pt x="6961" y="244"/>
                  </a:lnTo>
                  <a:lnTo>
                    <a:pt x="6961" y="147"/>
                  </a:lnTo>
                  <a:lnTo>
                    <a:pt x="6888" y="74"/>
                  </a:lnTo>
                  <a:lnTo>
                    <a:pt x="6815" y="25"/>
                  </a:lnTo>
                  <a:lnTo>
                    <a:pt x="671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40"/>
            <p:cNvSpPr/>
            <p:nvPr/>
          </p:nvSpPr>
          <p:spPr>
            <a:xfrm>
              <a:off x="1293175" y="3935775"/>
              <a:ext cx="122750" cy="12225"/>
            </a:xfrm>
            <a:custGeom>
              <a:avLst/>
              <a:gdLst/>
              <a:ahLst/>
              <a:cxnLst/>
              <a:rect l="l" t="t" r="r" b="b"/>
              <a:pathLst>
                <a:path w="4910" h="489" extrusionOk="0">
                  <a:moveTo>
                    <a:pt x="245" y="0"/>
                  </a:moveTo>
                  <a:lnTo>
                    <a:pt x="147" y="25"/>
                  </a:lnTo>
                  <a:lnTo>
                    <a:pt x="74" y="73"/>
                  </a:lnTo>
                  <a:lnTo>
                    <a:pt x="25" y="147"/>
                  </a:lnTo>
                  <a:lnTo>
                    <a:pt x="1" y="244"/>
                  </a:lnTo>
                  <a:lnTo>
                    <a:pt x="25" y="342"/>
                  </a:lnTo>
                  <a:lnTo>
                    <a:pt x="74" y="415"/>
                  </a:lnTo>
                  <a:lnTo>
                    <a:pt x="147" y="464"/>
                  </a:lnTo>
                  <a:lnTo>
                    <a:pt x="245" y="489"/>
                  </a:lnTo>
                  <a:lnTo>
                    <a:pt x="4666" y="489"/>
                  </a:lnTo>
                  <a:lnTo>
                    <a:pt x="4763" y="464"/>
                  </a:lnTo>
                  <a:lnTo>
                    <a:pt x="4837" y="415"/>
                  </a:lnTo>
                  <a:lnTo>
                    <a:pt x="4885" y="342"/>
                  </a:lnTo>
                  <a:lnTo>
                    <a:pt x="4910" y="244"/>
                  </a:lnTo>
                  <a:lnTo>
                    <a:pt x="4885" y="147"/>
                  </a:lnTo>
                  <a:lnTo>
                    <a:pt x="4837" y="73"/>
                  </a:lnTo>
                  <a:lnTo>
                    <a:pt x="4763" y="25"/>
                  </a:lnTo>
                  <a:lnTo>
                    <a:pt x="466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40"/>
            <p:cNvSpPr/>
            <p:nvPr/>
          </p:nvSpPr>
          <p:spPr>
            <a:xfrm>
              <a:off x="1570375" y="3901575"/>
              <a:ext cx="62300" cy="40325"/>
            </a:xfrm>
            <a:custGeom>
              <a:avLst/>
              <a:gdLst/>
              <a:ahLst/>
              <a:cxnLst/>
              <a:rect l="l" t="t" r="r" b="b"/>
              <a:pathLst>
                <a:path w="2492" h="1613" extrusionOk="0">
                  <a:moveTo>
                    <a:pt x="392" y="0"/>
                  </a:moveTo>
                  <a:lnTo>
                    <a:pt x="294" y="25"/>
                  </a:lnTo>
                  <a:lnTo>
                    <a:pt x="221" y="74"/>
                  </a:lnTo>
                  <a:lnTo>
                    <a:pt x="147" y="147"/>
                  </a:lnTo>
                  <a:lnTo>
                    <a:pt x="99" y="220"/>
                  </a:lnTo>
                  <a:lnTo>
                    <a:pt x="50" y="294"/>
                  </a:lnTo>
                  <a:lnTo>
                    <a:pt x="25" y="391"/>
                  </a:lnTo>
                  <a:lnTo>
                    <a:pt x="1" y="489"/>
                  </a:lnTo>
                  <a:lnTo>
                    <a:pt x="1" y="1124"/>
                  </a:lnTo>
                  <a:lnTo>
                    <a:pt x="25" y="1222"/>
                  </a:lnTo>
                  <a:lnTo>
                    <a:pt x="50" y="1319"/>
                  </a:lnTo>
                  <a:lnTo>
                    <a:pt x="99" y="1393"/>
                  </a:lnTo>
                  <a:lnTo>
                    <a:pt x="147" y="1466"/>
                  </a:lnTo>
                  <a:lnTo>
                    <a:pt x="221" y="1515"/>
                  </a:lnTo>
                  <a:lnTo>
                    <a:pt x="294" y="1564"/>
                  </a:lnTo>
                  <a:lnTo>
                    <a:pt x="392" y="1588"/>
                  </a:lnTo>
                  <a:lnTo>
                    <a:pt x="489" y="1612"/>
                  </a:lnTo>
                  <a:lnTo>
                    <a:pt x="2004" y="1612"/>
                  </a:lnTo>
                  <a:lnTo>
                    <a:pt x="2101" y="1588"/>
                  </a:lnTo>
                  <a:lnTo>
                    <a:pt x="2199" y="1564"/>
                  </a:lnTo>
                  <a:lnTo>
                    <a:pt x="2272" y="1515"/>
                  </a:lnTo>
                  <a:lnTo>
                    <a:pt x="2345" y="1466"/>
                  </a:lnTo>
                  <a:lnTo>
                    <a:pt x="2394" y="1393"/>
                  </a:lnTo>
                  <a:lnTo>
                    <a:pt x="2443" y="1319"/>
                  </a:lnTo>
                  <a:lnTo>
                    <a:pt x="2492" y="1222"/>
                  </a:lnTo>
                  <a:lnTo>
                    <a:pt x="2492" y="1124"/>
                  </a:lnTo>
                  <a:lnTo>
                    <a:pt x="2492" y="489"/>
                  </a:lnTo>
                  <a:lnTo>
                    <a:pt x="2492" y="391"/>
                  </a:lnTo>
                  <a:lnTo>
                    <a:pt x="2443" y="294"/>
                  </a:lnTo>
                  <a:lnTo>
                    <a:pt x="2394" y="220"/>
                  </a:lnTo>
                  <a:lnTo>
                    <a:pt x="2345" y="147"/>
                  </a:lnTo>
                  <a:lnTo>
                    <a:pt x="2272" y="74"/>
                  </a:lnTo>
                  <a:lnTo>
                    <a:pt x="2199" y="25"/>
                  </a:lnTo>
                  <a:lnTo>
                    <a:pt x="210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8" name="Google Shape;628;p40"/>
          <p:cNvGrpSpPr/>
          <p:nvPr/>
        </p:nvGrpSpPr>
        <p:grpSpPr>
          <a:xfrm>
            <a:off x="1476324" y="3232453"/>
            <a:ext cx="366502" cy="292496"/>
            <a:chOff x="1921475" y="3695200"/>
            <a:chExt cx="438400" cy="349875"/>
          </a:xfrm>
        </p:grpSpPr>
        <p:sp>
          <p:nvSpPr>
            <p:cNvPr id="629" name="Google Shape;629;p40"/>
            <p:cNvSpPr/>
            <p:nvPr/>
          </p:nvSpPr>
          <p:spPr>
            <a:xfrm>
              <a:off x="2246900" y="3992550"/>
              <a:ext cx="52525" cy="52525"/>
            </a:xfrm>
            <a:custGeom>
              <a:avLst/>
              <a:gdLst/>
              <a:ahLst/>
              <a:cxnLst/>
              <a:rect l="l" t="t" r="r" b="b"/>
              <a:pathLst>
                <a:path w="2101" h="2101" extrusionOk="0">
                  <a:moveTo>
                    <a:pt x="831" y="1"/>
                  </a:moveTo>
                  <a:lnTo>
                    <a:pt x="636" y="74"/>
                  </a:lnTo>
                  <a:lnTo>
                    <a:pt x="465" y="171"/>
                  </a:lnTo>
                  <a:lnTo>
                    <a:pt x="318" y="294"/>
                  </a:lnTo>
                  <a:lnTo>
                    <a:pt x="172" y="440"/>
                  </a:lnTo>
                  <a:lnTo>
                    <a:pt x="74" y="636"/>
                  </a:lnTo>
                  <a:lnTo>
                    <a:pt x="25" y="831"/>
                  </a:lnTo>
                  <a:lnTo>
                    <a:pt x="1" y="1051"/>
                  </a:lnTo>
                  <a:lnTo>
                    <a:pt x="25" y="1246"/>
                  </a:lnTo>
                  <a:lnTo>
                    <a:pt x="74" y="1441"/>
                  </a:lnTo>
                  <a:lnTo>
                    <a:pt x="172" y="1637"/>
                  </a:lnTo>
                  <a:lnTo>
                    <a:pt x="318" y="1783"/>
                  </a:lnTo>
                  <a:lnTo>
                    <a:pt x="465" y="1906"/>
                  </a:lnTo>
                  <a:lnTo>
                    <a:pt x="636" y="2003"/>
                  </a:lnTo>
                  <a:lnTo>
                    <a:pt x="831" y="2076"/>
                  </a:lnTo>
                  <a:lnTo>
                    <a:pt x="1051" y="2101"/>
                  </a:lnTo>
                  <a:lnTo>
                    <a:pt x="1271" y="2076"/>
                  </a:lnTo>
                  <a:lnTo>
                    <a:pt x="1466" y="2003"/>
                  </a:lnTo>
                  <a:lnTo>
                    <a:pt x="1637" y="1906"/>
                  </a:lnTo>
                  <a:lnTo>
                    <a:pt x="1783" y="1783"/>
                  </a:lnTo>
                  <a:lnTo>
                    <a:pt x="1930" y="1637"/>
                  </a:lnTo>
                  <a:lnTo>
                    <a:pt x="2028" y="1441"/>
                  </a:lnTo>
                  <a:lnTo>
                    <a:pt x="2077" y="1246"/>
                  </a:lnTo>
                  <a:lnTo>
                    <a:pt x="2101" y="1051"/>
                  </a:lnTo>
                  <a:lnTo>
                    <a:pt x="2077" y="831"/>
                  </a:lnTo>
                  <a:lnTo>
                    <a:pt x="2028" y="636"/>
                  </a:lnTo>
                  <a:lnTo>
                    <a:pt x="1930" y="440"/>
                  </a:lnTo>
                  <a:lnTo>
                    <a:pt x="1783" y="294"/>
                  </a:lnTo>
                  <a:lnTo>
                    <a:pt x="1637" y="171"/>
                  </a:lnTo>
                  <a:lnTo>
                    <a:pt x="1466" y="74"/>
                  </a:lnTo>
                  <a:lnTo>
                    <a:pt x="127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40"/>
            <p:cNvSpPr/>
            <p:nvPr/>
          </p:nvSpPr>
          <p:spPr>
            <a:xfrm>
              <a:off x="2033800" y="3992550"/>
              <a:ext cx="52550" cy="52525"/>
            </a:xfrm>
            <a:custGeom>
              <a:avLst/>
              <a:gdLst/>
              <a:ahLst/>
              <a:cxnLst/>
              <a:rect l="l" t="t" r="r" b="b"/>
              <a:pathLst>
                <a:path w="2102" h="2101" extrusionOk="0">
                  <a:moveTo>
                    <a:pt x="831" y="1"/>
                  </a:moveTo>
                  <a:lnTo>
                    <a:pt x="636" y="74"/>
                  </a:lnTo>
                  <a:lnTo>
                    <a:pt x="465" y="171"/>
                  </a:lnTo>
                  <a:lnTo>
                    <a:pt x="318" y="294"/>
                  </a:lnTo>
                  <a:lnTo>
                    <a:pt x="172" y="440"/>
                  </a:lnTo>
                  <a:lnTo>
                    <a:pt x="74" y="636"/>
                  </a:lnTo>
                  <a:lnTo>
                    <a:pt x="25" y="831"/>
                  </a:lnTo>
                  <a:lnTo>
                    <a:pt x="1" y="1051"/>
                  </a:lnTo>
                  <a:lnTo>
                    <a:pt x="25" y="1246"/>
                  </a:lnTo>
                  <a:lnTo>
                    <a:pt x="74" y="1441"/>
                  </a:lnTo>
                  <a:lnTo>
                    <a:pt x="172" y="1637"/>
                  </a:lnTo>
                  <a:lnTo>
                    <a:pt x="318" y="1783"/>
                  </a:lnTo>
                  <a:lnTo>
                    <a:pt x="465" y="1906"/>
                  </a:lnTo>
                  <a:lnTo>
                    <a:pt x="636" y="2003"/>
                  </a:lnTo>
                  <a:lnTo>
                    <a:pt x="831" y="2076"/>
                  </a:lnTo>
                  <a:lnTo>
                    <a:pt x="1051" y="2101"/>
                  </a:lnTo>
                  <a:lnTo>
                    <a:pt x="1271" y="2076"/>
                  </a:lnTo>
                  <a:lnTo>
                    <a:pt x="1466" y="2003"/>
                  </a:lnTo>
                  <a:lnTo>
                    <a:pt x="1637" y="1906"/>
                  </a:lnTo>
                  <a:lnTo>
                    <a:pt x="1784" y="1783"/>
                  </a:lnTo>
                  <a:lnTo>
                    <a:pt x="1930" y="1637"/>
                  </a:lnTo>
                  <a:lnTo>
                    <a:pt x="2028" y="1441"/>
                  </a:lnTo>
                  <a:lnTo>
                    <a:pt x="2077" y="1246"/>
                  </a:lnTo>
                  <a:lnTo>
                    <a:pt x="2101" y="1051"/>
                  </a:lnTo>
                  <a:lnTo>
                    <a:pt x="2077" y="831"/>
                  </a:lnTo>
                  <a:lnTo>
                    <a:pt x="2028" y="636"/>
                  </a:lnTo>
                  <a:lnTo>
                    <a:pt x="1930" y="440"/>
                  </a:lnTo>
                  <a:lnTo>
                    <a:pt x="1784" y="294"/>
                  </a:lnTo>
                  <a:lnTo>
                    <a:pt x="1637" y="171"/>
                  </a:lnTo>
                  <a:lnTo>
                    <a:pt x="1466" y="74"/>
                  </a:lnTo>
                  <a:lnTo>
                    <a:pt x="127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40"/>
            <p:cNvSpPr/>
            <p:nvPr/>
          </p:nvSpPr>
          <p:spPr>
            <a:xfrm>
              <a:off x="1921475" y="3695200"/>
              <a:ext cx="438400" cy="297975"/>
            </a:xfrm>
            <a:custGeom>
              <a:avLst/>
              <a:gdLst/>
              <a:ahLst/>
              <a:cxnLst/>
              <a:rect l="l" t="t" r="r" b="b"/>
              <a:pathLst>
                <a:path w="17536" h="11919" extrusionOk="0">
                  <a:moveTo>
                    <a:pt x="15729" y="3371"/>
                  </a:moveTo>
                  <a:lnTo>
                    <a:pt x="15826" y="3395"/>
                  </a:lnTo>
                  <a:lnTo>
                    <a:pt x="15899" y="3444"/>
                  </a:lnTo>
                  <a:lnTo>
                    <a:pt x="15948" y="3517"/>
                  </a:lnTo>
                  <a:lnTo>
                    <a:pt x="15973" y="3615"/>
                  </a:lnTo>
                  <a:lnTo>
                    <a:pt x="15948" y="3713"/>
                  </a:lnTo>
                  <a:lnTo>
                    <a:pt x="13994" y="8060"/>
                  </a:lnTo>
                  <a:lnTo>
                    <a:pt x="13946" y="8133"/>
                  </a:lnTo>
                  <a:lnTo>
                    <a:pt x="13897" y="8158"/>
                  </a:lnTo>
                  <a:lnTo>
                    <a:pt x="13848" y="8207"/>
                  </a:lnTo>
                  <a:lnTo>
                    <a:pt x="13775" y="8207"/>
                  </a:lnTo>
                  <a:lnTo>
                    <a:pt x="13677" y="8182"/>
                  </a:lnTo>
                  <a:lnTo>
                    <a:pt x="13604" y="8133"/>
                  </a:lnTo>
                  <a:lnTo>
                    <a:pt x="13555" y="8036"/>
                  </a:lnTo>
                  <a:lnTo>
                    <a:pt x="13530" y="7962"/>
                  </a:lnTo>
                  <a:lnTo>
                    <a:pt x="13555" y="7865"/>
                  </a:lnTo>
                  <a:lnTo>
                    <a:pt x="15509" y="3517"/>
                  </a:lnTo>
                  <a:lnTo>
                    <a:pt x="15558" y="3420"/>
                  </a:lnTo>
                  <a:lnTo>
                    <a:pt x="15631" y="3371"/>
                  </a:lnTo>
                  <a:close/>
                  <a:moveTo>
                    <a:pt x="13628" y="3273"/>
                  </a:moveTo>
                  <a:lnTo>
                    <a:pt x="13726" y="3298"/>
                  </a:lnTo>
                  <a:lnTo>
                    <a:pt x="13824" y="3322"/>
                  </a:lnTo>
                  <a:lnTo>
                    <a:pt x="13872" y="3395"/>
                  </a:lnTo>
                  <a:lnTo>
                    <a:pt x="13897" y="3493"/>
                  </a:lnTo>
                  <a:lnTo>
                    <a:pt x="13897" y="3591"/>
                  </a:lnTo>
                  <a:lnTo>
                    <a:pt x="12602" y="8158"/>
                  </a:lnTo>
                  <a:lnTo>
                    <a:pt x="12578" y="8231"/>
                  </a:lnTo>
                  <a:lnTo>
                    <a:pt x="12505" y="8304"/>
                  </a:lnTo>
                  <a:lnTo>
                    <a:pt x="12456" y="8329"/>
                  </a:lnTo>
                  <a:lnTo>
                    <a:pt x="12358" y="8353"/>
                  </a:lnTo>
                  <a:lnTo>
                    <a:pt x="12309" y="8329"/>
                  </a:lnTo>
                  <a:lnTo>
                    <a:pt x="12212" y="8304"/>
                  </a:lnTo>
                  <a:lnTo>
                    <a:pt x="12163" y="8231"/>
                  </a:lnTo>
                  <a:lnTo>
                    <a:pt x="12138" y="8133"/>
                  </a:lnTo>
                  <a:lnTo>
                    <a:pt x="12138" y="8036"/>
                  </a:lnTo>
                  <a:lnTo>
                    <a:pt x="13433" y="3469"/>
                  </a:lnTo>
                  <a:lnTo>
                    <a:pt x="13482" y="3371"/>
                  </a:lnTo>
                  <a:lnTo>
                    <a:pt x="13530" y="3298"/>
                  </a:lnTo>
                  <a:lnTo>
                    <a:pt x="13628" y="3273"/>
                  </a:lnTo>
                  <a:close/>
                  <a:moveTo>
                    <a:pt x="11625" y="3200"/>
                  </a:moveTo>
                  <a:lnTo>
                    <a:pt x="11723" y="3224"/>
                  </a:lnTo>
                  <a:lnTo>
                    <a:pt x="11796" y="3298"/>
                  </a:lnTo>
                  <a:lnTo>
                    <a:pt x="11821" y="3371"/>
                  </a:lnTo>
                  <a:lnTo>
                    <a:pt x="11845" y="3469"/>
                  </a:lnTo>
                  <a:lnTo>
                    <a:pt x="11210" y="8280"/>
                  </a:lnTo>
                  <a:lnTo>
                    <a:pt x="11186" y="8353"/>
                  </a:lnTo>
                  <a:lnTo>
                    <a:pt x="11137" y="8426"/>
                  </a:lnTo>
                  <a:lnTo>
                    <a:pt x="11064" y="8475"/>
                  </a:lnTo>
                  <a:lnTo>
                    <a:pt x="10966" y="8500"/>
                  </a:lnTo>
                  <a:lnTo>
                    <a:pt x="10942" y="8500"/>
                  </a:lnTo>
                  <a:lnTo>
                    <a:pt x="10844" y="8451"/>
                  </a:lnTo>
                  <a:lnTo>
                    <a:pt x="10771" y="8402"/>
                  </a:lnTo>
                  <a:lnTo>
                    <a:pt x="10722" y="8304"/>
                  </a:lnTo>
                  <a:lnTo>
                    <a:pt x="10722" y="8207"/>
                  </a:lnTo>
                  <a:lnTo>
                    <a:pt x="11357" y="3420"/>
                  </a:lnTo>
                  <a:lnTo>
                    <a:pt x="11381" y="3322"/>
                  </a:lnTo>
                  <a:lnTo>
                    <a:pt x="11454" y="3249"/>
                  </a:lnTo>
                  <a:lnTo>
                    <a:pt x="11528" y="3200"/>
                  </a:lnTo>
                  <a:close/>
                  <a:moveTo>
                    <a:pt x="9525" y="3102"/>
                  </a:moveTo>
                  <a:lnTo>
                    <a:pt x="9623" y="3127"/>
                  </a:lnTo>
                  <a:lnTo>
                    <a:pt x="9696" y="3175"/>
                  </a:lnTo>
                  <a:lnTo>
                    <a:pt x="9745" y="3249"/>
                  </a:lnTo>
                  <a:lnTo>
                    <a:pt x="9769" y="3346"/>
                  </a:lnTo>
                  <a:lnTo>
                    <a:pt x="9818" y="8378"/>
                  </a:lnTo>
                  <a:lnTo>
                    <a:pt x="9794" y="8475"/>
                  </a:lnTo>
                  <a:lnTo>
                    <a:pt x="9745" y="8573"/>
                  </a:lnTo>
                  <a:lnTo>
                    <a:pt x="9672" y="8622"/>
                  </a:lnTo>
                  <a:lnTo>
                    <a:pt x="9574" y="8646"/>
                  </a:lnTo>
                  <a:lnTo>
                    <a:pt x="9476" y="8622"/>
                  </a:lnTo>
                  <a:lnTo>
                    <a:pt x="9403" y="8573"/>
                  </a:lnTo>
                  <a:lnTo>
                    <a:pt x="9354" y="8475"/>
                  </a:lnTo>
                  <a:lnTo>
                    <a:pt x="9330" y="8402"/>
                  </a:lnTo>
                  <a:lnTo>
                    <a:pt x="9281" y="3346"/>
                  </a:lnTo>
                  <a:lnTo>
                    <a:pt x="9305" y="3273"/>
                  </a:lnTo>
                  <a:lnTo>
                    <a:pt x="9354" y="3175"/>
                  </a:lnTo>
                  <a:lnTo>
                    <a:pt x="9427" y="3127"/>
                  </a:lnTo>
                  <a:lnTo>
                    <a:pt x="9525" y="3102"/>
                  </a:lnTo>
                  <a:close/>
                  <a:moveTo>
                    <a:pt x="7522" y="3029"/>
                  </a:moveTo>
                  <a:lnTo>
                    <a:pt x="7620" y="3078"/>
                  </a:lnTo>
                  <a:lnTo>
                    <a:pt x="7669" y="3151"/>
                  </a:lnTo>
                  <a:lnTo>
                    <a:pt x="7693" y="3249"/>
                  </a:lnTo>
                  <a:lnTo>
                    <a:pt x="8402" y="8500"/>
                  </a:lnTo>
                  <a:lnTo>
                    <a:pt x="8402" y="8597"/>
                  </a:lnTo>
                  <a:lnTo>
                    <a:pt x="8353" y="8671"/>
                  </a:lnTo>
                  <a:lnTo>
                    <a:pt x="8279" y="8744"/>
                  </a:lnTo>
                  <a:lnTo>
                    <a:pt x="8206" y="8768"/>
                  </a:lnTo>
                  <a:lnTo>
                    <a:pt x="8084" y="8768"/>
                  </a:lnTo>
                  <a:lnTo>
                    <a:pt x="8011" y="8720"/>
                  </a:lnTo>
                  <a:lnTo>
                    <a:pt x="7962" y="8646"/>
                  </a:lnTo>
                  <a:lnTo>
                    <a:pt x="7913" y="8573"/>
                  </a:lnTo>
                  <a:lnTo>
                    <a:pt x="7229" y="3298"/>
                  </a:lnTo>
                  <a:lnTo>
                    <a:pt x="7229" y="3200"/>
                  </a:lnTo>
                  <a:lnTo>
                    <a:pt x="7278" y="3127"/>
                  </a:lnTo>
                  <a:lnTo>
                    <a:pt x="7327" y="3053"/>
                  </a:lnTo>
                  <a:lnTo>
                    <a:pt x="7425" y="3029"/>
                  </a:lnTo>
                  <a:close/>
                  <a:moveTo>
                    <a:pt x="5446" y="2956"/>
                  </a:moveTo>
                  <a:lnTo>
                    <a:pt x="5520" y="2980"/>
                  </a:lnTo>
                  <a:lnTo>
                    <a:pt x="5593" y="3053"/>
                  </a:lnTo>
                  <a:lnTo>
                    <a:pt x="5642" y="3127"/>
                  </a:lnTo>
                  <a:lnTo>
                    <a:pt x="7009" y="8622"/>
                  </a:lnTo>
                  <a:lnTo>
                    <a:pt x="7009" y="8720"/>
                  </a:lnTo>
                  <a:lnTo>
                    <a:pt x="6985" y="8793"/>
                  </a:lnTo>
                  <a:lnTo>
                    <a:pt x="6912" y="8866"/>
                  </a:lnTo>
                  <a:lnTo>
                    <a:pt x="6814" y="8915"/>
                  </a:lnTo>
                  <a:lnTo>
                    <a:pt x="6692" y="8915"/>
                  </a:lnTo>
                  <a:lnTo>
                    <a:pt x="6619" y="8866"/>
                  </a:lnTo>
                  <a:lnTo>
                    <a:pt x="6570" y="8817"/>
                  </a:lnTo>
                  <a:lnTo>
                    <a:pt x="6521" y="8744"/>
                  </a:lnTo>
                  <a:lnTo>
                    <a:pt x="5153" y="3249"/>
                  </a:lnTo>
                  <a:lnTo>
                    <a:pt x="5153" y="3151"/>
                  </a:lnTo>
                  <a:lnTo>
                    <a:pt x="5178" y="3053"/>
                  </a:lnTo>
                  <a:lnTo>
                    <a:pt x="5251" y="3005"/>
                  </a:lnTo>
                  <a:lnTo>
                    <a:pt x="5349" y="2956"/>
                  </a:lnTo>
                  <a:close/>
                  <a:moveTo>
                    <a:pt x="391" y="0"/>
                  </a:moveTo>
                  <a:lnTo>
                    <a:pt x="293" y="25"/>
                  </a:lnTo>
                  <a:lnTo>
                    <a:pt x="220" y="74"/>
                  </a:lnTo>
                  <a:lnTo>
                    <a:pt x="147" y="123"/>
                  </a:lnTo>
                  <a:lnTo>
                    <a:pt x="73" y="196"/>
                  </a:lnTo>
                  <a:lnTo>
                    <a:pt x="25" y="294"/>
                  </a:lnTo>
                  <a:lnTo>
                    <a:pt x="0" y="367"/>
                  </a:lnTo>
                  <a:lnTo>
                    <a:pt x="0" y="489"/>
                  </a:lnTo>
                  <a:lnTo>
                    <a:pt x="0" y="587"/>
                  </a:lnTo>
                  <a:lnTo>
                    <a:pt x="25" y="660"/>
                  </a:lnTo>
                  <a:lnTo>
                    <a:pt x="73" y="758"/>
                  </a:lnTo>
                  <a:lnTo>
                    <a:pt x="147" y="831"/>
                  </a:lnTo>
                  <a:lnTo>
                    <a:pt x="220" y="880"/>
                  </a:lnTo>
                  <a:lnTo>
                    <a:pt x="293" y="929"/>
                  </a:lnTo>
                  <a:lnTo>
                    <a:pt x="391" y="953"/>
                  </a:lnTo>
                  <a:lnTo>
                    <a:pt x="489" y="977"/>
                  </a:lnTo>
                  <a:lnTo>
                    <a:pt x="3346" y="977"/>
                  </a:lnTo>
                  <a:lnTo>
                    <a:pt x="5300" y="9281"/>
                  </a:lnTo>
                  <a:lnTo>
                    <a:pt x="4518" y="11235"/>
                  </a:lnTo>
                  <a:lnTo>
                    <a:pt x="4494" y="11357"/>
                  </a:lnTo>
                  <a:lnTo>
                    <a:pt x="4494" y="11479"/>
                  </a:lnTo>
                  <a:lnTo>
                    <a:pt x="4518" y="11577"/>
                  </a:lnTo>
                  <a:lnTo>
                    <a:pt x="4567" y="11699"/>
                  </a:lnTo>
                  <a:lnTo>
                    <a:pt x="4592" y="11724"/>
                  </a:lnTo>
                  <a:lnTo>
                    <a:pt x="4811" y="11577"/>
                  </a:lnTo>
                  <a:lnTo>
                    <a:pt x="5031" y="11479"/>
                  </a:lnTo>
                  <a:lnTo>
                    <a:pt x="5275" y="11406"/>
                  </a:lnTo>
                  <a:lnTo>
                    <a:pt x="5715" y="11406"/>
                  </a:lnTo>
                  <a:lnTo>
                    <a:pt x="5886" y="11430"/>
                  </a:lnTo>
                  <a:lnTo>
                    <a:pt x="6033" y="11479"/>
                  </a:lnTo>
                  <a:lnTo>
                    <a:pt x="6179" y="11528"/>
                  </a:lnTo>
                  <a:lnTo>
                    <a:pt x="6326" y="11601"/>
                  </a:lnTo>
                  <a:lnTo>
                    <a:pt x="6448" y="11699"/>
                  </a:lnTo>
                  <a:lnTo>
                    <a:pt x="6570" y="11797"/>
                  </a:lnTo>
                  <a:lnTo>
                    <a:pt x="6692" y="11919"/>
                  </a:lnTo>
                  <a:lnTo>
                    <a:pt x="12920" y="11919"/>
                  </a:lnTo>
                  <a:lnTo>
                    <a:pt x="13042" y="11797"/>
                  </a:lnTo>
                  <a:lnTo>
                    <a:pt x="13164" y="11699"/>
                  </a:lnTo>
                  <a:lnTo>
                    <a:pt x="13286" y="11601"/>
                  </a:lnTo>
                  <a:lnTo>
                    <a:pt x="13433" y="11528"/>
                  </a:lnTo>
                  <a:lnTo>
                    <a:pt x="13579" y="11479"/>
                  </a:lnTo>
                  <a:lnTo>
                    <a:pt x="13726" y="11430"/>
                  </a:lnTo>
                  <a:lnTo>
                    <a:pt x="13897" y="11406"/>
                  </a:lnTo>
                  <a:lnTo>
                    <a:pt x="14312" y="11406"/>
                  </a:lnTo>
                  <a:lnTo>
                    <a:pt x="14556" y="11479"/>
                  </a:lnTo>
                  <a:lnTo>
                    <a:pt x="14776" y="11553"/>
                  </a:lnTo>
                  <a:lnTo>
                    <a:pt x="14971" y="11699"/>
                  </a:lnTo>
                  <a:lnTo>
                    <a:pt x="15020" y="11553"/>
                  </a:lnTo>
                  <a:lnTo>
                    <a:pt x="15045" y="11430"/>
                  </a:lnTo>
                  <a:lnTo>
                    <a:pt x="15045" y="11308"/>
                  </a:lnTo>
                  <a:lnTo>
                    <a:pt x="15020" y="11235"/>
                  </a:lnTo>
                  <a:lnTo>
                    <a:pt x="14971" y="11137"/>
                  </a:lnTo>
                  <a:lnTo>
                    <a:pt x="14898" y="11064"/>
                  </a:lnTo>
                  <a:lnTo>
                    <a:pt x="14825" y="11015"/>
                  </a:lnTo>
                  <a:lnTo>
                    <a:pt x="14752" y="10966"/>
                  </a:lnTo>
                  <a:lnTo>
                    <a:pt x="14654" y="10942"/>
                  </a:lnTo>
                  <a:lnTo>
                    <a:pt x="5691" y="10942"/>
                  </a:lnTo>
                  <a:lnTo>
                    <a:pt x="6106" y="9916"/>
                  </a:lnTo>
                  <a:lnTo>
                    <a:pt x="6252" y="9941"/>
                  </a:lnTo>
                  <a:lnTo>
                    <a:pt x="6423" y="9941"/>
                  </a:lnTo>
                  <a:lnTo>
                    <a:pt x="13848" y="9257"/>
                  </a:lnTo>
                  <a:lnTo>
                    <a:pt x="14019" y="9232"/>
                  </a:lnTo>
                  <a:lnTo>
                    <a:pt x="14190" y="9159"/>
                  </a:lnTo>
                  <a:lnTo>
                    <a:pt x="14336" y="9086"/>
                  </a:lnTo>
                  <a:lnTo>
                    <a:pt x="14507" y="8988"/>
                  </a:lnTo>
                  <a:lnTo>
                    <a:pt x="14654" y="8890"/>
                  </a:lnTo>
                  <a:lnTo>
                    <a:pt x="14776" y="8768"/>
                  </a:lnTo>
                  <a:lnTo>
                    <a:pt x="14874" y="8622"/>
                  </a:lnTo>
                  <a:lnTo>
                    <a:pt x="14971" y="8475"/>
                  </a:lnTo>
                  <a:lnTo>
                    <a:pt x="17463" y="3151"/>
                  </a:lnTo>
                  <a:lnTo>
                    <a:pt x="17511" y="3005"/>
                  </a:lnTo>
                  <a:lnTo>
                    <a:pt x="17536" y="2882"/>
                  </a:lnTo>
                  <a:lnTo>
                    <a:pt x="17511" y="2760"/>
                  </a:lnTo>
                  <a:lnTo>
                    <a:pt x="17487" y="2638"/>
                  </a:lnTo>
                  <a:lnTo>
                    <a:pt x="17414" y="2565"/>
                  </a:lnTo>
                  <a:lnTo>
                    <a:pt x="17292" y="2492"/>
                  </a:lnTo>
                  <a:lnTo>
                    <a:pt x="17169" y="2443"/>
                  </a:lnTo>
                  <a:lnTo>
                    <a:pt x="17023" y="2418"/>
                  </a:lnTo>
                  <a:lnTo>
                    <a:pt x="4592" y="2003"/>
                  </a:lnTo>
                  <a:lnTo>
                    <a:pt x="4225" y="367"/>
                  </a:lnTo>
                  <a:lnTo>
                    <a:pt x="4152" y="220"/>
                  </a:lnTo>
                  <a:lnTo>
                    <a:pt x="4054" y="98"/>
                  </a:lnTo>
                  <a:lnTo>
                    <a:pt x="3908" y="25"/>
                  </a:lnTo>
                  <a:lnTo>
                    <a:pt x="373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2" name="Google Shape;632;p40"/>
          <p:cNvGrpSpPr/>
          <p:nvPr/>
        </p:nvGrpSpPr>
        <p:grpSpPr>
          <a:xfrm>
            <a:off x="2043425" y="3227855"/>
            <a:ext cx="359355" cy="301190"/>
            <a:chOff x="2599825" y="3689700"/>
            <a:chExt cx="429850" cy="360275"/>
          </a:xfrm>
        </p:grpSpPr>
        <p:sp>
          <p:nvSpPr>
            <p:cNvPr id="633" name="Google Shape;633;p40"/>
            <p:cNvSpPr/>
            <p:nvPr/>
          </p:nvSpPr>
          <p:spPr>
            <a:xfrm>
              <a:off x="2599825" y="3689700"/>
              <a:ext cx="429850" cy="169150"/>
            </a:xfrm>
            <a:custGeom>
              <a:avLst/>
              <a:gdLst/>
              <a:ahLst/>
              <a:cxnLst/>
              <a:rect l="l" t="t" r="r" b="b"/>
              <a:pathLst>
                <a:path w="17194" h="6766" extrusionOk="0">
                  <a:moveTo>
                    <a:pt x="10160" y="978"/>
                  </a:moveTo>
                  <a:lnTo>
                    <a:pt x="10258" y="1002"/>
                  </a:lnTo>
                  <a:lnTo>
                    <a:pt x="10355" y="1026"/>
                  </a:lnTo>
                  <a:lnTo>
                    <a:pt x="10429" y="1075"/>
                  </a:lnTo>
                  <a:lnTo>
                    <a:pt x="10502" y="1124"/>
                  </a:lnTo>
                  <a:lnTo>
                    <a:pt x="10575" y="1197"/>
                  </a:lnTo>
                  <a:lnTo>
                    <a:pt x="10600" y="1295"/>
                  </a:lnTo>
                  <a:lnTo>
                    <a:pt x="10649" y="1368"/>
                  </a:lnTo>
                  <a:lnTo>
                    <a:pt x="10649" y="1466"/>
                  </a:lnTo>
                  <a:lnTo>
                    <a:pt x="10649" y="1881"/>
                  </a:lnTo>
                  <a:lnTo>
                    <a:pt x="6545" y="1881"/>
                  </a:lnTo>
                  <a:lnTo>
                    <a:pt x="6545" y="1466"/>
                  </a:lnTo>
                  <a:lnTo>
                    <a:pt x="6545" y="1368"/>
                  </a:lnTo>
                  <a:lnTo>
                    <a:pt x="6594" y="1295"/>
                  </a:lnTo>
                  <a:lnTo>
                    <a:pt x="6619" y="1197"/>
                  </a:lnTo>
                  <a:lnTo>
                    <a:pt x="6692" y="1124"/>
                  </a:lnTo>
                  <a:lnTo>
                    <a:pt x="6765" y="1075"/>
                  </a:lnTo>
                  <a:lnTo>
                    <a:pt x="6839" y="1026"/>
                  </a:lnTo>
                  <a:lnTo>
                    <a:pt x="6936" y="1002"/>
                  </a:lnTo>
                  <a:lnTo>
                    <a:pt x="7034" y="978"/>
                  </a:lnTo>
                  <a:close/>
                  <a:moveTo>
                    <a:pt x="7034" y="1"/>
                  </a:moveTo>
                  <a:lnTo>
                    <a:pt x="6887" y="25"/>
                  </a:lnTo>
                  <a:lnTo>
                    <a:pt x="6741" y="50"/>
                  </a:lnTo>
                  <a:lnTo>
                    <a:pt x="6472" y="123"/>
                  </a:lnTo>
                  <a:lnTo>
                    <a:pt x="6204" y="269"/>
                  </a:lnTo>
                  <a:lnTo>
                    <a:pt x="6008" y="440"/>
                  </a:lnTo>
                  <a:lnTo>
                    <a:pt x="5813" y="660"/>
                  </a:lnTo>
                  <a:lnTo>
                    <a:pt x="5691" y="904"/>
                  </a:lnTo>
                  <a:lnTo>
                    <a:pt x="5593" y="1173"/>
                  </a:lnTo>
                  <a:lnTo>
                    <a:pt x="5569" y="1320"/>
                  </a:lnTo>
                  <a:lnTo>
                    <a:pt x="5569" y="1466"/>
                  </a:lnTo>
                  <a:lnTo>
                    <a:pt x="5569" y="1881"/>
                  </a:lnTo>
                  <a:lnTo>
                    <a:pt x="391" y="1881"/>
                  </a:lnTo>
                  <a:lnTo>
                    <a:pt x="293" y="1906"/>
                  </a:lnTo>
                  <a:lnTo>
                    <a:pt x="220" y="1955"/>
                  </a:lnTo>
                  <a:lnTo>
                    <a:pt x="147" y="2028"/>
                  </a:lnTo>
                  <a:lnTo>
                    <a:pt x="73" y="2077"/>
                  </a:lnTo>
                  <a:lnTo>
                    <a:pt x="49" y="2174"/>
                  </a:lnTo>
                  <a:lnTo>
                    <a:pt x="0" y="2272"/>
                  </a:lnTo>
                  <a:lnTo>
                    <a:pt x="0" y="2370"/>
                  </a:lnTo>
                  <a:lnTo>
                    <a:pt x="0" y="5789"/>
                  </a:lnTo>
                  <a:lnTo>
                    <a:pt x="24" y="5984"/>
                  </a:lnTo>
                  <a:lnTo>
                    <a:pt x="73" y="6155"/>
                  </a:lnTo>
                  <a:lnTo>
                    <a:pt x="171" y="6326"/>
                  </a:lnTo>
                  <a:lnTo>
                    <a:pt x="293" y="6473"/>
                  </a:lnTo>
                  <a:lnTo>
                    <a:pt x="440" y="6595"/>
                  </a:lnTo>
                  <a:lnTo>
                    <a:pt x="586" y="6693"/>
                  </a:lnTo>
                  <a:lnTo>
                    <a:pt x="782" y="6741"/>
                  </a:lnTo>
                  <a:lnTo>
                    <a:pt x="977" y="6766"/>
                  </a:lnTo>
                  <a:lnTo>
                    <a:pt x="7742" y="6766"/>
                  </a:lnTo>
                  <a:lnTo>
                    <a:pt x="7742" y="6155"/>
                  </a:lnTo>
                  <a:lnTo>
                    <a:pt x="7767" y="6058"/>
                  </a:lnTo>
                  <a:lnTo>
                    <a:pt x="7791" y="5984"/>
                  </a:lnTo>
                  <a:lnTo>
                    <a:pt x="7840" y="5887"/>
                  </a:lnTo>
                  <a:lnTo>
                    <a:pt x="7889" y="5813"/>
                  </a:lnTo>
                  <a:lnTo>
                    <a:pt x="7962" y="5765"/>
                  </a:lnTo>
                  <a:lnTo>
                    <a:pt x="8060" y="5716"/>
                  </a:lnTo>
                  <a:lnTo>
                    <a:pt x="8133" y="5691"/>
                  </a:lnTo>
                  <a:lnTo>
                    <a:pt x="8231" y="5667"/>
                  </a:lnTo>
                  <a:lnTo>
                    <a:pt x="8963" y="5667"/>
                  </a:lnTo>
                  <a:lnTo>
                    <a:pt x="9061" y="5691"/>
                  </a:lnTo>
                  <a:lnTo>
                    <a:pt x="9134" y="5716"/>
                  </a:lnTo>
                  <a:lnTo>
                    <a:pt x="9232" y="5765"/>
                  </a:lnTo>
                  <a:lnTo>
                    <a:pt x="9305" y="5813"/>
                  </a:lnTo>
                  <a:lnTo>
                    <a:pt x="9354" y="5887"/>
                  </a:lnTo>
                  <a:lnTo>
                    <a:pt x="9403" y="5984"/>
                  </a:lnTo>
                  <a:lnTo>
                    <a:pt x="9427" y="6058"/>
                  </a:lnTo>
                  <a:lnTo>
                    <a:pt x="9452" y="6155"/>
                  </a:lnTo>
                  <a:lnTo>
                    <a:pt x="9452" y="6766"/>
                  </a:lnTo>
                  <a:lnTo>
                    <a:pt x="16217" y="6766"/>
                  </a:lnTo>
                  <a:lnTo>
                    <a:pt x="16412" y="6741"/>
                  </a:lnTo>
                  <a:lnTo>
                    <a:pt x="16608" y="6693"/>
                  </a:lnTo>
                  <a:lnTo>
                    <a:pt x="16754" y="6595"/>
                  </a:lnTo>
                  <a:lnTo>
                    <a:pt x="16901" y="6473"/>
                  </a:lnTo>
                  <a:lnTo>
                    <a:pt x="17023" y="6326"/>
                  </a:lnTo>
                  <a:lnTo>
                    <a:pt x="17121" y="6155"/>
                  </a:lnTo>
                  <a:lnTo>
                    <a:pt x="17169" y="5984"/>
                  </a:lnTo>
                  <a:lnTo>
                    <a:pt x="17194" y="5789"/>
                  </a:lnTo>
                  <a:lnTo>
                    <a:pt x="17194" y="2370"/>
                  </a:lnTo>
                  <a:lnTo>
                    <a:pt x="17194" y="2272"/>
                  </a:lnTo>
                  <a:lnTo>
                    <a:pt x="17145" y="2174"/>
                  </a:lnTo>
                  <a:lnTo>
                    <a:pt x="17121" y="2077"/>
                  </a:lnTo>
                  <a:lnTo>
                    <a:pt x="17047" y="2028"/>
                  </a:lnTo>
                  <a:lnTo>
                    <a:pt x="16974" y="1955"/>
                  </a:lnTo>
                  <a:lnTo>
                    <a:pt x="16901" y="1906"/>
                  </a:lnTo>
                  <a:lnTo>
                    <a:pt x="16803" y="1881"/>
                  </a:lnTo>
                  <a:lnTo>
                    <a:pt x="11625" y="1881"/>
                  </a:lnTo>
                  <a:lnTo>
                    <a:pt x="11625" y="1466"/>
                  </a:lnTo>
                  <a:lnTo>
                    <a:pt x="11625" y="1320"/>
                  </a:lnTo>
                  <a:lnTo>
                    <a:pt x="11601" y="1173"/>
                  </a:lnTo>
                  <a:lnTo>
                    <a:pt x="11503" y="904"/>
                  </a:lnTo>
                  <a:lnTo>
                    <a:pt x="11381" y="660"/>
                  </a:lnTo>
                  <a:lnTo>
                    <a:pt x="11186" y="440"/>
                  </a:lnTo>
                  <a:lnTo>
                    <a:pt x="10990" y="269"/>
                  </a:lnTo>
                  <a:lnTo>
                    <a:pt x="10722" y="123"/>
                  </a:lnTo>
                  <a:lnTo>
                    <a:pt x="10453" y="50"/>
                  </a:lnTo>
                  <a:lnTo>
                    <a:pt x="10307" y="25"/>
                  </a:lnTo>
                  <a:lnTo>
                    <a:pt x="1016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40"/>
            <p:cNvSpPr/>
            <p:nvPr/>
          </p:nvSpPr>
          <p:spPr>
            <a:xfrm>
              <a:off x="2599825" y="3861275"/>
              <a:ext cx="429850" cy="188700"/>
            </a:xfrm>
            <a:custGeom>
              <a:avLst/>
              <a:gdLst/>
              <a:ahLst/>
              <a:cxnLst/>
              <a:rect l="l" t="t" r="r" b="b"/>
              <a:pathLst>
                <a:path w="17194" h="7548" extrusionOk="0">
                  <a:moveTo>
                    <a:pt x="0" y="1"/>
                  </a:moveTo>
                  <a:lnTo>
                    <a:pt x="0" y="7059"/>
                  </a:lnTo>
                  <a:lnTo>
                    <a:pt x="0" y="7157"/>
                  </a:lnTo>
                  <a:lnTo>
                    <a:pt x="49" y="7230"/>
                  </a:lnTo>
                  <a:lnTo>
                    <a:pt x="73" y="7327"/>
                  </a:lnTo>
                  <a:lnTo>
                    <a:pt x="147" y="7401"/>
                  </a:lnTo>
                  <a:lnTo>
                    <a:pt x="220" y="7450"/>
                  </a:lnTo>
                  <a:lnTo>
                    <a:pt x="293" y="7498"/>
                  </a:lnTo>
                  <a:lnTo>
                    <a:pt x="391" y="7523"/>
                  </a:lnTo>
                  <a:lnTo>
                    <a:pt x="489" y="7547"/>
                  </a:lnTo>
                  <a:lnTo>
                    <a:pt x="16705" y="7547"/>
                  </a:lnTo>
                  <a:lnTo>
                    <a:pt x="16803" y="7523"/>
                  </a:lnTo>
                  <a:lnTo>
                    <a:pt x="16901" y="7498"/>
                  </a:lnTo>
                  <a:lnTo>
                    <a:pt x="16974" y="7450"/>
                  </a:lnTo>
                  <a:lnTo>
                    <a:pt x="17047" y="7401"/>
                  </a:lnTo>
                  <a:lnTo>
                    <a:pt x="17121" y="7327"/>
                  </a:lnTo>
                  <a:lnTo>
                    <a:pt x="17145" y="7230"/>
                  </a:lnTo>
                  <a:lnTo>
                    <a:pt x="17194" y="7157"/>
                  </a:lnTo>
                  <a:lnTo>
                    <a:pt x="17194" y="7059"/>
                  </a:lnTo>
                  <a:lnTo>
                    <a:pt x="17194" y="1"/>
                  </a:lnTo>
                  <a:lnTo>
                    <a:pt x="16974" y="172"/>
                  </a:lnTo>
                  <a:lnTo>
                    <a:pt x="16754" y="294"/>
                  </a:lnTo>
                  <a:lnTo>
                    <a:pt x="16486" y="367"/>
                  </a:lnTo>
                  <a:lnTo>
                    <a:pt x="16217" y="391"/>
                  </a:lnTo>
                  <a:lnTo>
                    <a:pt x="9452" y="391"/>
                  </a:lnTo>
                  <a:lnTo>
                    <a:pt x="9452" y="855"/>
                  </a:lnTo>
                  <a:lnTo>
                    <a:pt x="9427" y="953"/>
                  </a:lnTo>
                  <a:lnTo>
                    <a:pt x="9403" y="1051"/>
                  </a:lnTo>
                  <a:lnTo>
                    <a:pt x="9354" y="1148"/>
                  </a:lnTo>
                  <a:lnTo>
                    <a:pt x="9305" y="1197"/>
                  </a:lnTo>
                  <a:lnTo>
                    <a:pt x="9232" y="1271"/>
                  </a:lnTo>
                  <a:lnTo>
                    <a:pt x="9134" y="1319"/>
                  </a:lnTo>
                  <a:lnTo>
                    <a:pt x="9061" y="1344"/>
                  </a:lnTo>
                  <a:lnTo>
                    <a:pt x="8133" y="1344"/>
                  </a:lnTo>
                  <a:lnTo>
                    <a:pt x="8060" y="1319"/>
                  </a:lnTo>
                  <a:lnTo>
                    <a:pt x="7962" y="1271"/>
                  </a:lnTo>
                  <a:lnTo>
                    <a:pt x="7889" y="1197"/>
                  </a:lnTo>
                  <a:lnTo>
                    <a:pt x="7840" y="1148"/>
                  </a:lnTo>
                  <a:lnTo>
                    <a:pt x="7791" y="1051"/>
                  </a:lnTo>
                  <a:lnTo>
                    <a:pt x="7767" y="953"/>
                  </a:lnTo>
                  <a:lnTo>
                    <a:pt x="7742" y="855"/>
                  </a:lnTo>
                  <a:lnTo>
                    <a:pt x="7742" y="391"/>
                  </a:lnTo>
                  <a:lnTo>
                    <a:pt x="977" y="391"/>
                  </a:lnTo>
                  <a:lnTo>
                    <a:pt x="708" y="367"/>
                  </a:lnTo>
                  <a:lnTo>
                    <a:pt x="440" y="294"/>
                  </a:lnTo>
                  <a:lnTo>
                    <a:pt x="220" y="172"/>
                  </a:ln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5" name="Google Shape;635;p40"/>
          <p:cNvGrpSpPr/>
          <p:nvPr/>
        </p:nvGrpSpPr>
        <p:grpSpPr>
          <a:xfrm>
            <a:off x="2624299" y="3196714"/>
            <a:ext cx="324661" cy="338956"/>
            <a:chOff x="3294650" y="3652450"/>
            <a:chExt cx="388350" cy="405450"/>
          </a:xfrm>
        </p:grpSpPr>
        <p:sp>
          <p:nvSpPr>
            <p:cNvPr id="636" name="Google Shape;636;p40"/>
            <p:cNvSpPr/>
            <p:nvPr/>
          </p:nvSpPr>
          <p:spPr>
            <a:xfrm>
              <a:off x="3294650" y="3681775"/>
              <a:ext cx="376150" cy="376125"/>
            </a:xfrm>
            <a:custGeom>
              <a:avLst/>
              <a:gdLst/>
              <a:ahLst/>
              <a:cxnLst/>
              <a:rect l="l" t="t" r="r" b="b"/>
              <a:pathLst>
                <a:path w="15046" h="15045" extrusionOk="0">
                  <a:moveTo>
                    <a:pt x="7132" y="0"/>
                  </a:moveTo>
                  <a:lnTo>
                    <a:pt x="6766" y="49"/>
                  </a:lnTo>
                  <a:lnTo>
                    <a:pt x="6375" y="98"/>
                  </a:lnTo>
                  <a:lnTo>
                    <a:pt x="6009" y="147"/>
                  </a:lnTo>
                  <a:lnTo>
                    <a:pt x="5642" y="244"/>
                  </a:lnTo>
                  <a:lnTo>
                    <a:pt x="5276" y="342"/>
                  </a:lnTo>
                  <a:lnTo>
                    <a:pt x="4934" y="464"/>
                  </a:lnTo>
                  <a:lnTo>
                    <a:pt x="4592" y="586"/>
                  </a:lnTo>
                  <a:lnTo>
                    <a:pt x="4250" y="733"/>
                  </a:lnTo>
                  <a:lnTo>
                    <a:pt x="3933" y="904"/>
                  </a:lnTo>
                  <a:lnTo>
                    <a:pt x="3615" y="1099"/>
                  </a:lnTo>
                  <a:lnTo>
                    <a:pt x="3322" y="1295"/>
                  </a:lnTo>
                  <a:lnTo>
                    <a:pt x="3029" y="1490"/>
                  </a:lnTo>
                  <a:lnTo>
                    <a:pt x="2736" y="1710"/>
                  </a:lnTo>
                  <a:lnTo>
                    <a:pt x="2467" y="1954"/>
                  </a:lnTo>
                  <a:lnTo>
                    <a:pt x="2199" y="2198"/>
                  </a:lnTo>
                  <a:lnTo>
                    <a:pt x="1954" y="2467"/>
                  </a:lnTo>
                  <a:lnTo>
                    <a:pt x="1710" y="2736"/>
                  </a:lnTo>
                  <a:lnTo>
                    <a:pt x="1490" y="3029"/>
                  </a:lnTo>
                  <a:lnTo>
                    <a:pt x="1295" y="3322"/>
                  </a:lnTo>
                  <a:lnTo>
                    <a:pt x="1100" y="3615"/>
                  </a:lnTo>
                  <a:lnTo>
                    <a:pt x="904" y="3932"/>
                  </a:lnTo>
                  <a:lnTo>
                    <a:pt x="733" y="4250"/>
                  </a:lnTo>
                  <a:lnTo>
                    <a:pt x="587" y="4592"/>
                  </a:lnTo>
                  <a:lnTo>
                    <a:pt x="465" y="4934"/>
                  </a:lnTo>
                  <a:lnTo>
                    <a:pt x="342" y="5276"/>
                  </a:lnTo>
                  <a:lnTo>
                    <a:pt x="245" y="5642"/>
                  </a:lnTo>
                  <a:lnTo>
                    <a:pt x="147" y="6008"/>
                  </a:lnTo>
                  <a:lnTo>
                    <a:pt x="98" y="6375"/>
                  </a:lnTo>
                  <a:lnTo>
                    <a:pt x="49" y="6765"/>
                  </a:lnTo>
                  <a:lnTo>
                    <a:pt x="0" y="7132"/>
                  </a:lnTo>
                  <a:lnTo>
                    <a:pt x="0" y="7522"/>
                  </a:lnTo>
                  <a:lnTo>
                    <a:pt x="0" y="7913"/>
                  </a:lnTo>
                  <a:lnTo>
                    <a:pt x="49" y="8280"/>
                  </a:lnTo>
                  <a:lnTo>
                    <a:pt x="98" y="8670"/>
                  </a:lnTo>
                  <a:lnTo>
                    <a:pt x="147" y="9037"/>
                  </a:lnTo>
                  <a:lnTo>
                    <a:pt x="245" y="9403"/>
                  </a:lnTo>
                  <a:lnTo>
                    <a:pt x="342" y="9769"/>
                  </a:lnTo>
                  <a:lnTo>
                    <a:pt x="465" y="10111"/>
                  </a:lnTo>
                  <a:lnTo>
                    <a:pt x="587" y="10453"/>
                  </a:lnTo>
                  <a:lnTo>
                    <a:pt x="733" y="10795"/>
                  </a:lnTo>
                  <a:lnTo>
                    <a:pt x="904" y="11113"/>
                  </a:lnTo>
                  <a:lnTo>
                    <a:pt x="1100" y="11430"/>
                  </a:lnTo>
                  <a:lnTo>
                    <a:pt x="1295" y="11723"/>
                  </a:lnTo>
                  <a:lnTo>
                    <a:pt x="1490" y="12016"/>
                  </a:lnTo>
                  <a:lnTo>
                    <a:pt x="1710" y="12309"/>
                  </a:lnTo>
                  <a:lnTo>
                    <a:pt x="1954" y="12578"/>
                  </a:lnTo>
                  <a:lnTo>
                    <a:pt x="2199" y="12847"/>
                  </a:lnTo>
                  <a:lnTo>
                    <a:pt x="2467" y="13091"/>
                  </a:lnTo>
                  <a:lnTo>
                    <a:pt x="2736" y="13335"/>
                  </a:lnTo>
                  <a:lnTo>
                    <a:pt x="3029" y="13555"/>
                  </a:lnTo>
                  <a:lnTo>
                    <a:pt x="3322" y="13750"/>
                  </a:lnTo>
                  <a:lnTo>
                    <a:pt x="3615" y="13946"/>
                  </a:lnTo>
                  <a:lnTo>
                    <a:pt x="3933" y="14141"/>
                  </a:lnTo>
                  <a:lnTo>
                    <a:pt x="4250" y="14312"/>
                  </a:lnTo>
                  <a:lnTo>
                    <a:pt x="4592" y="14459"/>
                  </a:lnTo>
                  <a:lnTo>
                    <a:pt x="4934" y="14581"/>
                  </a:lnTo>
                  <a:lnTo>
                    <a:pt x="5276" y="14703"/>
                  </a:lnTo>
                  <a:lnTo>
                    <a:pt x="5642" y="14801"/>
                  </a:lnTo>
                  <a:lnTo>
                    <a:pt x="6009" y="14898"/>
                  </a:lnTo>
                  <a:lnTo>
                    <a:pt x="6375" y="14947"/>
                  </a:lnTo>
                  <a:lnTo>
                    <a:pt x="6766" y="14996"/>
                  </a:lnTo>
                  <a:lnTo>
                    <a:pt x="7132" y="15045"/>
                  </a:lnTo>
                  <a:lnTo>
                    <a:pt x="7914" y="15045"/>
                  </a:lnTo>
                  <a:lnTo>
                    <a:pt x="8280" y="14996"/>
                  </a:lnTo>
                  <a:lnTo>
                    <a:pt x="8671" y="14947"/>
                  </a:lnTo>
                  <a:lnTo>
                    <a:pt x="9037" y="14898"/>
                  </a:lnTo>
                  <a:lnTo>
                    <a:pt x="9403" y="14801"/>
                  </a:lnTo>
                  <a:lnTo>
                    <a:pt x="9770" y="14703"/>
                  </a:lnTo>
                  <a:lnTo>
                    <a:pt x="10112" y="14581"/>
                  </a:lnTo>
                  <a:lnTo>
                    <a:pt x="10454" y="14459"/>
                  </a:lnTo>
                  <a:lnTo>
                    <a:pt x="10795" y="14312"/>
                  </a:lnTo>
                  <a:lnTo>
                    <a:pt x="11113" y="14141"/>
                  </a:lnTo>
                  <a:lnTo>
                    <a:pt x="11430" y="13946"/>
                  </a:lnTo>
                  <a:lnTo>
                    <a:pt x="11724" y="13750"/>
                  </a:lnTo>
                  <a:lnTo>
                    <a:pt x="12017" y="13555"/>
                  </a:lnTo>
                  <a:lnTo>
                    <a:pt x="12310" y="13335"/>
                  </a:lnTo>
                  <a:lnTo>
                    <a:pt x="12578" y="13091"/>
                  </a:lnTo>
                  <a:lnTo>
                    <a:pt x="12847" y="12847"/>
                  </a:lnTo>
                  <a:lnTo>
                    <a:pt x="13091" y="12578"/>
                  </a:lnTo>
                  <a:lnTo>
                    <a:pt x="13335" y="12309"/>
                  </a:lnTo>
                  <a:lnTo>
                    <a:pt x="13555" y="12016"/>
                  </a:lnTo>
                  <a:lnTo>
                    <a:pt x="13751" y="11723"/>
                  </a:lnTo>
                  <a:lnTo>
                    <a:pt x="13946" y="11430"/>
                  </a:lnTo>
                  <a:lnTo>
                    <a:pt x="14141" y="11113"/>
                  </a:lnTo>
                  <a:lnTo>
                    <a:pt x="14312" y="10795"/>
                  </a:lnTo>
                  <a:lnTo>
                    <a:pt x="14459" y="10453"/>
                  </a:lnTo>
                  <a:lnTo>
                    <a:pt x="14581" y="10111"/>
                  </a:lnTo>
                  <a:lnTo>
                    <a:pt x="14703" y="9769"/>
                  </a:lnTo>
                  <a:lnTo>
                    <a:pt x="14801" y="9403"/>
                  </a:lnTo>
                  <a:lnTo>
                    <a:pt x="14899" y="9037"/>
                  </a:lnTo>
                  <a:lnTo>
                    <a:pt x="14947" y="8670"/>
                  </a:lnTo>
                  <a:lnTo>
                    <a:pt x="14996" y="8280"/>
                  </a:lnTo>
                  <a:lnTo>
                    <a:pt x="15045" y="7913"/>
                  </a:lnTo>
                  <a:lnTo>
                    <a:pt x="15045" y="7522"/>
                  </a:lnTo>
                  <a:lnTo>
                    <a:pt x="7523" y="7522"/>
                  </a:lnTo>
                  <a:lnTo>
                    <a:pt x="752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40"/>
            <p:cNvSpPr/>
            <p:nvPr/>
          </p:nvSpPr>
          <p:spPr>
            <a:xfrm>
              <a:off x="3494925" y="3760525"/>
              <a:ext cx="188075" cy="97100"/>
            </a:xfrm>
            <a:custGeom>
              <a:avLst/>
              <a:gdLst/>
              <a:ahLst/>
              <a:cxnLst/>
              <a:rect l="l" t="t" r="r" b="b"/>
              <a:pathLst>
                <a:path w="7523" h="3884" extrusionOk="0">
                  <a:moveTo>
                    <a:pt x="2491" y="2956"/>
                  </a:moveTo>
                  <a:lnTo>
                    <a:pt x="2491" y="3396"/>
                  </a:lnTo>
                  <a:lnTo>
                    <a:pt x="1759" y="3396"/>
                  </a:lnTo>
                  <a:lnTo>
                    <a:pt x="2491" y="2956"/>
                  </a:lnTo>
                  <a:close/>
                  <a:moveTo>
                    <a:pt x="3346" y="2443"/>
                  </a:moveTo>
                  <a:lnTo>
                    <a:pt x="3346" y="3396"/>
                  </a:lnTo>
                  <a:lnTo>
                    <a:pt x="2980" y="3396"/>
                  </a:lnTo>
                  <a:lnTo>
                    <a:pt x="2980" y="2663"/>
                  </a:lnTo>
                  <a:lnTo>
                    <a:pt x="3346" y="2443"/>
                  </a:lnTo>
                  <a:close/>
                  <a:moveTo>
                    <a:pt x="4201" y="1930"/>
                  </a:moveTo>
                  <a:lnTo>
                    <a:pt x="4201" y="3396"/>
                  </a:lnTo>
                  <a:lnTo>
                    <a:pt x="3835" y="3396"/>
                  </a:lnTo>
                  <a:lnTo>
                    <a:pt x="3835" y="2150"/>
                  </a:lnTo>
                  <a:lnTo>
                    <a:pt x="3835" y="2150"/>
                  </a:lnTo>
                  <a:lnTo>
                    <a:pt x="4201" y="1930"/>
                  </a:lnTo>
                  <a:close/>
                  <a:moveTo>
                    <a:pt x="5056" y="1393"/>
                  </a:moveTo>
                  <a:lnTo>
                    <a:pt x="5056" y="3396"/>
                  </a:lnTo>
                  <a:lnTo>
                    <a:pt x="4689" y="3396"/>
                  </a:lnTo>
                  <a:lnTo>
                    <a:pt x="4689" y="1637"/>
                  </a:lnTo>
                  <a:lnTo>
                    <a:pt x="5056" y="1393"/>
                  </a:lnTo>
                  <a:close/>
                  <a:moveTo>
                    <a:pt x="5911" y="885"/>
                  </a:moveTo>
                  <a:lnTo>
                    <a:pt x="5911" y="3396"/>
                  </a:lnTo>
                  <a:lnTo>
                    <a:pt x="5544" y="3396"/>
                  </a:lnTo>
                  <a:lnTo>
                    <a:pt x="5544" y="1100"/>
                  </a:lnTo>
                  <a:lnTo>
                    <a:pt x="5911" y="885"/>
                  </a:lnTo>
                  <a:close/>
                  <a:moveTo>
                    <a:pt x="6399" y="978"/>
                  </a:moveTo>
                  <a:lnTo>
                    <a:pt x="6619" y="1539"/>
                  </a:lnTo>
                  <a:lnTo>
                    <a:pt x="6790" y="2031"/>
                  </a:lnTo>
                  <a:lnTo>
                    <a:pt x="6790" y="3396"/>
                  </a:lnTo>
                  <a:lnTo>
                    <a:pt x="6399" y="3396"/>
                  </a:lnTo>
                  <a:lnTo>
                    <a:pt x="6399" y="978"/>
                  </a:lnTo>
                  <a:close/>
                  <a:moveTo>
                    <a:pt x="6448" y="1"/>
                  </a:moveTo>
                  <a:lnTo>
                    <a:pt x="0" y="3884"/>
                  </a:lnTo>
                  <a:lnTo>
                    <a:pt x="7523" y="3884"/>
                  </a:lnTo>
                  <a:lnTo>
                    <a:pt x="7498" y="3347"/>
                  </a:lnTo>
                  <a:lnTo>
                    <a:pt x="7449" y="2834"/>
                  </a:lnTo>
                  <a:lnTo>
                    <a:pt x="7352" y="2321"/>
                  </a:lnTo>
                  <a:lnTo>
                    <a:pt x="7229" y="1832"/>
                  </a:lnTo>
                  <a:lnTo>
                    <a:pt x="7083" y="1344"/>
                  </a:lnTo>
                  <a:lnTo>
                    <a:pt x="6912" y="880"/>
                  </a:lnTo>
                  <a:lnTo>
                    <a:pt x="6692" y="440"/>
                  </a:lnTo>
                  <a:lnTo>
                    <a:pt x="644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40"/>
            <p:cNvSpPr/>
            <p:nvPr/>
          </p:nvSpPr>
          <p:spPr>
            <a:xfrm>
              <a:off x="3494925" y="3652450"/>
              <a:ext cx="161200" cy="188100"/>
            </a:xfrm>
            <a:custGeom>
              <a:avLst/>
              <a:gdLst/>
              <a:ahLst/>
              <a:cxnLst/>
              <a:rect l="l" t="t" r="r" b="b"/>
              <a:pathLst>
                <a:path w="6448" h="7524" extrusionOk="0">
                  <a:moveTo>
                    <a:pt x="489" y="514"/>
                  </a:moveTo>
                  <a:lnTo>
                    <a:pt x="879" y="538"/>
                  </a:lnTo>
                  <a:lnTo>
                    <a:pt x="1270" y="611"/>
                  </a:lnTo>
                  <a:lnTo>
                    <a:pt x="1661" y="685"/>
                  </a:lnTo>
                  <a:lnTo>
                    <a:pt x="2052" y="782"/>
                  </a:lnTo>
                  <a:lnTo>
                    <a:pt x="2418" y="929"/>
                  </a:lnTo>
                  <a:lnTo>
                    <a:pt x="2809" y="1075"/>
                  </a:lnTo>
                  <a:lnTo>
                    <a:pt x="3151" y="1246"/>
                  </a:lnTo>
                  <a:lnTo>
                    <a:pt x="3517" y="1417"/>
                  </a:lnTo>
                  <a:lnTo>
                    <a:pt x="3835" y="1637"/>
                  </a:lnTo>
                  <a:lnTo>
                    <a:pt x="4152" y="1857"/>
                  </a:lnTo>
                  <a:lnTo>
                    <a:pt x="4445" y="2077"/>
                  </a:lnTo>
                  <a:lnTo>
                    <a:pt x="4738" y="2321"/>
                  </a:lnTo>
                  <a:lnTo>
                    <a:pt x="5031" y="2590"/>
                  </a:lnTo>
                  <a:lnTo>
                    <a:pt x="5276" y="2883"/>
                  </a:lnTo>
                  <a:lnTo>
                    <a:pt x="5520" y="3176"/>
                  </a:lnTo>
                  <a:lnTo>
                    <a:pt x="5764" y="3493"/>
                  </a:lnTo>
                  <a:lnTo>
                    <a:pt x="489" y="6668"/>
                  </a:lnTo>
                  <a:lnTo>
                    <a:pt x="489" y="514"/>
                  </a:lnTo>
                  <a:close/>
                  <a:moveTo>
                    <a:pt x="0" y="1"/>
                  </a:moveTo>
                  <a:lnTo>
                    <a:pt x="0" y="7523"/>
                  </a:lnTo>
                  <a:lnTo>
                    <a:pt x="6448" y="3640"/>
                  </a:lnTo>
                  <a:lnTo>
                    <a:pt x="6179" y="3249"/>
                  </a:lnTo>
                  <a:lnTo>
                    <a:pt x="5911" y="2858"/>
                  </a:lnTo>
                  <a:lnTo>
                    <a:pt x="5593" y="2492"/>
                  </a:lnTo>
                  <a:lnTo>
                    <a:pt x="5276" y="2150"/>
                  </a:lnTo>
                  <a:lnTo>
                    <a:pt x="4909" y="1833"/>
                  </a:lnTo>
                  <a:lnTo>
                    <a:pt x="4543" y="1540"/>
                  </a:lnTo>
                  <a:lnTo>
                    <a:pt x="4152" y="1246"/>
                  </a:lnTo>
                  <a:lnTo>
                    <a:pt x="3761" y="1002"/>
                  </a:lnTo>
                  <a:lnTo>
                    <a:pt x="3322" y="782"/>
                  </a:lnTo>
                  <a:lnTo>
                    <a:pt x="2882" y="587"/>
                  </a:lnTo>
                  <a:lnTo>
                    <a:pt x="2443" y="416"/>
                  </a:lnTo>
                  <a:lnTo>
                    <a:pt x="1978" y="270"/>
                  </a:lnTo>
                  <a:lnTo>
                    <a:pt x="1490" y="147"/>
                  </a:lnTo>
                  <a:lnTo>
                    <a:pt x="1002" y="74"/>
                  </a:lnTo>
                  <a:lnTo>
                    <a:pt x="513" y="25"/>
                  </a:ln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9" name="Google Shape;639;p40"/>
          <p:cNvGrpSpPr/>
          <p:nvPr/>
        </p:nvGrpSpPr>
        <p:grpSpPr>
          <a:xfrm>
            <a:off x="3160781" y="3239601"/>
            <a:ext cx="378750" cy="277698"/>
            <a:chOff x="3936375" y="3703750"/>
            <a:chExt cx="453050" cy="332175"/>
          </a:xfrm>
        </p:grpSpPr>
        <p:sp>
          <p:nvSpPr>
            <p:cNvPr id="640" name="Google Shape;640;p40"/>
            <p:cNvSpPr/>
            <p:nvPr/>
          </p:nvSpPr>
          <p:spPr>
            <a:xfrm>
              <a:off x="3936375" y="3703750"/>
              <a:ext cx="453050" cy="332175"/>
            </a:xfrm>
            <a:custGeom>
              <a:avLst/>
              <a:gdLst/>
              <a:ahLst/>
              <a:cxnLst/>
              <a:rect l="l" t="t" r="r" b="b"/>
              <a:pathLst>
                <a:path w="18122" h="13287" extrusionOk="0">
                  <a:moveTo>
                    <a:pt x="366" y="0"/>
                  </a:moveTo>
                  <a:lnTo>
                    <a:pt x="293" y="49"/>
                  </a:lnTo>
                  <a:lnTo>
                    <a:pt x="195" y="74"/>
                  </a:lnTo>
                  <a:lnTo>
                    <a:pt x="122" y="147"/>
                  </a:lnTo>
                  <a:lnTo>
                    <a:pt x="73" y="220"/>
                  </a:lnTo>
                  <a:lnTo>
                    <a:pt x="24" y="293"/>
                  </a:lnTo>
                  <a:lnTo>
                    <a:pt x="0" y="391"/>
                  </a:lnTo>
                  <a:lnTo>
                    <a:pt x="0" y="489"/>
                  </a:lnTo>
                  <a:lnTo>
                    <a:pt x="0" y="12798"/>
                  </a:lnTo>
                  <a:lnTo>
                    <a:pt x="0" y="12896"/>
                  </a:lnTo>
                  <a:lnTo>
                    <a:pt x="24" y="12993"/>
                  </a:lnTo>
                  <a:lnTo>
                    <a:pt x="73" y="13067"/>
                  </a:lnTo>
                  <a:lnTo>
                    <a:pt x="122" y="13140"/>
                  </a:lnTo>
                  <a:lnTo>
                    <a:pt x="195" y="13213"/>
                  </a:lnTo>
                  <a:lnTo>
                    <a:pt x="293" y="13238"/>
                  </a:lnTo>
                  <a:lnTo>
                    <a:pt x="366" y="13287"/>
                  </a:lnTo>
                  <a:lnTo>
                    <a:pt x="17756" y="13287"/>
                  </a:lnTo>
                  <a:lnTo>
                    <a:pt x="17829" y="13238"/>
                  </a:lnTo>
                  <a:lnTo>
                    <a:pt x="17927" y="13213"/>
                  </a:lnTo>
                  <a:lnTo>
                    <a:pt x="18000" y="13140"/>
                  </a:lnTo>
                  <a:lnTo>
                    <a:pt x="18049" y="13067"/>
                  </a:lnTo>
                  <a:lnTo>
                    <a:pt x="18098" y="12993"/>
                  </a:lnTo>
                  <a:lnTo>
                    <a:pt x="18122" y="12896"/>
                  </a:lnTo>
                  <a:lnTo>
                    <a:pt x="18122" y="12798"/>
                  </a:lnTo>
                  <a:lnTo>
                    <a:pt x="18122" y="12700"/>
                  </a:lnTo>
                  <a:lnTo>
                    <a:pt x="18098" y="12603"/>
                  </a:lnTo>
                  <a:lnTo>
                    <a:pt x="18049" y="12529"/>
                  </a:lnTo>
                  <a:lnTo>
                    <a:pt x="18000" y="12456"/>
                  </a:lnTo>
                  <a:lnTo>
                    <a:pt x="17927" y="12383"/>
                  </a:lnTo>
                  <a:lnTo>
                    <a:pt x="17829" y="12358"/>
                  </a:lnTo>
                  <a:lnTo>
                    <a:pt x="17756" y="12310"/>
                  </a:lnTo>
                  <a:lnTo>
                    <a:pt x="977" y="12310"/>
                  </a:lnTo>
                  <a:lnTo>
                    <a:pt x="977" y="489"/>
                  </a:lnTo>
                  <a:lnTo>
                    <a:pt x="953" y="391"/>
                  </a:lnTo>
                  <a:lnTo>
                    <a:pt x="928" y="293"/>
                  </a:lnTo>
                  <a:lnTo>
                    <a:pt x="879" y="220"/>
                  </a:lnTo>
                  <a:lnTo>
                    <a:pt x="830" y="147"/>
                  </a:lnTo>
                  <a:lnTo>
                    <a:pt x="757" y="74"/>
                  </a:lnTo>
                  <a:lnTo>
                    <a:pt x="659" y="49"/>
                  </a:lnTo>
                  <a:lnTo>
                    <a:pt x="58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40"/>
            <p:cNvSpPr/>
            <p:nvPr/>
          </p:nvSpPr>
          <p:spPr>
            <a:xfrm>
              <a:off x="3988875" y="3864325"/>
              <a:ext cx="77575" cy="133125"/>
            </a:xfrm>
            <a:custGeom>
              <a:avLst/>
              <a:gdLst/>
              <a:ahLst/>
              <a:cxnLst/>
              <a:rect l="l" t="t" r="r" b="b"/>
              <a:pathLst>
                <a:path w="3103" h="5325" extrusionOk="0">
                  <a:moveTo>
                    <a:pt x="489" y="1"/>
                  </a:moveTo>
                  <a:lnTo>
                    <a:pt x="391" y="25"/>
                  </a:lnTo>
                  <a:lnTo>
                    <a:pt x="294" y="50"/>
                  </a:lnTo>
                  <a:lnTo>
                    <a:pt x="196" y="98"/>
                  </a:lnTo>
                  <a:lnTo>
                    <a:pt x="147" y="147"/>
                  </a:lnTo>
                  <a:lnTo>
                    <a:pt x="74" y="220"/>
                  </a:lnTo>
                  <a:lnTo>
                    <a:pt x="25" y="294"/>
                  </a:lnTo>
                  <a:lnTo>
                    <a:pt x="0" y="391"/>
                  </a:lnTo>
                  <a:lnTo>
                    <a:pt x="0" y="489"/>
                  </a:lnTo>
                  <a:lnTo>
                    <a:pt x="0" y="5325"/>
                  </a:lnTo>
                  <a:lnTo>
                    <a:pt x="3102" y="5325"/>
                  </a:lnTo>
                  <a:lnTo>
                    <a:pt x="3102" y="489"/>
                  </a:lnTo>
                  <a:lnTo>
                    <a:pt x="3102" y="391"/>
                  </a:lnTo>
                  <a:lnTo>
                    <a:pt x="3053" y="294"/>
                  </a:lnTo>
                  <a:lnTo>
                    <a:pt x="3029" y="220"/>
                  </a:lnTo>
                  <a:lnTo>
                    <a:pt x="2956" y="147"/>
                  </a:lnTo>
                  <a:lnTo>
                    <a:pt x="2882" y="98"/>
                  </a:lnTo>
                  <a:lnTo>
                    <a:pt x="2809" y="50"/>
                  </a:lnTo>
                  <a:lnTo>
                    <a:pt x="2711" y="25"/>
                  </a:lnTo>
                  <a:lnTo>
                    <a:pt x="261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40"/>
            <p:cNvSpPr/>
            <p:nvPr/>
          </p:nvSpPr>
          <p:spPr>
            <a:xfrm>
              <a:off x="4259350" y="3864325"/>
              <a:ext cx="77575" cy="133125"/>
            </a:xfrm>
            <a:custGeom>
              <a:avLst/>
              <a:gdLst/>
              <a:ahLst/>
              <a:cxnLst/>
              <a:rect l="l" t="t" r="r" b="b"/>
              <a:pathLst>
                <a:path w="3103" h="5325" extrusionOk="0">
                  <a:moveTo>
                    <a:pt x="489" y="1"/>
                  </a:moveTo>
                  <a:lnTo>
                    <a:pt x="392" y="25"/>
                  </a:lnTo>
                  <a:lnTo>
                    <a:pt x="294" y="50"/>
                  </a:lnTo>
                  <a:lnTo>
                    <a:pt x="221" y="98"/>
                  </a:lnTo>
                  <a:lnTo>
                    <a:pt x="147" y="147"/>
                  </a:lnTo>
                  <a:lnTo>
                    <a:pt x="74" y="220"/>
                  </a:lnTo>
                  <a:lnTo>
                    <a:pt x="50" y="294"/>
                  </a:lnTo>
                  <a:lnTo>
                    <a:pt x="1" y="391"/>
                  </a:lnTo>
                  <a:lnTo>
                    <a:pt x="1" y="489"/>
                  </a:lnTo>
                  <a:lnTo>
                    <a:pt x="1" y="5325"/>
                  </a:lnTo>
                  <a:lnTo>
                    <a:pt x="3103" y="5325"/>
                  </a:lnTo>
                  <a:lnTo>
                    <a:pt x="3103" y="489"/>
                  </a:lnTo>
                  <a:lnTo>
                    <a:pt x="3103" y="391"/>
                  </a:lnTo>
                  <a:lnTo>
                    <a:pt x="3078" y="294"/>
                  </a:lnTo>
                  <a:lnTo>
                    <a:pt x="3029" y="220"/>
                  </a:lnTo>
                  <a:lnTo>
                    <a:pt x="2956" y="147"/>
                  </a:lnTo>
                  <a:lnTo>
                    <a:pt x="2907" y="98"/>
                  </a:lnTo>
                  <a:lnTo>
                    <a:pt x="2810" y="50"/>
                  </a:lnTo>
                  <a:lnTo>
                    <a:pt x="2712" y="25"/>
                  </a:lnTo>
                  <a:lnTo>
                    <a:pt x="261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40"/>
            <p:cNvSpPr/>
            <p:nvPr/>
          </p:nvSpPr>
          <p:spPr>
            <a:xfrm>
              <a:off x="4078625" y="3717800"/>
              <a:ext cx="77575" cy="279650"/>
            </a:xfrm>
            <a:custGeom>
              <a:avLst/>
              <a:gdLst/>
              <a:ahLst/>
              <a:cxnLst/>
              <a:rect l="l" t="t" r="r" b="b"/>
              <a:pathLst>
                <a:path w="3103" h="11186" extrusionOk="0">
                  <a:moveTo>
                    <a:pt x="489" y="0"/>
                  </a:moveTo>
                  <a:lnTo>
                    <a:pt x="391" y="25"/>
                  </a:lnTo>
                  <a:lnTo>
                    <a:pt x="294" y="49"/>
                  </a:lnTo>
                  <a:lnTo>
                    <a:pt x="220" y="98"/>
                  </a:lnTo>
                  <a:lnTo>
                    <a:pt x="147" y="147"/>
                  </a:lnTo>
                  <a:lnTo>
                    <a:pt x="74" y="220"/>
                  </a:lnTo>
                  <a:lnTo>
                    <a:pt x="49" y="293"/>
                  </a:lnTo>
                  <a:lnTo>
                    <a:pt x="1" y="391"/>
                  </a:lnTo>
                  <a:lnTo>
                    <a:pt x="1" y="489"/>
                  </a:lnTo>
                  <a:lnTo>
                    <a:pt x="1" y="11186"/>
                  </a:lnTo>
                  <a:lnTo>
                    <a:pt x="3102" y="11186"/>
                  </a:lnTo>
                  <a:lnTo>
                    <a:pt x="3102" y="489"/>
                  </a:lnTo>
                  <a:lnTo>
                    <a:pt x="3102" y="391"/>
                  </a:lnTo>
                  <a:lnTo>
                    <a:pt x="3078" y="293"/>
                  </a:lnTo>
                  <a:lnTo>
                    <a:pt x="3029" y="220"/>
                  </a:lnTo>
                  <a:lnTo>
                    <a:pt x="2956" y="147"/>
                  </a:lnTo>
                  <a:lnTo>
                    <a:pt x="2907" y="98"/>
                  </a:lnTo>
                  <a:lnTo>
                    <a:pt x="2809" y="49"/>
                  </a:lnTo>
                  <a:lnTo>
                    <a:pt x="2712" y="25"/>
                  </a:lnTo>
                  <a:lnTo>
                    <a:pt x="261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40"/>
            <p:cNvSpPr/>
            <p:nvPr/>
          </p:nvSpPr>
          <p:spPr>
            <a:xfrm>
              <a:off x="4168375" y="3788625"/>
              <a:ext cx="78175" cy="208825"/>
            </a:xfrm>
            <a:custGeom>
              <a:avLst/>
              <a:gdLst/>
              <a:ahLst/>
              <a:cxnLst/>
              <a:rect l="l" t="t" r="r" b="b"/>
              <a:pathLst>
                <a:path w="3127" h="8353" extrusionOk="0">
                  <a:moveTo>
                    <a:pt x="489" y="0"/>
                  </a:moveTo>
                  <a:lnTo>
                    <a:pt x="392" y="25"/>
                  </a:lnTo>
                  <a:lnTo>
                    <a:pt x="318" y="49"/>
                  </a:lnTo>
                  <a:lnTo>
                    <a:pt x="221" y="98"/>
                  </a:lnTo>
                  <a:lnTo>
                    <a:pt x="147" y="147"/>
                  </a:lnTo>
                  <a:lnTo>
                    <a:pt x="99" y="220"/>
                  </a:lnTo>
                  <a:lnTo>
                    <a:pt x="50" y="293"/>
                  </a:lnTo>
                  <a:lnTo>
                    <a:pt x="25" y="391"/>
                  </a:lnTo>
                  <a:lnTo>
                    <a:pt x="1" y="489"/>
                  </a:lnTo>
                  <a:lnTo>
                    <a:pt x="1" y="8353"/>
                  </a:lnTo>
                  <a:lnTo>
                    <a:pt x="3127" y="8353"/>
                  </a:lnTo>
                  <a:lnTo>
                    <a:pt x="3127" y="489"/>
                  </a:lnTo>
                  <a:lnTo>
                    <a:pt x="3103" y="391"/>
                  </a:lnTo>
                  <a:lnTo>
                    <a:pt x="3078" y="293"/>
                  </a:lnTo>
                  <a:lnTo>
                    <a:pt x="3029" y="220"/>
                  </a:lnTo>
                  <a:lnTo>
                    <a:pt x="2980" y="147"/>
                  </a:lnTo>
                  <a:lnTo>
                    <a:pt x="2907" y="98"/>
                  </a:lnTo>
                  <a:lnTo>
                    <a:pt x="2809" y="49"/>
                  </a:lnTo>
                  <a:lnTo>
                    <a:pt x="2736" y="25"/>
                  </a:lnTo>
                  <a:lnTo>
                    <a:pt x="263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5" name="Google Shape;645;p40"/>
          <p:cNvGrpSpPr/>
          <p:nvPr/>
        </p:nvGrpSpPr>
        <p:grpSpPr>
          <a:xfrm>
            <a:off x="3724307" y="3239601"/>
            <a:ext cx="378750" cy="277698"/>
            <a:chOff x="4610450" y="3703750"/>
            <a:chExt cx="453050" cy="332175"/>
          </a:xfrm>
        </p:grpSpPr>
        <p:sp>
          <p:nvSpPr>
            <p:cNvPr id="646" name="Google Shape;646;p40"/>
            <p:cNvSpPr/>
            <p:nvPr/>
          </p:nvSpPr>
          <p:spPr>
            <a:xfrm>
              <a:off x="4610450" y="3703750"/>
              <a:ext cx="453050" cy="332175"/>
            </a:xfrm>
            <a:custGeom>
              <a:avLst/>
              <a:gdLst/>
              <a:ahLst/>
              <a:cxnLst/>
              <a:rect l="l" t="t" r="r" b="b"/>
              <a:pathLst>
                <a:path w="18122" h="13287" extrusionOk="0">
                  <a:moveTo>
                    <a:pt x="366" y="0"/>
                  </a:moveTo>
                  <a:lnTo>
                    <a:pt x="293" y="49"/>
                  </a:lnTo>
                  <a:lnTo>
                    <a:pt x="195" y="74"/>
                  </a:lnTo>
                  <a:lnTo>
                    <a:pt x="122" y="147"/>
                  </a:lnTo>
                  <a:lnTo>
                    <a:pt x="73" y="220"/>
                  </a:lnTo>
                  <a:lnTo>
                    <a:pt x="25" y="293"/>
                  </a:lnTo>
                  <a:lnTo>
                    <a:pt x="0" y="391"/>
                  </a:lnTo>
                  <a:lnTo>
                    <a:pt x="0" y="489"/>
                  </a:lnTo>
                  <a:lnTo>
                    <a:pt x="0" y="12798"/>
                  </a:lnTo>
                  <a:lnTo>
                    <a:pt x="0" y="12896"/>
                  </a:lnTo>
                  <a:lnTo>
                    <a:pt x="25" y="12993"/>
                  </a:lnTo>
                  <a:lnTo>
                    <a:pt x="73" y="13067"/>
                  </a:lnTo>
                  <a:lnTo>
                    <a:pt x="122" y="13140"/>
                  </a:lnTo>
                  <a:lnTo>
                    <a:pt x="195" y="13213"/>
                  </a:lnTo>
                  <a:lnTo>
                    <a:pt x="293" y="13238"/>
                  </a:lnTo>
                  <a:lnTo>
                    <a:pt x="366" y="13287"/>
                  </a:lnTo>
                  <a:lnTo>
                    <a:pt x="17756" y="13287"/>
                  </a:lnTo>
                  <a:lnTo>
                    <a:pt x="17829" y="13238"/>
                  </a:lnTo>
                  <a:lnTo>
                    <a:pt x="17927" y="13213"/>
                  </a:lnTo>
                  <a:lnTo>
                    <a:pt x="18000" y="13140"/>
                  </a:lnTo>
                  <a:lnTo>
                    <a:pt x="18049" y="13067"/>
                  </a:lnTo>
                  <a:lnTo>
                    <a:pt x="18098" y="12993"/>
                  </a:lnTo>
                  <a:lnTo>
                    <a:pt x="18122" y="12896"/>
                  </a:lnTo>
                  <a:lnTo>
                    <a:pt x="18122" y="12798"/>
                  </a:lnTo>
                  <a:lnTo>
                    <a:pt x="18122" y="12700"/>
                  </a:lnTo>
                  <a:lnTo>
                    <a:pt x="18098" y="12603"/>
                  </a:lnTo>
                  <a:lnTo>
                    <a:pt x="18049" y="12529"/>
                  </a:lnTo>
                  <a:lnTo>
                    <a:pt x="18000" y="12456"/>
                  </a:lnTo>
                  <a:lnTo>
                    <a:pt x="17927" y="12383"/>
                  </a:lnTo>
                  <a:lnTo>
                    <a:pt x="17829" y="12358"/>
                  </a:lnTo>
                  <a:lnTo>
                    <a:pt x="17756" y="12310"/>
                  </a:lnTo>
                  <a:lnTo>
                    <a:pt x="977" y="12310"/>
                  </a:lnTo>
                  <a:lnTo>
                    <a:pt x="977" y="489"/>
                  </a:lnTo>
                  <a:lnTo>
                    <a:pt x="953" y="391"/>
                  </a:lnTo>
                  <a:lnTo>
                    <a:pt x="928" y="293"/>
                  </a:lnTo>
                  <a:lnTo>
                    <a:pt x="879" y="220"/>
                  </a:lnTo>
                  <a:lnTo>
                    <a:pt x="830" y="147"/>
                  </a:lnTo>
                  <a:lnTo>
                    <a:pt x="757" y="74"/>
                  </a:lnTo>
                  <a:lnTo>
                    <a:pt x="660" y="49"/>
                  </a:lnTo>
                  <a:lnTo>
                    <a:pt x="58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40"/>
            <p:cNvSpPr/>
            <p:nvPr/>
          </p:nvSpPr>
          <p:spPr>
            <a:xfrm>
              <a:off x="4642200" y="3730000"/>
              <a:ext cx="389550" cy="249150"/>
            </a:xfrm>
            <a:custGeom>
              <a:avLst/>
              <a:gdLst/>
              <a:ahLst/>
              <a:cxnLst/>
              <a:rect l="l" t="t" r="r" b="b"/>
              <a:pathLst>
                <a:path w="15582" h="9966" extrusionOk="0">
                  <a:moveTo>
                    <a:pt x="14752" y="1"/>
                  </a:moveTo>
                  <a:lnTo>
                    <a:pt x="14629" y="49"/>
                  </a:lnTo>
                  <a:lnTo>
                    <a:pt x="14507" y="98"/>
                  </a:lnTo>
                  <a:lnTo>
                    <a:pt x="14410" y="196"/>
                  </a:lnTo>
                  <a:lnTo>
                    <a:pt x="14336" y="294"/>
                  </a:lnTo>
                  <a:lnTo>
                    <a:pt x="14263" y="416"/>
                  </a:lnTo>
                  <a:lnTo>
                    <a:pt x="14239" y="538"/>
                  </a:lnTo>
                  <a:lnTo>
                    <a:pt x="14214" y="684"/>
                  </a:lnTo>
                  <a:lnTo>
                    <a:pt x="14239" y="831"/>
                  </a:lnTo>
                  <a:lnTo>
                    <a:pt x="14288" y="1002"/>
                  </a:lnTo>
                  <a:lnTo>
                    <a:pt x="11308" y="4372"/>
                  </a:lnTo>
                  <a:lnTo>
                    <a:pt x="11161" y="4323"/>
                  </a:lnTo>
                  <a:lnTo>
                    <a:pt x="11015" y="4299"/>
                  </a:lnTo>
                  <a:lnTo>
                    <a:pt x="10844" y="4323"/>
                  </a:lnTo>
                  <a:lnTo>
                    <a:pt x="10087" y="3005"/>
                  </a:lnTo>
                  <a:lnTo>
                    <a:pt x="10160" y="2907"/>
                  </a:lnTo>
                  <a:lnTo>
                    <a:pt x="10209" y="2809"/>
                  </a:lnTo>
                  <a:lnTo>
                    <a:pt x="10233" y="2687"/>
                  </a:lnTo>
                  <a:lnTo>
                    <a:pt x="10233" y="2565"/>
                  </a:lnTo>
                  <a:lnTo>
                    <a:pt x="10233" y="2418"/>
                  </a:lnTo>
                  <a:lnTo>
                    <a:pt x="10184" y="2296"/>
                  </a:lnTo>
                  <a:lnTo>
                    <a:pt x="10136" y="2174"/>
                  </a:lnTo>
                  <a:lnTo>
                    <a:pt x="10038" y="2077"/>
                  </a:lnTo>
                  <a:lnTo>
                    <a:pt x="9940" y="2003"/>
                  </a:lnTo>
                  <a:lnTo>
                    <a:pt x="9818" y="1930"/>
                  </a:lnTo>
                  <a:lnTo>
                    <a:pt x="9696" y="1906"/>
                  </a:lnTo>
                  <a:lnTo>
                    <a:pt x="9549" y="1881"/>
                  </a:lnTo>
                  <a:lnTo>
                    <a:pt x="9427" y="1906"/>
                  </a:lnTo>
                  <a:lnTo>
                    <a:pt x="9281" y="1930"/>
                  </a:lnTo>
                  <a:lnTo>
                    <a:pt x="9183" y="2003"/>
                  </a:lnTo>
                  <a:lnTo>
                    <a:pt x="9085" y="2077"/>
                  </a:lnTo>
                  <a:lnTo>
                    <a:pt x="8988" y="2174"/>
                  </a:lnTo>
                  <a:lnTo>
                    <a:pt x="8939" y="2296"/>
                  </a:lnTo>
                  <a:lnTo>
                    <a:pt x="8890" y="2418"/>
                  </a:lnTo>
                  <a:lnTo>
                    <a:pt x="8866" y="2565"/>
                  </a:lnTo>
                  <a:lnTo>
                    <a:pt x="8890" y="2663"/>
                  </a:lnTo>
                  <a:lnTo>
                    <a:pt x="8914" y="2785"/>
                  </a:lnTo>
                  <a:lnTo>
                    <a:pt x="8939" y="2883"/>
                  </a:lnTo>
                  <a:lnTo>
                    <a:pt x="8988" y="2956"/>
                  </a:lnTo>
                  <a:lnTo>
                    <a:pt x="6521" y="6668"/>
                  </a:lnTo>
                  <a:lnTo>
                    <a:pt x="6399" y="6644"/>
                  </a:lnTo>
                  <a:lnTo>
                    <a:pt x="6130" y="6644"/>
                  </a:lnTo>
                  <a:lnTo>
                    <a:pt x="5959" y="6717"/>
                  </a:lnTo>
                  <a:lnTo>
                    <a:pt x="4714" y="5398"/>
                  </a:lnTo>
                  <a:lnTo>
                    <a:pt x="4763" y="5252"/>
                  </a:lnTo>
                  <a:lnTo>
                    <a:pt x="4763" y="5105"/>
                  </a:lnTo>
                  <a:lnTo>
                    <a:pt x="4763" y="4958"/>
                  </a:lnTo>
                  <a:lnTo>
                    <a:pt x="4714" y="4836"/>
                  </a:lnTo>
                  <a:lnTo>
                    <a:pt x="4665" y="4714"/>
                  </a:lnTo>
                  <a:lnTo>
                    <a:pt x="4567" y="4617"/>
                  </a:lnTo>
                  <a:lnTo>
                    <a:pt x="4470" y="4543"/>
                  </a:lnTo>
                  <a:lnTo>
                    <a:pt x="4347" y="4470"/>
                  </a:lnTo>
                  <a:lnTo>
                    <a:pt x="4225" y="4446"/>
                  </a:lnTo>
                  <a:lnTo>
                    <a:pt x="4079" y="4421"/>
                  </a:lnTo>
                  <a:lnTo>
                    <a:pt x="3957" y="4446"/>
                  </a:lnTo>
                  <a:lnTo>
                    <a:pt x="3810" y="4470"/>
                  </a:lnTo>
                  <a:lnTo>
                    <a:pt x="3712" y="4543"/>
                  </a:lnTo>
                  <a:lnTo>
                    <a:pt x="3615" y="4617"/>
                  </a:lnTo>
                  <a:lnTo>
                    <a:pt x="3517" y="4714"/>
                  </a:lnTo>
                  <a:lnTo>
                    <a:pt x="3468" y="4836"/>
                  </a:lnTo>
                  <a:lnTo>
                    <a:pt x="3419" y="4958"/>
                  </a:lnTo>
                  <a:lnTo>
                    <a:pt x="3395" y="5105"/>
                  </a:lnTo>
                  <a:lnTo>
                    <a:pt x="3419" y="5276"/>
                  </a:lnTo>
                  <a:lnTo>
                    <a:pt x="3493" y="5447"/>
                  </a:lnTo>
                  <a:lnTo>
                    <a:pt x="49" y="9574"/>
                  </a:lnTo>
                  <a:lnTo>
                    <a:pt x="0" y="9648"/>
                  </a:lnTo>
                  <a:lnTo>
                    <a:pt x="0" y="9745"/>
                  </a:lnTo>
                  <a:lnTo>
                    <a:pt x="25" y="9843"/>
                  </a:lnTo>
                  <a:lnTo>
                    <a:pt x="98" y="9916"/>
                  </a:lnTo>
                  <a:lnTo>
                    <a:pt x="171" y="9965"/>
                  </a:lnTo>
                  <a:lnTo>
                    <a:pt x="244" y="9965"/>
                  </a:lnTo>
                  <a:lnTo>
                    <a:pt x="342" y="9941"/>
                  </a:lnTo>
                  <a:lnTo>
                    <a:pt x="440" y="9892"/>
                  </a:lnTo>
                  <a:lnTo>
                    <a:pt x="3859" y="5740"/>
                  </a:lnTo>
                  <a:lnTo>
                    <a:pt x="3981" y="5789"/>
                  </a:lnTo>
                  <a:lnTo>
                    <a:pt x="4079" y="5789"/>
                  </a:lnTo>
                  <a:lnTo>
                    <a:pt x="4225" y="5764"/>
                  </a:lnTo>
                  <a:lnTo>
                    <a:pt x="4347" y="5740"/>
                  </a:lnTo>
                  <a:lnTo>
                    <a:pt x="5642" y="7083"/>
                  </a:lnTo>
                  <a:lnTo>
                    <a:pt x="5617" y="7205"/>
                  </a:lnTo>
                  <a:lnTo>
                    <a:pt x="5617" y="7328"/>
                  </a:lnTo>
                  <a:lnTo>
                    <a:pt x="5617" y="7450"/>
                  </a:lnTo>
                  <a:lnTo>
                    <a:pt x="5666" y="7572"/>
                  </a:lnTo>
                  <a:lnTo>
                    <a:pt x="5740" y="7694"/>
                  </a:lnTo>
                  <a:lnTo>
                    <a:pt x="5813" y="7792"/>
                  </a:lnTo>
                  <a:lnTo>
                    <a:pt x="5910" y="7889"/>
                  </a:lnTo>
                  <a:lnTo>
                    <a:pt x="6033" y="7938"/>
                  </a:lnTo>
                  <a:lnTo>
                    <a:pt x="6155" y="7987"/>
                  </a:lnTo>
                  <a:lnTo>
                    <a:pt x="6301" y="8011"/>
                  </a:lnTo>
                  <a:lnTo>
                    <a:pt x="6448" y="7987"/>
                  </a:lnTo>
                  <a:lnTo>
                    <a:pt x="6570" y="7938"/>
                  </a:lnTo>
                  <a:lnTo>
                    <a:pt x="6692" y="7889"/>
                  </a:lnTo>
                  <a:lnTo>
                    <a:pt x="6790" y="7792"/>
                  </a:lnTo>
                  <a:lnTo>
                    <a:pt x="6863" y="7694"/>
                  </a:lnTo>
                  <a:lnTo>
                    <a:pt x="6936" y="7572"/>
                  </a:lnTo>
                  <a:lnTo>
                    <a:pt x="6961" y="7450"/>
                  </a:lnTo>
                  <a:lnTo>
                    <a:pt x="6985" y="7328"/>
                  </a:lnTo>
                  <a:lnTo>
                    <a:pt x="6961" y="7132"/>
                  </a:lnTo>
                  <a:lnTo>
                    <a:pt x="6887" y="6986"/>
                  </a:lnTo>
                  <a:lnTo>
                    <a:pt x="9403" y="3224"/>
                  </a:lnTo>
                  <a:lnTo>
                    <a:pt x="9549" y="3249"/>
                  </a:lnTo>
                  <a:lnTo>
                    <a:pt x="9647" y="3249"/>
                  </a:lnTo>
                  <a:lnTo>
                    <a:pt x="10429" y="4617"/>
                  </a:lnTo>
                  <a:lnTo>
                    <a:pt x="10355" y="4788"/>
                  </a:lnTo>
                  <a:lnTo>
                    <a:pt x="10331" y="4885"/>
                  </a:lnTo>
                  <a:lnTo>
                    <a:pt x="10331" y="4983"/>
                  </a:lnTo>
                  <a:lnTo>
                    <a:pt x="10331" y="5129"/>
                  </a:lnTo>
                  <a:lnTo>
                    <a:pt x="10380" y="5252"/>
                  </a:lnTo>
                  <a:lnTo>
                    <a:pt x="10429" y="5374"/>
                  </a:lnTo>
                  <a:lnTo>
                    <a:pt x="10526" y="5471"/>
                  </a:lnTo>
                  <a:lnTo>
                    <a:pt x="10624" y="5569"/>
                  </a:lnTo>
                  <a:lnTo>
                    <a:pt x="10746" y="5618"/>
                  </a:lnTo>
                  <a:lnTo>
                    <a:pt x="10868" y="5667"/>
                  </a:lnTo>
                  <a:lnTo>
                    <a:pt x="11137" y="5667"/>
                  </a:lnTo>
                  <a:lnTo>
                    <a:pt x="11284" y="5618"/>
                  </a:lnTo>
                  <a:lnTo>
                    <a:pt x="11381" y="5569"/>
                  </a:lnTo>
                  <a:lnTo>
                    <a:pt x="11479" y="5471"/>
                  </a:lnTo>
                  <a:lnTo>
                    <a:pt x="11577" y="5374"/>
                  </a:lnTo>
                  <a:lnTo>
                    <a:pt x="11625" y="5252"/>
                  </a:lnTo>
                  <a:lnTo>
                    <a:pt x="11674" y="5129"/>
                  </a:lnTo>
                  <a:lnTo>
                    <a:pt x="11699" y="4983"/>
                  </a:lnTo>
                  <a:lnTo>
                    <a:pt x="11674" y="4861"/>
                  </a:lnTo>
                  <a:lnTo>
                    <a:pt x="11650" y="4739"/>
                  </a:lnTo>
                  <a:lnTo>
                    <a:pt x="14654" y="1319"/>
                  </a:lnTo>
                  <a:lnTo>
                    <a:pt x="14776" y="1344"/>
                  </a:lnTo>
                  <a:lnTo>
                    <a:pt x="14898" y="1368"/>
                  </a:lnTo>
                  <a:lnTo>
                    <a:pt x="15045" y="1344"/>
                  </a:lnTo>
                  <a:lnTo>
                    <a:pt x="15167" y="1295"/>
                  </a:lnTo>
                  <a:lnTo>
                    <a:pt x="15289" y="1246"/>
                  </a:lnTo>
                  <a:lnTo>
                    <a:pt x="15387" y="1148"/>
                  </a:lnTo>
                  <a:lnTo>
                    <a:pt x="15460" y="1051"/>
                  </a:lnTo>
                  <a:lnTo>
                    <a:pt x="15533" y="953"/>
                  </a:lnTo>
                  <a:lnTo>
                    <a:pt x="15558" y="807"/>
                  </a:lnTo>
                  <a:lnTo>
                    <a:pt x="15582" y="684"/>
                  </a:lnTo>
                  <a:lnTo>
                    <a:pt x="15558" y="538"/>
                  </a:lnTo>
                  <a:lnTo>
                    <a:pt x="15533" y="416"/>
                  </a:lnTo>
                  <a:lnTo>
                    <a:pt x="15460" y="294"/>
                  </a:lnTo>
                  <a:lnTo>
                    <a:pt x="15387" y="196"/>
                  </a:lnTo>
                  <a:lnTo>
                    <a:pt x="15289" y="98"/>
                  </a:lnTo>
                  <a:lnTo>
                    <a:pt x="15167" y="49"/>
                  </a:lnTo>
                  <a:lnTo>
                    <a:pt x="1504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8" name="Google Shape;648;p40"/>
          <p:cNvGrpSpPr/>
          <p:nvPr/>
        </p:nvGrpSpPr>
        <p:grpSpPr>
          <a:xfrm>
            <a:off x="4301106" y="3211532"/>
            <a:ext cx="352207" cy="333836"/>
            <a:chOff x="5300400" y="3670175"/>
            <a:chExt cx="421300" cy="399325"/>
          </a:xfrm>
        </p:grpSpPr>
        <p:sp>
          <p:nvSpPr>
            <p:cNvPr id="649" name="Google Shape;649;p40"/>
            <p:cNvSpPr/>
            <p:nvPr/>
          </p:nvSpPr>
          <p:spPr>
            <a:xfrm>
              <a:off x="5300400" y="3708025"/>
              <a:ext cx="421300" cy="267450"/>
            </a:xfrm>
            <a:custGeom>
              <a:avLst/>
              <a:gdLst/>
              <a:ahLst/>
              <a:cxnLst/>
              <a:rect l="l" t="t" r="r" b="b"/>
              <a:pathLst>
                <a:path w="16852" h="10698" extrusionOk="0">
                  <a:moveTo>
                    <a:pt x="16364" y="489"/>
                  </a:moveTo>
                  <a:lnTo>
                    <a:pt x="16364" y="10209"/>
                  </a:lnTo>
                  <a:lnTo>
                    <a:pt x="489" y="10209"/>
                  </a:lnTo>
                  <a:lnTo>
                    <a:pt x="489" y="489"/>
                  </a:lnTo>
                  <a:close/>
                  <a:moveTo>
                    <a:pt x="391" y="0"/>
                  </a:moveTo>
                  <a:lnTo>
                    <a:pt x="293" y="25"/>
                  </a:lnTo>
                  <a:lnTo>
                    <a:pt x="196" y="74"/>
                  </a:lnTo>
                  <a:lnTo>
                    <a:pt x="122" y="147"/>
                  </a:lnTo>
                  <a:lnTo>
                    <a:pt x="73" y="220"/>
                  </a:lnTo>
                  <a:lnTo>
                    <a:pt x="25" y="293"/>
                  </a:lnTo>
                  <a:lnTo>
                    <a:pt x="0" y="391"/>
                  </a:lnTo>
                  <a:lnTo>
                    <a:pt x="0" y="489"/>
                  </a:lnTo>
                  <a:lnTo>
                    <a:pt x="0" y="10209"/>
                  </a:lnTo>
                  <a:lnTo>
                    <a:pt x="0" y="10307"/>
                  </a:lnTo>
                  <a:lnTo>
                    <a:pt x="25" y="10405"/>
                  </a:lnTo>
                  <a:lnTo>
                    <a:pt x="73" y="10478"/>
                  </a:lnTo>
                  <a:lnTo>
                    <a:pt x="122" y="10551"/>
                  </a:lnTo>
                  <a:lnTo>
                    <a:pt x="196" y="10600"/>
                  </a:lnTo>
                  <a:lnTo>
                    <a:pt x="293" y="10649"/>
                  </a:lnTo>
                  <a:lnTo>
                    <a:pt x="391" y="10673"/>
                  </a:lnTo>
                  <a:lnTo>
                    <a:pt x="489" y="10698"/>
                  </a:lnTo>
                  <a:lnTo>
                    <a:pt x="16364" y="10698"/>
                  </a:lnTo>
                  <a:lnTo>
                    <a:pt x="16461" y="10673"/>
                  </a:lnTo>
                  <a:lnTo>
                    <a:pt x="16559" y="10649"/>
                  </a:lnTo>
                  <a:lnTo>
                    <a:pt x="16657" y="10600"/>
                  </a:lnTo>
                  <a:lnTo>
                    <a:pt x="16730" y="10551"/>
                  </a:lnTo>
                  <a:lnTo>
                    <a:pt x="16779" y="10478"/>
                  </a:lnTo>
                  <a:lnTo>
                    <a:pt x="16828" y="10405"/>
                  </a:lnTo>
                  <a:lnTo>
                    <a:pt x="16852" y="10307"/>
                  </a:lnTo>
                  <a:lnTo>
                    <a:pt x="16852" y="10209"/>
                  </a:lnTo>
                  <a:lnTo>
                    <a:pt x="16852" y="489"/>
                  </a:lnTo>
                  <a:lnTo>
                    <a:pt x="16852" y="391"/>
                  </a:lnTo>
                  <a:lnTo>
                    <a:pt x="16828" y="293"/>
                  </a:lnTo>
                  <a:lnTo>
                    <a:pt x="16779" y="220"/>
                  </a:lnTo>
                  <a:lnTo>
                    <a:pt x="16730" y="147"/>
                  </a:lnTo>
                  <a:lnTo>
                    <a:pt x="16657" y="74"/>
                  </a:lnTo>
                  <a:lnTo>
                    <a:pt x="16559" y="25"/>
                  </a:lnTo>
                  <a:lnTo>
                    <a:pt x="1646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40"/>
            <p:cNvSpPr/>
            <p:nvPr/>
          </p:nvSpPr>
          <p:spPr>
            <a:xfrm>
              <a:off x="5498825" y="3670175"/>
              <a:ext cx="24450" cy="25650"/>
            </a:xfrm>
            <a:custGeom>
              <a:avLst/>
              <a:gdLst/>
              <a:ahLst/>
              <a:cxnLst/>
              <a:rect l="l" t="t" r="r" b="b"/>
              <a:pathLst>
                <a:path w="978" h="1026" extrusionOk="0">
                  <a:moveTo>
                    <a:pt x="489" y="0"/>
                  </a:moveTo>
                  <a:lnTo>
                    <a:pt x="391" y="25"/>
                  </a:lnTo>
                  <a:lnTo>
                    <a:pt x="294" y="49"/>
                  </a:lnTo>
                  <a:lnTo>
                    <a:pt x="220" y="98"/>
                  </a:lnTo>
                  <a:lnTo>
                    <a:pt x="147" y="147"/>
                  </a:lnTo>
                  <a:lnTo>
                    <a:pt x="74" y="220"/>
                  </a:lnTo>
                  <a:lnTo>
                    <a:pt x="49" y="318"/>
                  </a:lnTo>
                  <a:lnTo>
                    <a:pt x="1" y="391"/>
                  </a:lnTo>
                  <a:lnTo>
                    <a:pt x="1" y="489"/>
                  </a:lnTo>
                  <a:lnTo>
                    <a:pt x="1" y="1026"/>
                  </a:lnTo>
                  <a:lnTo>
                    <a:pt x="978" y="1026"/>
                  </a:lnTo>
                  <a:lnTo>
                    <a:pt x="978" y="489"/>
                  </a:lnTo>
                  <a:lnTo>
                    <a:pt x="978" y="391"/>
                  </a:lnTo>
                  <a:lnTo>
                    <a:pt x="929" y="318"/>
                  </a:lnTo>
                  <a:lnTo>
                    <a:pt x="904" y="220"/>
                  </a:lnTo>
                  <a:lnTo>
                    <a:pt x="831" y="147"/>
                  </a:lnTo>
                  <a:lnTo>
                    <a:pt x="758" y="98"/>
                  </a:lnTo>
                  <a:lnTo>
                    <a:pt x="684" y="49"/>
                  </a:lnTo>
                  <a:lnTo>
                    <a:pt x="587" y="25"/>
                  </a:lnTo>
                  <a:lnTo>
                    <a:pt x="48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40"/>
            <p:cNvSpPr/>
            <p:nvPr/>
          </p:nvSpPr>
          <p:spPr>
            <a:xfrm>
              <a:off x="5366325" y="3987675"/>
              <a:ext cx="61100" cy="81825"/>
            </a:xfrm>
            <a:custGeom>
              <a:avLst/>
              <a:gdLst/>
              <a:ahLst/>
              <a:cxnLst/>
              <a:rect l="l" t="t" r="r" b="b"/>
              <a:pathLst>
                <a:path w="2444" h="3273" extrusionOk="0">
                  <a:moveTo>
                    <a:pt x="1344" y="0"/>
                  </a:moveTo>
                  <a:lnTo>
                    <a:pt x="50" y="2565"/>
                  </a:lnTo>
                  <a:lnTo>
                    <a:pt x="25" y="2638"/>
                  </a:lnTo>
                  <a:lnTo>
                    <a:pt x="1" y="2736"/>
                  </a:lnTo>
                  <a:lnTo>
                    <a:pt x="1" y="2833"/>
                  </a:lnTo>
                  <a:lnTo>
                    <a:pt x="25" y="2931"/>
                  </a:lnTo>
                  <a:lnTo>
                    <a:pt x="74" y="3004"/>
                  </a:lnTo>
                  <a:lnTo>
                    <a:pt x="123" y="3102"/>
                  </a:lnTo>
                  <a:lnTo>
                    <a:pt x="196" y="3151"/>
                  </a:lnTo>
                  <a:lnTo>
                    <a:pt x="269" y="3224"/>
                  </a:lnTo>
                  <a:lnTo>
                    <a:pt x="392" y="3248"/>
                  </a:lnTo>
                  <a:lnTo>
                    <a:pt x="489" y="3273"/>
                  </a:lnTo>
                  <a:lnTo>
                    <a:pt x="636" y="3248"/>
                  </a:lnTo>
                  <a:lnTo>
                    <a:pt x="758" y="3200"/>
                  </a:lnTo>
                  <a:lnTo>
                    <a:pt x="856" y="3102"/>
                  </a:lnTo>
                  <a:lnTo>
                    <a:pt x="929" y="3004"/>
                  </a:lnTo>
                  <a:lnTo>
                    <a:pt x="244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40"/>
            <p:cNvSpPr/>
            <p:nvPr/>
          </p:nvSpPr>
          <p:spPr>
            <a:xfrm>
              <a:off x="5594700" y="3987675"/>
              <a:ext cx="61075" cy="81825"/>
            </a:xfrm>
            <a:custGeom>
              <a:avLst/>
              <a:gdLst/>
              <a:ahLst/>
              <a:cxnLst/>
              <a:rect l="l" t="t" r="r" b="b"/>
              <a:pathLst>
                <a:path w="2443" h="3273" extrusionOk="0">
                  <a:moveTo>
                    <a:pt x="0" y="0"/>
                  </a:moveTo>
                  <a:lnTo>
                    <a:pt x="1514" y="3004"/>
                  </a:lnTo>
                  <a:lnTo>
                    <a:pt x="1588" y="3102"/>
                  </a:lnTo>
                  <a:lnTo>
                    <a:pt x="1685" y="3200"/>
                  </a:lnTo>
                  <a:lnTo>
                    <a:pt x="1807" y="3248"/>
                  </a:lnTo>
                  <a:lnTo>
                    <a:pt x="1954" y="3273"/>
                  </a:lnTo>
                  <a:lnTo>
                    <a:pt x="2052" y="3248"/>
                  </a:lnTo>
                  <a:lnTo>
                    <a:pt x="2174" y="3224"/>
                  </a:lnTo>
                  <a:lnTo>
                    <a:pt x="2247" y="3151"/>
                  </a:lnTo>
                  <a:lnTo>
                    <a:pt x="2320" y="3102"/>
                  </a:lnTo>
                  <a:lnTo>
                    <a:pt x="2369" y="3004"/>
                  </a:lnTo>
                  <a:lnTo>
                    <a:pt x="2418" y="2931"/>
                  </a:lnTo>
                  <a:lnTo>
                    <a:pt x="2442" y="2833"/>
                  </a:lnTo>
                  <a:lnTo>
                    <a:pt x="2442" y="2736"/>
                  </a:lnTo>
                  <a:lnTo>
                    <a:pt x="2418" y="2638"/>
                  </a:lnTo>
                  <a:lnTo>
                    <a:pt x="2393" y="2565"/>
                  </a:lnTo>
                  <a:lnTo>
                    <a:pt x="109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40"/>
            <p:cNvSpPr/>
            <p:nvPr/>
          </p:nvSpPr>
          <p:spPr>
            <a:xfrm>
              <a:off x="5324825" y="3732450"/>
              <a:ext cx="372475" cy="218600"/>
            </a:xfrm>
            <a:custGeom>
              <a:avLst/>
              <a:gdLst/>
              <a:ahLst/>
              <a:cxnLst/>
              <a:rect l="l" t="t" r="r" b="b"/>
              <a:pathLst>
                <a:path w="14899" h="8744" extrusionOk="0">
                  <a:moveTo>
                    <a:pt x="12578" y="1319"/>
                  </a:moveTo>
                  <a:lnTo>
                    <a:pt x="12676" y="1344"/>
                  </a:lnTo>
                  <a:lnTo>
                    <a:pt x="12749" y="1392"/>
                  </a:lnTo>
                  <a:lnTo>
                    <a:pt x="12822" y="1441"/>
                  </a:lnTo>
                  <a:lnTo>
                    <a:pt x="12895" y="1515"/>
                  </a:lnTo>
                  <a:lnTo>
                    <a:pt x="12920" y="1612"/>
                  </a:lnTo>
                  <a:lnTo>
                    <a:pt x="12969" y="1710"/>
                  </a:lnTo>
                  <a:lnTo>
                    <a:pt x="12969" y="1808"/>
                  </a:lnTo>
                  <a:lnTo>
                    <a:pt x="12969" y="4079"/>
                  </a:lnTo>
                  <a:lnTo>
                    <a:pt x="12969" y="4177"/>
                  </a:lnTo>
                  <a:lnTo>
                    <a:pt x="12920" y="4274"/>
                  </a:lnTo>
                  <a:lnTo>
                    <a:pt x="12895" y="4348"/>
                  </a:lnTo>
                  <a:lnTo>
                    <a:pt x="12822" y="4421"/>
                  </a:lnTo>
                  <a:lnTo>
                    <a:pt x="12749" y="4470"/>
                  </a:lnTo>
                  <a:lnTo>
                    <a:pt x="12676" y="4519"/>
                  </a:lnTo>
                  <a:lnTo>
                    <a:pt x="12578" y="4543"/>
                  </a:lnTo>
                  <a:lnTo>
                    <a:pt x="12480" y="4567"/>
                  </a:lnTo>
                  <a:lnTo>
                    <a:pt x="12383" y="4543"/>
                  </a:lnTo>
                  <a:lnTo>
                    <a:pt x="12285" y="4519"/>
                  </a:lnTo>
                  <a:lnTo>
                    <a:pt x="12212" y="4470"/>
                  </a:lnTo>
                  <a:lnTo>
                    <a:pt x="12138" y="4421"/>
                  </a:lnTo>
                  <a:lnTo>
                    <a:pt x="12065" y="4348"/>
                  </a:lnTo>
                  <a:lnTo>
                    <a:pt x="12041" y="4274"/>
                  </a:lnTo>
                  <a:lnTo>
                    <a:pt x="11992" y="4177"/>
                  </a:lnTo>
                  <a:lnTo>
                    <a:pt x="11992" y="4079"/>
                  </a:lnTo>
                  <a:lnTo>
                    <a:pt x="11992" y="3004"/>
                  </a:lnTo>
                  <a:lnTo>
                    <a:pt x="7986" y="7010"/>
                  </a:lnTo>
                  <a:lnTo>
                    <a:pt x="7913" y="7059"/>
                  </a:lnTo>
                  <a:lnTo>
                    <a:pt x="7815" y="7107"/>
                  </a:lnTo>
                  <a:lnTo>
                    <a:pt x="7742" y="7132"/>
                  </a:lnTo>
                  <a:lnTo>
                    <a:pt x="7644" y="7156"/>
                  </a:lnTo>
                  <a:lnTo>
                    <a:pt x="7547" y="7132"/>
                  </a:lnTo>
                  <a:lnTo>
                    <a:pt x="7449" y="7107"/>
                  </a:lnTo>
                  <a:lnTo>
                    <a:pt x="7376" y="7059"/>
                  </a:lnTo>
                  <a:lnTo>
                    <a:pt x="7303" y="7010"/>
                  </a:lnTo>
                  <a:lnTo>
                    <a:pt x="5349" y="5056"/>
                  </a:lnTo>
                  <a:lnTo>
                    <a:pt x="2760" y="7620"/>
                  </a:lnTo>
                  <a:lnTo>
                    <a:pt x="2687" y="7694"/>
                  </a:lnTo>
                  <a:lnTo>
                    <a:pt x="2613" y="7742"/>
                  </a:lnTo>
                  <a:lnTo>
                    <a:pt x="2516" y="7767"/>
                  </a:lnTo>
                  <a:lnTo>
                    <a:pt x="2320" y="7767"/>
                  </a:lnTo>
                  <a:lnTo>
                    <a:pt x="2247" y="7742"/>
                  </a:lnTo>
                  <a:lnTo>
                    <a:pt x="2149" y="7694"/>
                  </a:lnTo>
                  <a:lnTo>
                    <a:pt x="2076" y="7620"/>
                  </a:lnTo>
                  <a:lnTo>
                    <a:pt x="2003" y="7547"/>
                  </a:lnTo>
                  <a:lnTo>
                    <a:pt x="1978" y="7474"/>
                  </a:lnTo>
                  <a:lnTo>
                    <a:pt x="1929" y="7376"/>
                  </a:lnTo>
                  <a:lnTo>
                    <a:pt x="1929" y="7278"/>
                  </a:lnTo>
                  <a:lnTo>
                    <a:pt x="1929" y="7205"/>
                  </a:lnTo>
                  <a:lnTo>
                    <a:pt x="1978" y="7107"/>
                  </a:lnTo>
                  <a:lnTo>
                    <a:pt x="2003" y="7010"/>
                  </a:lnTo>
                  <a:lnTo>
                    <a:pt x="2076" y="6936"/>
                  </a:lnTo>
                  <a:lnTo>
                    <a:pt x="5007" y="4006"/>
                  </a:lnTo>
                  <a:lnTo>
                    <a:pt x="5080" y="3957"/>
                  </a:lnTo>
                  <a:lnTo>
                    <a:pt x="5153" y="3908"/>
                  </a:lnTo>
                  <a:lnTo>
                    <a:pt x="5251" y="3884"/>
                  </a:lnTo>
                  <a:lnTo>
                    <a:pt x="5446" y="3884"/>
                  </a:lnTo>
                  <a:lnTo>
                    <a:pt x="5520" y="3908"/>
                  </a:lnTo>
                  <a:lnTo>
                    <a:pt x="5617" y="3957"/>
                  </a:lnTo>
                  <a:lnTo>
                    <a:pt x="5691" y="4006"/>
                  </a:lnTo>
                  <a:lnTo>
                    <a:pt x="7644" y="5960"/>
                  </a:lnTo>
                  <a:lnTo>
                    <a:pt x="11332" y="2296"/>
                  </a:lnTo>
                  <a:lnTo>
                    <a:pt x="10209" y="2296"/>
                  </a:lnTo>
                  <a:lnTo>
                    <a:pt x="10111" y="2272"/>
                  </a:lnTo>
                  <a:lnTo>
                    <a:pt x="10013" y="2247"/>
                  </a:lnTo>
                  <a:lnTo>
                    <a:pt x="9916" y="2198"/>
                  </a:lnTo>
                  <a:lnTo>
                    <a:pt x="9843" y="2150"/>
                  </a:lnTo>
                  <a:lnTo>
                    <a:pt x="9794" y="2076"/>
                  </a:lnTo>
                  <a:lnTo>
                    <a:pt x="9745" y="1979"/>
                  </a:lnTo>
                  <a:lnTo>
                    <a:pt x="9720" y="1905"/>
                  </a:lnTo>
                  <a:lnTo>
                    <a:pt x="9720" y="1808"/>
                  </a:lnTo>
                  <a:lnTo>
                    <a:pt x="9720" y="1710"/>
                  </a:lnTo>
                  <a:lnTo>
                    <a:pt x="9745" y="1612"/>
                  </a:lnTo>
                  <a:lnTo>
                    <a:pt x="9794" y="1515"/>
                  </a:lnTo>
                  <a:lnTo>
                    <a:pt x="9843" y="1441"/>
                  </a:lnTo>
                  <a:lnTo>
                    <a:pt x="9916" y="1392"/>
                  </a:lnTo>
                  <a:lnTo>
                    <a:pt x="10013" y="1344"/>
                  </a:lnTo>
                  <a:lnTo>
                    <a:pt x="10111" y="1319"/>
                  </a:lnTo>
                  <a:close/>
                  <a:moveTo>
                    <a:pt x="0" y="0"/>
                  </a:moveTo>
                  <a:lnTo>
                    <a:pt x="0" y="8744"/>
                  </a:lnTo>
                  <a:lnTo>
                    <a:pt x="14898" y="8744"/>
                  </a:lnTo>
                  <a:lnTo>
                    <a:pt x="1489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54" name="Google Shape;654;p40"/>
          <p:cNvSpPr/>
          <p:nvPr/>
        </p:nvSpPr>
        <p:spPr>
          <a:xfrm>
            <a:off x="4844905" y="3182557"/>
            <a:ext cx="392042" cy="392021"/>
          </a:xfrm>
          <a:custGeom>
            <a:avLst/>
            <a:gdLst/>
            <a:ahLst/>
            <a:cxnLst/>
            <a:rect l="l" t="t" r="r" b="b"/>
            <a:pathLst>
              <a:path w="18758" h="18757" extrusionOk="0">
                <a:moveTo>
                  <a:pt x="10039" y="2467"/>
                </a:moveTo>
                <a:lnTo>
                  <a:pt x="10380" y="2491"/>
                </a:lnTo>
                <a:lnTo>
                  <a:pt x="10674" y="2516"/>
                </a:lnTo>
                <a:lnTo>
                  <a:pt x="10869" y="2540"/>
                </a:lnTo>
                <a:lnTo>
                  <a:pt x="10967" y="2564"/>
                </a:lnTo>
                <a:lnTo>
                  <a:pt x="10991" y="2589"/>
                </a:lnTo>
                <a:lnTo>
                  <a:pt x="10967" y="2638"/>
                </a:lnTo>
                <a:lnTo>
                  <a:pt x="10893" y="2784"/>
                </a:lnTo>
                <a:lnTo>
                  <a:pt x="10771" y="2955"/>
                </a:lnTo>
                <a:lnTo>
                  <a:pt x="10600" y="3151"/>
                </a:lnTo>
                <a:lnTo>
                  <a:pt x="10405" y="3322"/>
                </a:lnTo>
                <a:lnTo>
                  <a:pt x="10209" y="3468"/>
                </a:lnTo>
                <a:lnTo>
                  <a:pt x="10039" y="3590"/>
                </a:lnTo>
                <a:lnTo>
                  <a:pt x="9941" y="3615"/>
                </a:lnTo>
                <a:lnTo>
                  <a:pt x="9843" y="3639"/>
                </a:lnTo>
                <a:lnTo>
                  <a:pt x="9745" y="3663"/>
                </a:lnTo>
                <a:lnTo>
                  <a:pt x="9648" y="3737"/>
                </a:lnTo>
                <a:lnTo>
                  <a:pt x="9550" y="3810"/>
                </a:lnTo>
                <a:lnTo>
                  <a:pt x="9452" y="3883"/>
                </a:lnTo>
                <a:lnTo>
                  <a:pt x="9355" y="3957"/>
                </a:lnTo>
                <a:lnTo>
                  <a:pt x="9257" y="3981"/>
                </a:lnTo>
                <a:lnTo>
                  <a:pt x="9159" y="4005"/>
                </a:lnTo>
                <a:lnTo>
                  <a:pt x="9086" y="4005"/>
                </a:lnTo>
                <a:lnTo>
                  <a:pt x="8988" y="4054"/>
                </a:lnTo>
                <a:lnTo>
                  <a:pt x="8866" y="4128"/>
                </a:lnTo>
                <a:lnTo>
                  <a:pt x="8793" y="4201"/>
                </a:lnTo>
                <a:lnTo>
                  <a:pt x="8695" y="4274"/>
                </a:lnTo>
                <a:lnTo>
                  <a:pt x="8598" y="4323"/>
                </a:lnTo>
                <a:lnTo>
                  <a:pt x="8500" y="4372"/>
                </a:lnTo>
                <a:lnTo>
                  <a:pt x="8304" y="4372"/>
                </a:lnTo>
                <a:lnTo>
                  <a:pt x="8207" y="4323"/>
                </a:lnTo>
                <a:lnTo>
                  <a:pt x="8109" y="4274"/>
                </a:lnTo>
                <a:lnTo>
                  <a:pt x="8036" y="4201"/>
                </a:lnTo>
                <a:lnTo>
                  <a:pt x="7963" y="4103"/>
                </a:lnTo>
                <a:lnTo>
                  <a:pt x="7938" y="4005"/>
                </a:lnTo>
                <a:lnTo>
                  <a:pt x="7963" y="3908"/>
                </a:lnTo>
                <a:lnTo>
                  <a:pt x="8036" y="3810"/>
                </a:lnTo>
                <a:lnTo>
                  <a:pt x="8109" y="3712"/>
                </a:lnTo>
                <a:lnTo>
                  <a:pt x="8158" y="3615"/>
                </a:lnTo>
                <a:lnTo>
                  <a:pt x="8207" y="3517"/>
                </a:lnTo>
                <a:lnTo>
                  <a:pt x="8207" y="3419"/>
                </a:lnTo>
                <a:lnTo>
                  <a:pt x="8182" y="3273"/>
                </a:lnTo>
                <a:lnTo>
                  <a:pt x="8158" y="3199"/>
                </a:lnTo>
                <a:lnTo>
                  <a:pt x="8109" y="3151"/>
                </a:lnTo>
                <a:lnTo>
                  <a:pt x="8060" y="3102"/>
                </a:lnTo>
                <a:lnTo>
                  <a:pt x="7987" y="3077"/>
                </a:lnTo>
                <a:lnTo>
                  <a:pt x="7840" y="3053"/>
                </a:lnTo>
                <a:lnTo>
                  <a:pt x="7669" y="3028"/>
                </a:lnTo>
                <a:lnTo>
                  <a:pt x="7596" y="2980"/>
                </a:lnTo>
                <a:lnTo>
                  <a:pt x="7547" y="2955"/>
                </a:lnTo>
                <a:lnTo>
                  <a:pt x="7523" y="2906"/>
                </a:lnTo>
                <a:lnTo>
                  <a:pt x="7547" y="2833"/>
                </a:lnTo>
                <a:lnTo>
                  <a:pt x="7572" y="2760"/>
                </a:lnTo>
                <a:lnTo>
                  <a:pt x="7645" y="2662"/>
                </a:lnTo>
                <a:lnTo>
                  <a:pt x="7694" y="2638"/>
                </a:lnTo>
                <a:lnTo>
                  <a:pt x="7792" y="2589"/>
                </a:lnTo>
                <a:lnTo>
                  <a:pt x="8036" y="2540"/>
                </a:lnTo>
                <a:lnTo>
                  <a:pt x="8329" y="2491"/>
                </a:lnTo>
                <a:lnTo>
                  <a:pt x="8671" y="2467"/>
                </a:lnTo>
                <a:close/>
                <a:moveTo>
                  <a:pt x="11455" y="4763"/>
                </a:moveTo>
                <a:lnTo>
                  <a:pt x="11528" y="4787"/>
                </a:lnTo>
                <a:lnTo>
                  <a:pt x="11577" y="4811"/>
                </a:lnTo>
                <a:lnTo>
                  <a:pt x="11626" y="4885"/>
                </a:lnTo>
                <a:lnTo>
                  <a:pt x="11650" y="4958"/>
                </a:lnTo>
                <a:lnTo>
                  <a:pt x="11626" y="5031"/>
                </a:lnTo>
                <a:lnTo>
                  <a:pt x="11577" y="5153"/>
                </a:lnTo>
                <a:lnTo>
                  <a:pt x="11528" y="5251"/>
                </a:lnTo>
                <a:lnTo>
                  <a:pt x="11455" y="5324"/>
                </a:lnTo>
                <a:lnTo>
                  <a:pt x="11357" y="5398"/>
                </a:lnTo>
                <a:lnTo>
                  <a:pt x="11260" y="5471"/>
                </a:lnTo>
                <a:lnTo>
                  <a:pt x="11162" y="5520"/>
                </a:lnTo>
                <a:lnTo>
                  <a:pt x="10991" y="5520"/>
                </a:lnTo>
                <a:lnTo>
                  <a:pt x="10942" y="5471"/>
                </a:lnTo>
                <a:lnTo>
                  <a:pt x="10893" y="5398"/>
                </a:lnTo>
                <a:lnTo>
                  <a:pt x="10869" y="5324"/>
                </a:lnTo>
                <a:lnTo>
                  <a:pt x="10893" y="5251"/>
                </a:lnTo>
                <a:lnTo>
                  <a:pt x="10942" y="5153"/>
                </a:lnTo>
                <a:lnTo>
                  <a:pt x="10991" y="5031"/>
                </a:lnTo>
                <a:lnTo>
                  <a:pt x="11064" y="4958"/>
                </a:lnTo>
                <a:lnTo>
                  <a:pt x="11162" y="4885"/>
                </a:lnTo>
                <a:lnTo>
                  <a:pt x="11260" y="4811"/>
                </a:lnTo>
                <a:lnTo>
                  <a:pt x="11357" y="4787"/>
                </a:lnTo>
                <a:lnTo>
                  <a:pt x="11455" y="4763"/>
                </a:lnTo>
                <a:close/>
                <a:moveTo>
                  <a:pt x="16437" y="12260"/>
                </a:moveTo>
                <a:lnTo>
                  <a:pt x="16511" y="12285"/>
                </a:lnTo>
                <a:lnTo>
                  <a:pt x="16535" y="12334"/>
                </a:lnTo>
                <a:lnTo>
                  <a:pt x="16559" y="12407"/>
                </a:lnTo>
                <a:lnTo>
                  <a:pt x="16584" y="12578"/>
                </a:lnTo>
                <a:lnTo>
                  <a:pt x="16584" y="12651"/>
                </a:lnTo>
                <a:lnTo>
                  <a:pt x="16535" y="12749"/>
                </a:lnTo>
                <a:lnTo>
                  <a:pt x="16486" y="12871"/>
                </a:lnTo>
                <a:lnTo>
                  <a:pt x="16413" y="12944"/>
                </a:lnTo>
                <a:lnTo>
                  <a:pt x="16340" y="13042"/>
                </a:lnTo>
                <a:lnTo>
                  <a:pt x="16266" y="13140"/>
                </a:lnTo>
                <a:lnTo>
                  <a:pt x="16218" y="13237"/>
                </a:lnTo>
                <a:lnTo>
                  <a:pt x="16218" y="13335"/>
                </a:lnTo>
                <a:lnTo>
                  <a:pt x="16193" y="13482"/>
                </a:lnTo>
                <a:lnTo>
                  <a:pt x="16144" y="13555"/>
                </a:lnTo>
                <a:lnTo>
                  <a:pt x="16120" y="13628"/>
                </a:lnTo>
                <a:lnTo>
                  <a:pt x="16071" y="13653"/>
                </a:lnTo>
                <a:lnTo>
                  <a:pt x="15973" y="13653"/>
                </a:lnTo>
                <a:lnTo>
                  <a:pt x="15924" y="13628"/>
                </a:lnTo>
                <a:lnTo>
                  <a:pt x="15900" y="13555"/>
                </a:lnTo>
                <a:lnTo>
                  <a:pt x="15851" y="13433"/>
                </a:lnTo>
                <a:lnTo>
                  <a:pt x="15851" y="13286"/>
                </a:lnTo>
                <a:lnTo>
                  <a:pt x="15827" y="13140"/>
                </a:lnTo>
                <a:lnTo>
                  <a:pt x="15851" y="12969"/>
                </a:lnTo>
                <a:lnTo>
                  <a:pt x="15924" y="12798"/>
                </a:lnTo>
                <a:lnTo>
                  <a:pt x="15998" y="12627"/>
                </a:lnTo>
                <a:lnTo>
                  <a:pt x="16120" y="12480"/>
                </a:lnTo>
                <a:lnTo>
                  <a:pt x="16242" y="12383"/>
                </a:lnTo>
                <a:lnTo>
                  <a:pt x="16340" y="12309"/>
                </a:lnTo>
                <a:lnTo>
                  <a:pt x="16437" y="12260"/>
                </a:lnTo>
                <a:close/>
                <a:moveTo>
                  <a:pt x="13922" y="3615"/>
                </a:moveTo>
                <a:lnTo>
                  <a:pt x="14239" y="3639"/>
                </a:lnTo>
                <a:lnTo>
                  <a:pt x="14483" y="3639"/>
                </a:lnTo>
                <a:lnTo>
                  <a:pt x="14679" y="3688"/>
                </a:lnTo>
                <a:lnTo>
                  <a:pt x="14777" y="3712"/>
                </a:lnTo>
                <a:lnTo>
                  <a:pt x="14825" y="3737"/>
                </a:lnTo>
                <a:lnTo>
                  <a:pt x="14874" y="3761"/>
                </a:lnTo>
                <a:lnTo>
                  <a:pt x="14923" y="3737"/>
                </a:lnTo>
                <a:lnTo>
                  <a:pt x="14972" y="3712"/>
                </a:lnTo>
                <a:lnTo>
                  <a:pt x="15045" y="3688"/>
                </a:lnTo>
                <a:lnTo>
                  <a:pt x="15143" y="3663"/>
                </a:lnTo>
                <a:lnTo>
                  <a:pt x="15485" y="3639"/>
                </a:lnTo>
                <a:lnTo>
                  <a:pt x="15900" y="4103"/>
                </a:lnTo>
                <a:lnTo>
                  <a:pt x="16291" y="4616"/>
                </a:lnTo>
                <a:lnTo>
                  <a:pt x="16633" y="5153"/>
                </a:lnTo>
                <a:lnTo>
                  <a:pt x="16926" y="5715"/>
                </a:lnTo>
                <a:lnTo>
                  <a:pt x="17194" y="6301"/>
                </a:lnTo>
                <a:lnTo>
                  <a:pt x="17390" y="6912"/>
                </a:lnTo>
                <a:lnTo>
                  <a:pt x="17561" y="7547"/>
                </a:lnTo>
                <a:lnTo>
                  <a:pt x="17683" y="8182"/>
                </a:lnTo>
                <a:lnTo>
                  <a:pt x="17414" y="8157"/>
                </a:lnTo>
                <a:lnTo>
                  <a:pt x="17317" y="8133"/>
                </a:lnTo>
                <a:lnTo>
                  <a:pt x="17268" y="8084"/>
                </a:lnTo>
                <a:lnTo>
                  <a:pt x="17219" y="8060"/>
                </a:lnTo>
                <a:lnTo>
                  <a:pt x="17146" y="8035"/>
                </a:lnTo>
                <a:lnTo>
                  <a:pt x="16975" y="8011"/>
                </a:lnTo>
                <a:lnTo>
                  <a:pt x="16877" y="7986"/>
                </a:lnTo>
                <a:lnTo>
                  <a:pt x="16779" y="7938"/>
                </a:lnTo>
                <a:lnTo>
                  <a:pt x="16682" y="7889"/>
                </a:lnTo>
                <a:lnTo>
                  <a:pt x="16584" y="7815"/>
                </a:lnTo>
                <a:lnTo>
                  <a:pt x="16511" y="7742"/>
                </a:lnTo>
                <a:lnTo>
                  <a:pt x="16437" y="7693"/>
                </a:lnTo>
                <a:lnTo>
                  <a:pt x="16364" y="7693"/>
                </a:lnTo>
                <a:lnTo>
                  <a:pt x="16315" y="7718"/>
                </a:lnTo>
                <a:lnTo>
                  <a:pt x="16291" y="7767"/>
                </a:lnTo>
                <a:lnTo>
                  <a:pt x="16291" y="7840"/>
                </a:lnTo>
                <a:lnTo>
                  <a:pt x="16340" y="7913"/>
                </a:lnTo>
                <a:lnTo>
                  <a:pt x="16413" y="8011"/>
                </a:lnTo>
                <a:lnTo>
                  <a:pt x="16486" y="8084"/>
                </a:lnTo>
                <a:lnTo>
                  <a:pt x="16584" y="8133"/>
                </a:lnTo>
                <a:lnTo>
                  <a:pt x="16706" y="8182"/>
                </a:lnTo>
                <a:lnTo>
                  <a:pt x="16779" y="8182"/>
                </a:lnTo>
                <a:lnTo>
                  <a:pt x="16877" y="8206"/>
                </a:lnTo>
                <a:lnTo>
                  <a:pt x="16975" y="8255"/>
                </a:lnTo>
                <a:lnTo>
                  <a:pt x="17072" y="8304"/>
                </a:lnTo>
                <a:lnTo>
                  <a:pt x="17170" y="8377"/>
                </a:lnTo>
                <a:lnTo>
                  <a:pt x="17194" y="8426"/>
                </a:lnTo>
                <a:lnTo>
                  <a:pt x="17219" y="8475"/>
                </a:lnTo>
                <a:lnTo>
                  <a:pt x="17194" y="8621"/>
                </a:lnTo>
                <a:lnTo>
                  <a:pt x="17097" y="8792"/>
                </a:lnTo>
                <a:lnTo>
                  <a:pt x="16975" y="8963"/>
                </a:lnTo>
                <a:lnTo>
                  <a:pt x="16804" y="9110"/>
                </a:lnTo>
                <a:lnTo>
                  <a:pt x="16657" y="9232"/>
                </a:lnTo>
                <a:lnTo>
                  <a:pt x="16511" y="9305"/>
                </a:lnTo>
                <a:lnTo>
                  <a:pt x="16413" y="9330"/>
                </a:lnTo>
                <a:lnTo>
                  <a:pt x="16242" y="9354"/>
                </a:lnTo>
                <a:lnTo>
                  <a:pt x="16169" y="9378"/>
                </a:lnTo>
                <a:lnTo>
                  <a:pt x="16120" y="9427"/>
                </a:lnTo>
                <a:lnTo>
                  <a:pt x="16071" y="9452"/>
                </a:lnTo>
                <a:lnTo>
                  <a:pt x="16022" y="9476"/>
                </a:lnTo>
                <a:lnTo>
                  <a:pt x="15973" y="9452"/>
                </a:lnTo>
                <a:lnTo>
                  <a:pt x="15924" y="9427"/>
                </a:lnTo>
                <a:lnTo>
                  <a:pt x="15900" y="9378"/>
                </a:lnTo>
                <a:lnTo>
                  <a:pt x="15851" y="9305"/>
                </a:lnTo>
                <a:lnTo>
                  <a:pt x="15827" y="9134"/>
                </a:lnTo>
                <a:lnTo>
                  <a:pt x="15802" y="9037"/>
                </a:lnTo>
                <a:lnTo>
                  <a:pt x="15729" y="8890"/>
                </a:lnTo>
                <a:lnTo>
                  <a:pt x="15607" y="8743"/>
                </a:lnTo>
                <a:lnTo>
                  <a:pt x="15460" y="8573"/>
                </a:lnTo>
                <a:lnTo>
                  <a:pt x="15314" y="8402"/>
                </a:lnTo>
                <a:lnTo>
                  <a:pt x="15192" y="8255"/>
                </a:lnTo>
                <a:lnTo>
                  <a:pt x="15094" y="8108"/>
                </a:lnTo>
                <a:lnTo>
                  <a:pt x="15070" y="8011"/>
                </a:lnTo>
                <a:lnTo>
                  <a:pt x="15070" y="7938"/>
                </a:lnTo>
                <a:lnTo>
                  <a:pt x="15045" y="7889"/>
                </a:lnTo>
                <a:lnTo>
                  <a:pt x="15021" y="7889"/>
                </a:lnTo>
                <a:lnTo>
                  <a:pt x="14972" y="7913"/>
                </a:lnTo>
                <a:lnTo>
                  <a:pt x="14948" y="7962"/>
                </a:lnTo>
                <a:lnTo>
                  <a:pt x="14899" y="8035"/>
                </a:lnTo>
                <a:lnTo>
                  <a:pt x="14874" y="8182"/>
                </a:lnTo>
                <a:lnTo>
                  <a:pt x="14899" y="8279"/>
                </a:lnTo>
                <a:lnTo>
                  <a:pt x="14972" y="8402"/>
                </a:lnTo>
                <a:lnTo>
                  <a:pt x="15045" y="8548"/>
                </a:lnTo>
                <a:lnTo>
                  <a:pt x="15167" y="8670"/>
                </a:lnTo>
                <a:lnTo>
                  <a:pt x="15265" y="8792"/>
                </a:lnTo>
                <a:lnTo>
                  <a:pt x="15363" y="8914"/>
                </a:lnTo>
                <a:lnTo>
                  <a:pt x="15436" y="9037"/>
                </a:lnTo>
                <a:lnTo>
                  <a:pt x="15460" y="9134"/>
                </a:lnTo>
                <a:lnTo>
                  <a:pt x="15460" y="9232"/>
                </a:lnTo>
                <a:lnTo>
                  <a:pt x="15509" y="9330"/>
                </a:lnTo>
                <a:lnTo>
                  <a:pt x="15558" y="9427"/>
                </a:lnTo>
                <a:lnTo>
                  <a:pt x="15631" y="9525"/>
                </a:lnTo>
                <a:lnTo>
                  <a:pt x="15753" y="9598"/>
                </a:lnTo>
                <a:lnTo>
                  <a:pt x="15900" y="9647"/>
                </a:lnTo>
                <a:lnTo>
                  <a:pt x="16047" y="9696"/>
                </a:lnTo>
                <a:lnTo>
                  <a:pt x="16218" y="9720"/>
                </a:lnTo>
                <a:lnTo>
                  <a:pt x="16364" y="9720"/>
                </a:lnTo>
                <a:lnTo>
                  <a:pt x="16486" y="9769"/>
                </a:lnTo>
                <a:lnTo>
                  <a:pt x="16559" y="9818"/>
                </a:lnTo>
                <a:lnTo>
                  <a:pt x="16584" y="9867"/>
                </a:lnTo>
                <a:lnTo>
                  <a:pt x="16584" y="9916"/>
                </a:lnTo>
                <a:lnTo>
                  <a:pt x="16559" y="10013"/>
                </a:lnTo>
                <a:lnTo>
                  <a:pt x="16437" y="10209"/>
                </a:lnTo>
                <a:lnTo>
                  <a:pt x="16242" y="10429"/>
                </a:lnTo>
                <a:lnTo>
                  <a:pt x="16022" y="10673"/>
                </a:lnTo>
                <a:lnTo>
                  <a:pt x="15802" y="10917"/>
                </a:lnTo>
                <a:lnTo>
                  <a:pt x="15631" y="11186"/>
                </a:lnTo>
                <a:lnTo>
                  <a:pt x="15485" y="11430"/>
                </a:lnTo>
                <a:lnTo>
                  <a:pt x="15460" y="11528"/>
                </a:lnTo>
                <a:lnTo>
                  <a:pt x="15460" y="11625"/>
                </a:lnTo>
                <a:lnTo>
                  <a:pt x="15460" y="11772"/>
                </a:lnTo>
                <a:lnTo>
                  <a:pt x="15485" y="11918"/>
                </a:lnTo>
                <a:lnTo>
                  <a:pt x="15509" y="12016"/>
                </a:lnTo>
                <a:lnTo>
                  <a:pt x="15558" y="12089"/>
                </a:lnTo>
                <a:lnTo>
                  <a:pt x="15583" y="12138"/>
                </a:lnTo>
                <a:lnTo>
                  <a:pt x="15607" y="12212"/>
                </a:lnTo>
                <a:lnTo>
                  <a:pt x="15631" y="12383"/>
                </a:lnTo>
                <a:lnTo>
                  <a:pt x="15607" y="12480"/>
                </a:lnTo>
                <a:lnTo>
                  <a:pt x="15509" y="12651"/>
                </a:lnTo>
                <a:lnTo>
                  <a:pt x="15363" y="12847"/>
                </a:lnTo>
                <a:lnTo>
                  <a:pt x="15167" y="13042"/>
                </a:lnTo>
                <a:lnTo>
                  <a:pt x="14972" y="13237"/>
                </a:lnTo>
                <a:lnTo>
                  <a:pt x="14825" y="13433"/>
                </a:lnTo>
                <a:lnTo>
                  <a:pt x="14728" y="13604"/>
                </a:lnTo>
                <a:lnTo>
                  <a:pt x="14679" y="13701"/>
                </a:lnTo>
                <a:lnTo>
                  <a:pt x="14654" y="13823"/>
                </a:lnTo>
                <a:lnTo>
                  <a:pt x="14581" y="13970"/>
                </a:lnTo>
                <a:lnTo>
                  <a:pt x="14459" y="14117"/>
                </a:lnTo>
                <a:lnTo>
                  <a:pt x="14313" y="14288"/>
                </a:lnTo>
                <a:lnTo>
                  <a:pt x="14142" y="14434"/>
                </a:lnTo>
                <a:lnTo>
                  <a:pt x="13995" y="14556"/>
                </a:lnTo>
                <a:lnTo>
                  <a:pt x="13848" y="14629"/>
                </a:lnTo>
                <a:lnTo>
                  <a:pt x="13726" y="14654"/>
                </a:lnTo>
                <a:lnTo>
                  <a:pt x="13653" y="14654"/>
                </a:lnTo>
                <a:lnTo>
                  <a:pt x="13555" y="14605"/>
                </a:lnTo>
                <a:lnTo>
                  <a:pt x="13458" y="14556"/>
                </a:lnTo>
                <a:lnTo>
                  <a:pt x="13360" y="14483"/>
                </a:lnTo>
                <a:lnTo>
                  <a:pt x="13287" y="14385"/>
                </a:lnTo>
                <a:lnTo>
                  <a:pt x="13213" y="14288"/>
                </a:lnTo>
                <a:lnTo>
                  <a:pt x="13189" y="14190"/>
                </a:lnTo>
                <a:lnTo>
                  <a:pt x="13165" y="14092"/>
                </a:lnTo>
                <a:lnTo>
                  <a:pt x="13140" y="13921"/>
                </a:lnTo>
                <a:lnTo>
                  <a:pt x="13116" y="13848"/>
                </a:lnTo>
                <a:lnTo>
                  <a:pt x="13067" y="13799"/>
                </a:lnTo>
                <a:lnTo>
                  <a:pt x="13043" y="13750"/>
                </a:lnTo>
                <a:lnTo>
                  <a:pt x="12994" y="13677"/>
                </a:lnTo>
                <a:lnTo>
                  <a:pt x="12969" y="13530"/>
                </a:lnTo>
                <a:lnTo>
                  <a:pt x="12945" y="13359"/>
                </a:lnTo>
                <a:lnTo>
                  <a:pt x="12920" y="13286"/>
                </a:lnTo>
                <a:lnTo>
                  <a:pt x="12872" y="13237"/>
                </a:lnTo>
                <a:lnTo>
                  <a:pt x="12847" y="13164"/>
                </a:lnTo>
                <a:lnTo>
                  <a:pt x="12823" y="13066"/>
                </a:lnTo>
                <a:lnTo>
                  <a:pt x="12798" y="12920"/>
                </a:lnTo>
                <a:lnTo>
                  <a:pt x="12774" y="12749"/>
                </a:lnTo>
                <a:lnTo>
                  <a:pt x="12798" y="12602"/>
                </a:lnTo>
                <a:lnTo>
                  <a:pt x="12823" y="12456"/>
                </a:lnTo>
                <a:lnTo>
                  <a:pt x="12847" y="12358"/>
                </a:lnTo>
                <a:lnTo>
                  <a:pt x="12872" y="12285"/>
                </a:lnTo>
                <a:lnTo>
                  <a:pt x="12920" y="12236"/>
                </a:lnTo>
                <a:lnTo>
                  <a:pt x="12945" y="12163"/>
                </a:lnTo>
                <a:lnTo>
                  <a:pt x="12969" y="11992"/>
                </a:lnTo>
                <a:lnTo>
                  <a:pt x="12945" y="11894"/>
                </a:lnTo>
                <a:lnTo>
                  <a:pt x="12896" y="11772"/>
                </a:lnTo>
                <a:lnTo>
                  <a:pt x="12798" y="11650"/>
                </a:lnTo>
                <a:lnTo>
                  <a:pt x="12701" y="11528"/>
                </a:lnTo>
                <a:lnTo>
                  <a:pt x="12578" y="11381"/>
                </a:lnTo>
                <a:lnTo>
                  <a:pt x="12481" y="11210"/>
                </a:lnTo>
                <a:lnTo>
                  <a:pt x="12432" y="11015"/>
                </a:lnTo>
                <a:lnTo>
                  <a:pt x="12408" y="10844"/>
                </a:lnTo>
                <a:lnTo>
                  <a:pt x="12408" y="10697"/>
                </a:lnTo>
                <a:lnTo>
                  <a:pt x="12383" y="10551"/>
                </a:lnTo>
                <a:lnTo>
                  <a:pt x="12334" y="10453"/>
                </a:lnTo>
                <a:lnTo>
                  <a:pt x="12310" y="10380"/>
                </a:lnTo>
                <a:lnTo>
                  <a:pt x="12261" y="10331"/>
                </a:lnTo>
                <a:lnTo>
                  <a:pt x="12188" y="10307"/>
                </a:lnTo>
                <a:lnTo>
                  <a:pt x="12017" y="10282"/>
                </a:lnTo>
                <a:lnTo>
                  <a:pt x="11870" y="10307"/>
                </a:lnTo>
                <a:lnTo>
                  <a:pt x="11797" y="10331"/>
                </a:lnTo>
                <a:lnTo>
                  <a:pt x="11748" y="10380"/>
                </a:lnTo>
                <a:lnTo>
                  <a:pt x="11675" y="10429"/>
                </a:lnTo>
                <a:lnTo>
                  <a:pt x="11553" y="10453"/>
                </a:lnTo>
                <a:lnTo>
                  <a:pt x="11406" y="10478"/>
                </a:lnTo>
                <a:lnTo>
                  <a:pt x="11260" y="10478"/>
                </a:lnTo>
                <a:lnTo>
                  <a:pt x="11089" y="10453"/>
                </a:lnTo>
                <a:lnTo>
                  <a:pt x="10893" y="10355"/>
                </a:lnTo>
                <a:lnTo>
                  <a:pt x="10674" y="10233"/>
                </a:lnTo>
                <a:lnTo>
                  <a:pt x="10503" y="10087"/>
                </a:lnTo>
                <a:lnTo>
                  <a:pt x="10429" y="10013"/>
                </a:lnTo>
                <a:lnTo>
                  <a:pt x="10356" y="9891"/>
                </a:lnTo>
                <a:lnTo>
                  <a:pt x="10234" y="9598"/>
                </a:lnTo>
                <a:lnTo>
                  <a:pt x="10161" y="9281"/>
                </a:lnTo>
                <a:lnTo>
                  <a:pt x="10112" y="8963"/>
                </a:lnTo>
                <a:lnTo>
                  <a:pt x="10136" y="8792"/>
                </a:lnTo>
                <a:lnTo>
                  <a:pt x="10161" y="8621"/>
                </a:lnTo>
                <a:lnTo>
                  <a:pt x="10258" y="8279"/>
                </a:lnTo>
                <a:lnTo>
                  <a:pt x="10332" y="8108"/>
                </a:lnTo>
                <a:lnTo>
                  <a:pt x="10405" y="7962"/>
                </a:lnTo>
                <a:lnTo>
                  <a:pt x="10503" y="7815"/>
                </a:lnTo>
                <a:lnTo>
                  <a:pt x="10600" y="7718"/>
                </a:lnTo>
                <a:lnTo>
                  <a:pt x="10796" y="7522"/>
                </a:lnTo>
                <a:lnTo>
                  <a:pt x="10991" y="7376"/>
                </a:lnTo>
                <a:lnTo>
                  <a:pt x="11162" y="7278"/>
                </a:lnTo>
                <a:lnTo>
                  <a:pt x="11260" y="7229"/>
                </a:lnTo>
                <a:lnTo>
                  <a:pt x="11431" y="7205"/>
                </a:lnTo>
                <a:lnTo>
                  <a:pt x="11504" y="7180"/>
                </a:lnTo>
                <a:lnTo>
                  <a:pt x="11553" y="7132"/>
                </a:lnTo>
                <a:lnTo>
                  <a:pt x="11626" y="7107"/>
                </a:lnTo>
                <a:lnTo>
                  <a:pt x="11724" y="7083"/>
                </a:lnTo>
                <a:lnTo>
                  <a:pt x="11870" y="7058"/>
                </a:lnTo>
                <a:lnTo>
                  <a:pt x="12188" y="7058"/>
                </a:lnTo>
                <a:lnTo>
                  <a:pt x="12359" y="7107"/>
                </a:lnTo>
                <a:lnTo>
                  <a:pt x="12481" y="7156"/>
                </a:lnTo>
                <a:lnTo>
                  <a:pt x="12603" y="7229"/>
                </a:lnTo>
                <a:lnTo>
                  <a:pt x="12676" y="7303"/>
                </a:lnTo>
                <a:lnTo>
                  <a:pt x="12774" y="7376"/>
                </a:lnTo>
                <a:lnTo>
                  <a:pt x="12896" y="7425"/>
                </a:lnTo>
                <a:lnTo>
                  <a:pt x="12969" y="7425"/>
                </a:lnTo>
                <a:lnTo>
                  <a:pt x="13140" y="7449"/>
                </a:lnTo>
                <a:lnTo>
                  <a:pt x="13213" y="7498"/>
                </a:lnTo>
                <a:lnTo>
                  <a:pt x="13262" y="7522"/>
                </a:lnTo>
                <a:lnTo>
                  <a:pt x="13311" y="7547"/>
                </a:lnTo>
                <a:lnTo>
                  <a:pt x="13360" y="7571"/>
                </a:lnTo>
                <a:lnTo>
                  <a:pt x="13409" y="7547"/>
                </a:lnTo>
                <a:lnTo>
                  <a:pt x="13458" y="7522"/>
                </a:lnTo>
                <a:lnTo>
                  <a:pt x="13507" y="7498"/>
                </a:lnTo>
                <a:lnTo>
                  <a:pt x="13580" y="7449"/>
                </a:lnTo>
                <a:lnTo>
                  <a:pt x="13726" y="7425"/>
                </a:lnTo>
                <a:lnTo>
                  <a:pt x="13897" y="7449"/>
                </a:lnTo>
                <a:lnTo>
                  <a:pt x="13971" y="7498"/>
                </a:lnTo>
                <a:lnTo>
                  <a:pt x="14019" y="7522"/>
                </a:lnTo>
                <a:lnTo>
                  <a:pt x="14093" y="7571"/>
                </a:lnTo>
                <a:lnTo>
                  <a:pt x="14190" y="7596"/>
                </a:lnTo>
                <a:lnTo>
                  <a:pt x="14337" y="7620"/>
                </a:lnTo>
                <a:lnTo>
                  <a:pt x="14654" y="7620"/>
                </a:lnTo>
                <a:lnTo>
                  <a:pt x="14801" y="7596"/>
                </a:lnTo>
                <a:lnTo>
                  <a:pt x="14899" y="7571"/>
                </a:lnTo>
                <a:lnTo>
                  <a:pt x="14972" y="7522"/>
                </a:lnTo>
                <a:lnTo>
                  <a:pt x="15021" y="7473"/>
                </a:lnTo>
                <a:lnTo>
                  <a:pt x="15045" y="7400"/>
                </a:lnTo>
                <a:lnTo>
                  <a:pt x="15070" y="7229"/>
                </a:lnTo>
                <a:lnTo>
                  <a:pt x="15070" y="7205"/>
                </a:lnTo>
                <a:lnTo>
                  <a:pt x="15045" y="7156"/>
                </a:lnTo>
                <a:lnTo>
                  <a:pt x="14948" y="7107"/>
                </a:lnTo>
                <a:lnTo>
                  <a:pt x="14825" y="7058"/>
                </a:lnTo>
                <a:lnTo>
                  <a:pt x="14679" y="7058"/>
                </a:lnTo>
                <a:lnTo>
                  <a:pt x="14532" y="7034"/>
                </a:lnTo>
                <a:lnTo>
                  <a:pt x="14361" y="6985"/>
                </a:lnTo>
                <a:lnTo>
                  <a:pt x="14215" y="6936"/>
                </a:lnTo>
                <a:lnTo>
                  <a:pt x="14117" y="6863"/>
                </a:lnTo>
                <a:lnTo>
                  <a:pt x="14019" y="6790"/>
                </a:lnTo>
                <a:lnTo>
                  <a:pt x="13922" y="6716"/>
                </a:lnTo>
                <a:lnTo>
                  <a:pt x="13824" y="6692"/>
                </a:lnTo>
                <a:lnTo>
                  <a:pt x="13726" y="6668"/>
                </a:lnTo>
                <a:lnTo>
                  <a:pt x="13653" y="6643"/>
                </a:lnTo>
                <a:lnTo>
                  <a:pt x="13555" y="6619"/>
                </a:lnTo>
                <a:lnTo>
                  <a:pt x="13458" y="6545"/>
                </a:lnTo>
                <a:lnTo>
                  <a:pt x="13360" y="6472"/>
                </a:lnTo>
                <a:lnTo>
                  <a:pt x="13287" y="6399"/>
                </a:lnTo>
                <a:lnTo>
                  <a:pt x="13189" y="6374"/>
                </a:lnTo>
                <a:lnTo>
                  <a:pt x="13116" y="6350"/>
                </a:lnTo>
                <a:lnTo>
                  <a:pt x="13067" y="6374"/>
                </a:lnTo>
                <a:lnTo>
                  <a:pt x="13018" y="6399"/>
                </a:lnTo>
                <a:lnTo>
                  <a:pt x="12945" y="6399"/>
                </a:lnTo>
                <a:lnTo>
                  <a:pt x="12872" y="6350"/>
                </a:lnTo>
                <a:lnTo>
                  <a:pt x="12774" y="6277"/>
                </a:lnTo>
                <a:lnTo>
                  <a:pt x="12701" y="6228"/>
                </a:lnTo>
                <a:lnTo>
                  <a:pt x="12627" y="6179"/>
                </a:lnTo>
                <a:lnTo>
                  <a:pt x="12505" y="6179"/>
                </a:lnTo>
                <a:lnTo>
                  <a:pt x="12456" y="6228"/>
                </a:lnTo>
                <a:lnTo>
                  <a:pt x="12383" y="6252"/>
                </a:lnTo>
                <a:lnTo>
                  <a:pt x="12212" y="6277"/>
                </a:lnTo>
                <a:lnTo>
                  <a:pt x="12114" y="6326"/>
                </a:lnTo>
                <a:lnTo>
                  <a:pt x="11968" y="6399"/>
                </a:lnTo>
                <a:lnTo>
                  <a:pt x="11797" y="6521"/>
                </a:lnTo>
                <a:lnTo>
                  <a:pt x="11650" y="6668"/>
                </a:lnTo>
                <a:lnTo>
                  <a:pt x="11479" y="6814"/>
                </a:lnTo>
                <a:lnTo>
                  <a:pt x="11309" y="6936"/>
                </a:lnTo>
                <a:lnTo>
                  <a:pt x="11186" y="7009"/>
                </a:lnTo>
                <a:lnTo>
                  <a:pt x="11064" y="7058"/>
                </a:lnTo>
                <a:lnTo>
                  <a:pt x="10918" y="7009"/>
                </a:lnTo>
                <a:lnTo>
                  <a:pt x="10844" y="6985"/>
                </a:lnTo>
                <a:lnTo>
                  <a:pt x="10796" y="6961"/>
                </a:lnTo>
                <a:lnTo>
                  <a:pt x="10747" y="6912"/>
                </a:lnTo>
                <a:lnTo>
                  <a:pt x="10722" y="6838"/>
                </a:lnTo>
                <a:lnTo>
                  <a:pt x="10698" y="6668"/>
                </a:lnTo>
                <a:lnTo>
                  <a:pt x="10722" y="6497"/>
                </a:lnTo>
                <a:lnTo>
                  <a:pt x="10747" y="6423"/>
                </a:lnTo>
                <a:lnTo>
                  <a:pt x="10796" y="6374"/>
                </a:lnTo>
                <a:lnTo>
                  <a:pt x="10844" y="6350"/>
                </a:lnTo>
                <a:lnTo>
                  <a:pt x="10967" y="6326"/>
                </a:lnTo>
                <a:lnTo>
                  <a:pt x="11113" y="6301"/>
                </a:lnTo>
                <a:lnTo>
                  <a:pt x="11260" y="6277"/>
                </a:lnTo>
                <a:lnTo>
                  <a:pt x="11406" y="6277"/>
                </a:lnTo>
                <a:lnTo>
                  <a:pt x="11528" y="6228"/>
                </a:lnTo>
                <a:lnTo>
                  <a:pt x="11602" y="6179"/>
                </a:lnTo>
                <a:lnTo>
                  <a:pt x="11626" y="6130"/>
                </a:lnTo>
                <a:lnTo>
                  <a:pt x="11650" y="6106"/>
                </a:lnTo>
                <a:lnTo>
                  <a:pt x="11602" y="5935"/>
                </a:lnTo>
                <a:lnTo>
                  <a:pt x="11577" y="5862"/>
                </a:lnTo>
                <a:lnTo>
                  <a:pt x="11553" y="5813"/>
                </a:lnTo>
                <a:lnTo>
                  <a:pt x="11504" y="5764"/>
                </a:lnTo>
                <a:lnTo>
                  <a:pt x="11504" y="5715"/>
                </a:lnTo>
                <a:lnTo>
                  <a:pt x="11504" y="5666"/>
                </a:lnTo>
                <a:lnTo>
                  <a:pt x="11553" y="5617"/>
                </a:lnTo>
                <a:lnTo>
                  <a:pt x="11602" y="5593"/>
                </a:lnTo>
                <a:lnTo>
                  <a:pt x="11675" y="5544"/>
                </a:lnTo>
                <a:lnTo>
                  <a:pt x="11821" y="5520"/>
                </a:lnTo>
                <a:lnTo>
                  <a:pt x="11919" y="5520"/>
                </a:lnTo>
                <a:lnTo>
                  <a:pt x="12017" y="5471"/>
                </a:lnTo>
                <a:lnTo>
                  <a:pt x="12114" y="5398"/>
                </a:lnTo>
                <a:lnTo>
                  <a:pt x="12212" y="5324"/>
                </a:lnTo>
                <a:lnTo>
                  <a:pt x="12285" y="5251"/>
                </a:lnTo>
                <a:lnTo>
                  <a:pt x="12359" y="5153"/>
                </a:lnTo>
                <a:lnTo>
                  <a:pt x="12383" y="5031"/>
                </a:lnTo>
                <a:lnTo>
                  <a:pt x="12408" y="4958"/>
                </a:lnTo>
                <a:lnTo>
                  <a:pt x="12383" y="4787"/>
                </a:lnTo>
                <a:lnTo>
                  <a:pt x="12334" y="4714"/>
                </a:lnTo>
                <a:lnTo>
                  <a:pt x="12310" y="4665"/>
                </a:lnTo>
                <a:lnTo>
                  <a:pt x="12310" y="4640"/>
                </a:lnTo>
                <a:lnTo>
                  <a:pt x="12310" y="4592"/>
                </a:lnTo>
                <a:lnTo>
                  <a:pt x="12383" y="4469"/>
                </a:lnTo>
                <a:lnTo>
                  <a:pt x="12505" y="4298"/>
                </a:lnTo>
                <a:lnTo>
                  <a:pt x="12701" y="4103"/>
                </a:lnTo>
                <a:lnTo>
                  <a:pt x="12798" y="4005"/>
                </a:lnTo>
                <a:lnTo>
                  <a:pt x="12945" y="3908"/>
                </a:lnTo>
                <a:lnTo>
                  <a:pt x="13091" y="3834"/>
                </a:lnTo>
                <a:lnTo>
                  <a:pt x="13262" y="3761"/>
                </a:lnTo>
                <a:lnTo>
                  <a:pt x="13604" y="3663"/>
                </a:lnTo>
                <a:lnTo>
                  <a:pt x="13775" y="3639"/>
                </a:lnTo>
                <a:lnTo>
                  <a:pt x="13922" y="3615"/>
                </a:lnTo>
                <a:close/>
                <a:moveTo>
                  <a:pt x="6888" y="2467"/>
                </a:moveTo>
                <a:lnTo>
                  <a:pt x="6986" y="2491"/>
                </a:lnTo>
                <a:lnTo>
                  <a:pt x="7083" y="2516"/>
                </a:lnTo>
                <a:lnTo>
                  <a:pt x="7132" y="2540"/>
                </a:lnTo>
                <a:lnTo>
                  <a:pt x="7181" y="2589"/>
                </a:lnTo>
                <a:lnTo>
                  <a:pt x="7181" y="2638"/>
                </a:lnTo>
                <a:lnTo>
                  <a:pt x="7181" y="2711"/>
                </a:lnTo>
                <a:lnTo>
                  <a:pt x="7132" y="2784"/>
                </a:lnTo>
                <a:lnTo>
                  <a:pt x="7083" y="2858"/>
                </a:lnTo>
                <a:lnTo>
                  <a:pt x="6937" y="3028"/>
                </a:lnTo>
                <a:lnTo>
                  <a:pt x="6864" y="3175"/>
                </a:lnTo>
                <a:lnTo>
                  <a:pt x="6839" y="3322"/>
                </a:lnTo>
                <a:lnTo>
                  <a:pt x="6864" y="3395"/>
                </a:lnTo>
                <a:lnTo>
                  <a:pt x="6888" y="3419"/>
                </a:lnTo>
                <a:lnTo>
                  <a:pt x="6961" y="3517"/>
                </a:lnTo>
                <a:lnTo>
                  <a:pt x="7010" y="3615"/>
                </a:lnTo>
                <a:lnTo>
                  <a:pt x="7059" y="3712"/>
                </a:lnTo>
                <a:lnTo>
                  <a:pt x="7083" y="3810"/>
                </a:lnTo>
                <a:lnTo>
                  <a:pt x="7059" y="3908"/>
                </a:lnTo>
                <a:lnTo>
                  <a:pt x="7010" y="4005"/>
                </a:lnTo>
                <a:lnTo>
                  <a:pt x="6961" y="4103"/>
                </a:lnTo>
                <a:lnTo>
                  <a:pt x="6888" y="4201"/>
                </a:lnTo>
                <a:lnTo>
                  <a:pt x="6839" y="4225"/>
                </a:lnTo>
                <a:lnTo>
                  <a:pt x="6644" y="4225"/>
                </a:lnTo>
                <a:lnTo>
                  <a:pt x="6473" y="4128"/>
                </a:lnTo>
                <a:lnTo>
                  <a:pt x="6302" y="4005"/>
                </a:lnTo>
                <a:lnTo>
                  <a:pt x="6155" y="3859"/>
                </a:lnTo>
                <a:lnTo>
                  <a:pt x="5984" y="3786"/>
                </a:lnTo>
                <a:lnTo>
                  <a:pt x="5838" y="3761"/>
                </a:lnTo>
                <a:lnTo>
                  <a:pt x="5789" y="3786"/>
                </a:lnTo>
                <a:lnTo>
                  <a:pt x="5740" y="3810"/>
                </a:lnTo>
                <a:lnTo>
                  <a:pt x="5642" y="3883"/>
                </a:lnTo>
                <a:lnTo>
                  <a:pt x="5545" y="3957"/>
                </a:lnTo>
                <a:lnTo>
                  <a:pt x="5447" y="3981"/>
                </a:lnTo>
                <a:lnTo>
                  <a:pt x="5349" y="4005"/>
                </a:lnTo>
                <a:lnTo>
                  <a:pt x="5203" y="4030"/>
                </a:lnTo>
                <a:lnTo>
                  <a:pt x="5129" y="4054"/>
                </a:lnTo>
                <a:lnTo>
                  <a:pt x="5081" y="4103"/>
                </a:lnTo>
                <a:lnTo>
                  <a:pt x="5032" y="4128"/>
                </a:lnTo>
                <a:lnTo>
                  <a:pt x="4959" y="4152"/>
                </a:lnTo>
                <a:lnTo>
                  <a:pt x="4788" y="4201"/>
                </a:lnTo>
                <a:lnTo>
                  <a:pt x="4690" y="4201"/>
                </a:lnTo>
                <a:lnTo>
                  <a:pt x="4592" y="4250"/>
                </a:lnTo>
                <a:lnTo>
                  <a:pt x="4494" y="4298"/>
                </a:lnTo>
                <a:lnTo>
                  <a:pt x="4397" y="4372"/>
                </a:lnTo>
                <a:lnTo>
                  <a:pt x="4372" y="4421"/>
                </a:lnTo>
                <a:lnTo>
                  <a:pt x="4372" y="4494"/>
                </a:lnTo>
                <a:lnTo>
                  <a:pt x="4372" y="4616"/>
                </a:lnTo>
                <a:lnTo>
                  <a:pt x="4470" y="4787"/>
                </a:lnTo>
                <a:lnTo>
                  <a:pt x="4592" y="4958"/>
                </a:lnTo>
                <a:lnTo>
                  <a:pt x="4690" y="5031"/>
                </a:lnTo>
                <a:lnTo>
                  <a:pt x="4788" y="5056"/>
                </a:lnTo>
                <a:lnTo>
                  <a:pt x="4885" y="5080"/>
                </a:lnTo>
                <a:lnTo>
                  <a:pt x="5007" y="5080"/>
                </a:lnTo>
                <a:lnTo>
                  <a:pt x="5129" y="5056"/>
                </a:lnTo>
                <a:lnTo>
                  <a:pt x="5227" y="5007"/>
                </a:lnTo>
                <a:lnTo>
                  <a:pt x="5349" y="4933"/>
                </a:lnTo>
                <a:lnTo>
                  <a:pt x="5447" y="4860"/>
                </a:lnTo>
                <a:lnTo>
                  <a:pt x="5642" y="4665"/>
                </a:lnTo>
                <a:lnTo>
                  <a:pt x="5838" y="4518"/>
                </a:lnTo>
                <a:lnTo>
                  <a:pt x="6009" y="4421"/>
                </a:lnTo>
                <a:lnTo>
                  <a:pt x="6131" y="4372"/>
                </a:lnTo>
                <a:lnTo>
                  <a:pt x="6204" y="4396"/>
                </a:lnTo>
                <a:lnTo>
                  <a:pt x="6253" y="4445"/>
                </a:lnTo>
                <a:lnTo>
                  <a:pt x="6302" y="4494"/>
                </a:lnTo>
                <a:lnTo>
                  <a:pt x="6302" y="4567"/>
                </a:lnTo>
                <a:lnTo>
                  <a:pt x="6326" y="4640"/>
                </a:lnTo>
                <a:lnTo>
                  <a:pt x="6375" y="4714"/>
                </a:lnTo>
                <a:lnTo>
                  <a:pt x="6424" y="4738"/>
                </a:lnTo>
                <a:lnTo>
                  <a:pt x="6497" y="4763"/>
                </a:lnTo>
                <a:lnTo>
                  <a:pt x="6595" y="4787"/>
                </a:lnTo>
                <a:lnTo>
                  <a:pt x="6693" y="4811"/>
                </a:lnTo>
                <a:lnTo>
                  <a:pt x="6790" y="4885"/>
                </a:lnTo>
                <a:lnTo>
                  <a:pt x="6888" y="4958"/>
                </a:lnTo>
                <a:lnTo>
                  <a:pt x="6937" y="5031"/>
                </a:lnTo>
                <a:lnTo>
                  <a:pt x="6961" y="5153"/>
                </a:lnTo>
                <a:lnTo>
                  <a:pt x="6937" y="5251"/>
                </a:lnTo>
                <a:lnTo>
                  <a:pt x="6888" y="5324"/>
                </a:lnTo>
                <a:lnTo>
                  <a:pt x="6790" y="5398"/>
                </a:lnTo>
                <a:lnTo>
                  <a:pt x="6693" y="5471"/>
                </a:lnTo>
                <a:lnTo>
                  <a:pt x="6595" y="5520"/>
                </a:lnTo>
                <a:lnTo>
                  <a:pt x="6497" y="5520"/>
                </a:lnTo>
                <a:lnTo>
                  <a:pt x="6399" y="5544"/>
                </a:lnTo>
                <a:lnTo>
                  <a:pt x="6253" y="5642"/>
                </a:lnTo>
                <a:lnTo>
                  <a:pt x="6082" y="5764"/>
                </a:lnTo>
                <a:lnTo>
                  <a:pt x="5935" y="5910"/>
                </a:lnTo>
                <a:lnTo>
                  <a:pt x="5764" y="6057"/>
                </a:lnTo>
                <a:lnTo>
                  <a:pt x="5594" y="6179"/>
                </a:lnTo>
                <a:lnTo>
                  <a:pt x="5471" y="6252"/>
                </a:lnTo>
                <a:lnTo>
                  <a:pt x="5349" y="6277"/>
                </a:lnTo>
                <a:lnTo>
                  <a:pt x="5227" y="6326"/>
                </a:lnTo>
                <a:lnTo>
                  <a:pt x="5056" y="6448"/>
                </a:lnTo>
                <a:lnTo>
                  <a:pt x="4812" y="6643"/>
                </a:lnTo>
                <a:lnTo>
                  <a:pt x="4568" y="6887"/>
                </a:lnTo>
                <a:lnTo>
                  <a:pt x="4226" y="7229"/>
                </a:lnTo>
                <a:lnTo>
                  <a:pt x="4104" y="7327"/>
                </a:lnTo>
                <a:lnTo>
                  <a:pt x="3957" y="7449"/>
                </a:lnTo>
                <a:lnTo>
                  <a:pt x="3640" y="7644"/>
                </a:lnTo>
                <a:lnTo>
                  <a:pt x="3347" y="7767"/>
                </a:lnTo>
                <a:lnTo>
                  <a:pt x="3200" y="7791"/>
                </a:lnTo>
                <a:lnTo>
                  <a:pt x="3078" y="7815"/>
                </a:lnTo>
                <a:lnTo>
                  <a:pt x="2834" y="7815"/>
                </a:lnTo>
                <a:lnTo>
                  <a:pt x="2614" y="7864"/>
                </a:lnTo>
                <a:lnTo>
                  <a:pt x="2443" y="7938"/>
                </a:lnTo>
                <a:lnTo>
                  <a:pt x="2321" y="8011"/>
                </a:lnTo>
                <a:lnTo>
                  <a:pt x="2248" y="8084"/>
                </a:lnTo>
                <a:lnTo>
                  <a:pt x="2174" y="8182"/>
                </a:lnTo>
                <a:lnTo>
                  <a:pt x="2125" y="8279"/>
                </a:lnTo>
                <a:lnTo>
                  <a:pt x="2125" y="8377"/>
                </a:lnTo>
                <a:lnTo>
                  <a:pt x="2125" y="8475"/>
                </a:lnTo>
                <a:lnTo>
                  <a:pt x="2174" y="8573"/>
                </a:lnTo>
                <a:lnTo>
                  <a:pt x="2248" y="8670"/>
                </a:lnTo>
                <a:lnTo>
                  <a:pt x="2321" y="8768"/>
                </a:lnTo>
                <a:lnTo>
                  <a:pt x="2394" y="8841"/>
                </a:lnTo>
                <a:lnTo>
                  <a:pt x="2492" y="8890"/>
                </a:lnTo>
                <a:lnTo>
                  <a:pt x="2614" y="8939"/>
                </a:lnTo>
                <a:lnTo>
                  <a:pt x="2687" y="8939"/>
                </a:lnTo>
                <a:lnTo>
                  <a:pt x="2809" y="8988"/>
                </a:lnTo>
                <a:lnTo>
                  <a:pt x="2956" y="9085"/>
                </a:lnTo>
                <a:lnTo>
                  <a:pt x="3151" y="9232"/>
                </a:lnTo>
                <a:lnTo>
                  <a:pt x="3371" y="9427"/>
                </a:lnTo>
                <a:lnTo>
                  <a:pt x="3566" y="9623"/>
                </a:lnTo>
                <a:lnTo>
                  <a:pt x="3762" y="9769"/>
                </a:lnTo>
                <a:lnTo>
                  <a:pt x="3908" y="9867"/>
                </a:lnTo>
                <a:lnTo>
                  <a:pt x="4030" y="9891"/>
                </a:lnTo>
                <a:lnTo>
                  <a:pt x="4177" y="9867"/>
                </a:lnTo>
                <a:lnTo>
                  <a:pt x="4250" y="9843"/>
                </a:lnTo>
                <a:lnTo>
                  <a:pt x="4324" y="9818"/>
                </a:lnTo>
                <a:lnTo>
                  <a:pt x="4372" y="9769"/>
                </a:lnTo>
                <a:lnTo>
                  <a:pt x="4494" y="9745"/>
                </a:lnTo>
                <a:lnTo>
                  <a:pt x="4641" y="9720"/>
                </a:lnTo>
                <a:lnTo>
                  <a:pt x="4959" y="9720"/>
                </a:lnTo>
                <a:lnTo>
                  <a:pt x="5105" y="9769"/>
                </a:lnTo>
                <a:lnTo>
                  <a:pt x="5252" y="9818"/>
                </a:lnTo>
                <a:lnTo>
                  <a:pt x="5349" y="9916"/>
                </a:lnTo>
                <a:lnTo>
                  <a:pt x="5447" y="9989"/>
                </a:lnTo>
                <a:lnTo>
                  <a:pt x="5545" y="10038"/>
                </a:lnTo>
                <a:lnTo>
                  <a:pt x="5642" y="10087"/>
                </a:lnTo>
                <a:lnTo>
                  <a:pt x="5740" y="10087"/>
                </a:lnTo>
                <a:lnTo>
                  <a:pt x="5838" y="10136"/>
                </a:lnTo>
                <a:lnTo>
                  <a:pt x="5984" y="10209"/>
                </a:lnTo>
                <a:lnTo>
                  <a:pt x="6155" y="10331"/>
                </a:lnTo>
                <a:lnTo>
                  <a:pt x="6302" y="10478"/>
                </a:lnTo>
                <a:lnTo>
                  <a:pt x="6473" y="10624"/>
                </a:lnTo>
                <a:lnTo>
                  <a:pt x="6644" y="10746"/>
                </a:lnTo>
                <a:lnTo>
                  <a:pt x="6790" y="10819"/>
                </a:lnTo>
                <a:lnTo>
                  <a:pt x="6888" y="10844"/>
                </a:lnTo>
                <a:lnTo>
                  <a:pt x="6961" y="10868"/>
                </a:lnTo>
                <a:lnTo>
                  <a:pt x="7083" y="10917"/>
                </a:lnTo>
                <a:lnTo>
                  <a:pt x="7181" y="10966"/>
                </a:lnTo>
                <a:lnTo>
                  <a:pt x="7254" y="11039"/>
                </a:lnTo>
                <a:lnTo>
                  <a:pt x="7352" y="11113"/>
                </a:lnTo>
                <a:lnTo>
                  <a:pt x="7450" y="11186"/>
                </a:lnTo>
                <a:lnTo>
                  <a:pt x="7547" y="11210"/>
                </a:lnTo>
                <a:lnTo>
                  <a:pt x="7645" y="11235"/>
                </a:lnTo>
                <a:lnTo>
                  <a:pt x="7743" y="11259"/>
                </a:lnTo>
                <a:lnTo>
                  <a:pt x="7840" y="11283"/>
                </a:lnTo>
                <a:lnTo>
                  <a:pt x="7938" y="11357"/>
                </a:lnTo>
                <a:lnTo>
                  <a:pt x="8036" y="11430"/>
                </a:lnTo>
                <a:lnTo>
                  <a:pt x="8109" y="11528"/>
                </a:lnTo>
                <a:lnTo>
                  <a:pt x="8158" y="11625"/>
                </a:lnTo>
                <a:lnTo>
                  <a:pt x="8207" y="11723"/>
                </a:lnTo>
                <a:lnTo>
                  <a:pt x="8207" y="11796"/>
                </a:lnTo>
                <a:lnTo>
                  <a:pt x="8207" y="11894"/>
                </a:lnTo>
                <a:lnTo>
                  <a:pt x="8158" y="11992"/>
                </a:lnTo>
                <a:lnTo>
                  <a:pt x="8109" y="12089"/>
                </a:lnTo>
                <a:lnTo>
                  <a:pt x="8036" y="12187"/>
                </a:lnTo>
                <a:lnTo>
                  <a:pt x="7963" y="12285"/>
                </a:lnTo>
                <a:lnTo>
                  <a:pt x="7889" y="12383"/>
                </a:lnTo>
                <a:lnTo>
                  <a:pt x="7840" y="12480"/>
                </a:lnTo>
                <a:lnTo>
                  <a:pt x="7840" y="12578"/>
                </a:lnTo>
                <a:lnTo>
                  <a:pt x="7816" y="12676"/>
                </a:lnTo>
                <a:lnTo>
                  <a:pt x="7718" y="12822"/>
                </a:lnTo>
                <a:lnTo>
                  <a:pt x="7596" y="12969"/>
                </a:lnTo>
                <a:lnTo>
                  <a:pt x="7450" y="13140"/>
                </a:lnTo>
                <a:lnTo>
                  <a:pt x="7303" y="13311"/>
                </a:lnTo>
                <a:lnTo>
                  <a:pt x="7181" y="13457"/>
                </a:lnTo>
                <a:lnTo>
                  <a:pt x="7108" y="13604"/>
                </a:lnTo>
                <a:lnTo>
                  <a:pt x="7083" y="13701"/>
                </a:lnTo>
                <a:lnTo>
                  <a:pt x="7034" y="13823"/>
                </a:lnTo>
                <a:lnTo>
                  <a:pt x="6961" y="13970"/>
                </a:lnTo>
                <a:lnTo>
                  <a:pt x="6839" y="14117"/>
                </a:lnTo>
                <a:lnTo>
                  <a:pt x="6693" y="14288"/>
                </a:lnTo>
                <a:lnTo>
                  <a:pt x="6546" y="14434"/>
                </a:lnTo>
                <a:lnTo>
                  <a:pt x="6424" y="14605"/>
                </a:lnTo>
                <a:lnTo>
                  <a:pt x="6351" y="14752"/>
                </a:lnTo>
                <a:lnTo>
                  <a:pt x="6302" y="14849"/>
                </a:lnTo>
                <a:lnTo>
                  <a:pt x="6277" y="14947"/>
                </a:lnTo>
                <a:lnTo>
                  <a:pt x="6229" y="15069"/>
                </a:lnTo>
                <a:lnTo>
                  <a:pt x="6131" y="15216"/>
                </a:lnTo>
                <a:lnTo>
                  <a:pt x="6033" y="15338"/>
                </a:lnTo>
                <a:lnTo>
                  <a:pt x="5911" y="15460"/>
                </a:lnTo>
                <a:lnTo>
                  <a:pt x="5813" y="15582"/>
                </a:lnTo>
                <a:lnTo>
                  <a:pt x="5764" y="15704"/>
                </a:lnTo>
                <a:lnTo>
                  <a:pt x="5740" y="15802"/>
                </a:lnTo>
                <a:lnTo>
                  <a:pt x="5764" y="15973"/>
                </a:lnTo>
                <a:lnTo>
                  <a:pt x="5789" y="16046"/>
                </a:lnTo>
                <a:lnTo>
                  <a:pt x="5838" y="16095"/>
                </a:lnTo>
                <a:lnTo>
                  <a:pt x="5862" y="16144"/>
                </a:lnTo>
                <a:lnTo>
                  <a:pt x="5911" y="16217"/>
                </a:lnTo>
                <a:lnTo>
                  <a:pt x="5935" y="16388"/>
                </a:lnTo>
                <a:lnTo>
                  <a:pt x="5911" y="16461"/>
                </a:lnTo>
                <a:lnTo>
                  <a:pt x="5862" y="16510"/>
                </a:lnTo>
                <a:lnTo>
                  <a:pt x="5813" y="16559"/>
                </a:lnTo>
                <a:lnTo>
                  <a:pt x="5642" y="16559"/>
                </a:lnTo>
                <a:lnTo>
                  <a:pt x="5545" y="16510"/>
                </a:lnTo>
                <a:lnTo>
                  <a:pt x="5447" y="16461"/>
                </a:lnTo>
                <a:lnTo>
                  <a:pt x="5349" y="16388"/>
                </a:lnTo>
                <a:lnTo>
                  <a:pt x="5276" y="16266"/>
                </a:lnTo>
                <a:lnTo>
                  <a:pt x="5227" y="16119"/>
                </a:lnTo>
                <a:lnTo>
                  <a:pt x="5178" y="15973"/>
                </a:lnTo>
                <a:lnTo>
                  <a:pt x="5178" y="15802"/>
                </a:lnTo>
                <a:lnTo>
                  <a:pt x="5154" y="15655"/>
                </a:lnTo>
                <a:lnTo>
                  <a:pt x="5105" y="15484"/>
                </a:lnTo>
                <a:lnTo>
                  <a:pt x="5056" y="15338"/>
                </a:lnTo>
                <a:lnTo>
                  <a:pt x="4983" y="15240"/>
                </a:lnTo>
                <a:lnTo>
                  <a:pt x="4934" y="15191"/>
                </a:lnTo>
                <a:lnTo>
                  <a:pt x="4910" y="15093"/>
                </a:lnTo>
                <a:lnTo>
                  <a:pt x="4836" y="14849"/>
                </a:lnTo>
                <a:lnTo>
                  <a:pt x="4812" y="14556"/>
                </a:lnTo>
                <a:lnTo>
                  <a:pt x="4788" y="14214"/>
                </a:lnTo>
                <a:lnTo>
                  <a:pt x="4788" y="13970"/>
                </a:lnTo>
                <a:lnTo>
                  <a:pt x="4788" y="13799"/>
                </a:lnTo>
                <a:lnTo>
                  <a:pt x="4739" y="13604"/>
                </a:lnTo>
                <a:lnTo>
                  <a:pt x="4714" y="13433"/>
                </a:lnTo>
                <a:lnTo>
                  <a:pt x="4641" y="13237"/>
                </a:lnTo>
                <a:lnTo>
                  <a:pt x="4568" y="13066"/>
                </a:lnTo>
                <a:lnTo>
                  <a:pt x="4494" y="12920"/>
                </a:lnTo>
                <a:lnTo>
                  <a:pt x="4397" y="12773"/>
                </a:lnTo>
                <a:lnTo>
                  <a:pt x="4324" y="12676"/>
                </a:lnTo>
                <a:lnTo>
                  <a:pt x="4128" y="12456"/>
                </a:lnTo>
                <a:lnTo>
                  <a:pt x="3982" y="12260"/>
                </a:lnTo>
                <a:lnTo>
                  <a:pt x="3884" y="12114"/>
                </a:lnTo>
                <a:lnTo>
                  <a:pt x="3835" y="11992"/>
                </a:lnTo>
                <a:lnTo>
                  <a:pt x="3811" y="11845"/>
                </a:lnTo>
                <a:lnTo>
                  <a:pt x="3786" y="11772"/>
                </a:lnTo>
                <a:lnTo>
                  <a:pt x="3737" y="11723"/>
                </a:lnTo>
                <a:lnTo>
                  <a:pt x="3713" y="11650"/>
                </a:lnTo>
                <a:lnTo>
                  <a:pt x="3664" y="11528"/>
                </a:lnTo>
                <a:lnTo>
                  <a:pt x="3664" y="11381"/>
                </a:lnTo>
                <a:lnTo>
                  <a:pt x="3640" y="11235"/>
                </a:lnTo>
                <a:lnTo>
                  <a:pt x="3664" y="11088"/>
                </a:lnTo>
                <a:lnTo>
                  <a:pt x="3664" y="10942"/>
                </a:lnTo>
                <a:lnTo>
                  <a:pt x="3713" y="10819"/>
                </a:lnTo>
                <a:lnTo>
                  <a:pt x="3737" y="10771"/>
                </a:lnTo>
                <a:lnTo>
                  <a:pt x="3786" y="10697"/>
                </a:lnTo>
                <a:lnTo>
                  <a:pt x="3811" y="10648"/>
                </a:lnTo>
                <a:lnTo>
                  <a:pt x="3835" y="10478"/>
                </a:lnTo>
                <a:lnTo>
                  <a:pt x="3811" y="10307"/>
                </a:lnTo>
                <a:lnTo>
                  <a:pt x="3786" y="10233"/>
                </a:lnTo>
                <a:lnTo>
                  <a:pt x="3737" y="10184"/>
                </a:lnTo>
                <a:lnTo>
                  <a:pt x="3689" y="10160"/>
                </a:lnTo>
                <a:lnTo>
                  <a:pt x="3615" y="10111"/>
                </a:lnTo>
                <a:lnTo>
                  <a:pt x="3444" y="10087"/>
                </a:lnTo>
                <a:lnTo>
                  <a:pt x="3347" y="10062"/>
                </a:lnTo>
                <a:lnTo>
                  <a:pt x="3200" y="9989"/>
                </a:lnTo>
                <a:lnTo>
                  <a:pt x="3054" y="9867"/>
                </a:lnTo>
                <a:lnTo>
                  <a:pt x="2883" y="9720"/>
                </a:lnTo>
                <a:lnTo>
                  <a:pt x="2712" y="9574"/>
                </a:lnTo>
                <a:lnTo>
                  <a:pt x="2565" y="9452"/>
                </a:lnTo>
                <a:lnTo>
                  <a:pt x="2419" y="9354"/>
                </a:lnTo>
                <a:lnTo>
                  <a:pt x="2321" y="9330"/>
                </a:lnTo>
                <a:lnTo>
                  <a:pt x="2199" y="9281"/>
                </a:lnTo>
                <a:lnTo>
                  <a:pt x="2003" y="9159"/>
                </a:lnTo>
                <a:lnTo>
                  <a:pt x="1784" y="8988"/>
                </a:lnTo>
                <a:lnTo>
                  <a:pt x="1539" y="8768"/>
                </a:lnTo>
                <a:lnTo>
                  <a:pt x="1246" y="8402"/>
                </a:lnTo>
                <a:lnTo>
                  <a:pt x="1078" y="8185"/>
                </a:lnTo>
                <a:lnTo>
                  <a:pt x="1124" y="7840"/>
                </a:lnTo>
                <a:lnTo>
                  <a:pt x="1197" y="7473"/>
                </a:lnTo>
                <a:lnTo>
                  <a:pt x="1295" y="7132"/>
                </a:lnTo>
                <a:lnTo>
                  <a:pt x="1393" y="6790"/>
                </a:lnTo>
                <a:lnTo>
                  <a:pt x="1515" y="6448"/>
                </a:lnTo>
                <a:lnTo>
                  <a:pt x="1637" y="6106"/>
                </a:lnTo>
                <a:lnTo>
                  <a:pt x="1784" y="5788"/>
                </a:lnTo>
                <a:lnTo>
                  <a:pt x="1954" y="5471"/>
                </a:lnTo>
                <a:lnTo>
                  <a:pt x="2125" y="5153"/>
                </a:lnTo>
                <a:lnTo>
                  <a:pt x="2296" y="4860"/>
                </a:lnTo>
                <a:lnTo>
                  <a:pt x="2516" y="4567"/>
                </a:lnTo>
                <a:lnTo>
                  <a:pt x="2712" y="4298"/>
                </a:lnTo>
                <a:lnTo>
                  <a:pt x="3151" y="3737"/>
                </a:lnTo>
                <a:lnTo>
                  <a:pt x="3664" y="3248"/>
                </a:lnTo>
                <a:lnTo>
                  <a:pt x="4079" y="3248"/>
                </a:lnTo>
                <a:lnTo>
                  <a:pt x="4299" y="3297"/>
                </a:lnTo>
                <a:lnTo>
                  <a:pt x="4470" y="3346"/>
                </a:lnTo>
                <a:lnTo>
                  <a:pt x="4592" y="3419"/>
                </a:lnTo>
                <a:lnTo>
                  <a:pt x="4690" y="3493"/>
                </a:lnTo>
                <a:lnTo>
                  <a:pt x="4788" y="3517"/>
                </a:lnTo>
                <a:lnTo>
                  <a:pt x="4885" y="3493"/>
                </a:lnTo>
                <a:lnTo>
                  <a:pt x="4983" y="3419"/>
                </a:lnTo>
                <a:lnTo>
                  <a:pt x="5056" y="3346"/>
                </a:lnTo>
                <a:lnTo>
                  <a:pt x="5178" y="3297"/>
                </a:lnTo>
                <a:lnTo>
                  <a:pt x="5276" y="3248"/>
                </a:lnTo>
                <a:lnTo>
                  <a:pt x="5349" y="3248"/>
                </a:lnTo>
                <a:lnTo>
                  <a:pt x="5471" y="3199"/>
                </a:lnTo>
                <a:lnTo>
                  <a:pt x="5594" y="3126"/>
                </a:lnTo>
                <a:lnTo>
                  <a:pt x="5764" y="3004"/>
                </a:lnTo>
                <a:lnTo>
                  <a:pt x="5935" y="2858"/>
                </a:lnTo>
                <a:lnTo>
                  <a:pt x="6131" y="2711"/>
                </a:lnTo>
                <a:lnTo>
                  <a:pt x="6375" y="2589"/>
                </a:lnTo>
                <a:lnTo>
                  <a:pt x="6619" y="2516"/>
                </a:lnTo>
                <a:lnTo>
                  <a:pt x="6888" y="2467"/>
                </a:lnTo>
                <a:close/>
                <a:moveTo>
                  <a:pt x="9379" y="0"/>
                </a:moveTo>
                <a:lnTo>
                  <a:pt x="8891" y="24"/>
                </a:lnTo>
                <a:lnTo>
                  <a:pt x="8427" y="49"/>
                </a:lnTo>
                <a:lnTo>
                  <a:pt x="7963" y="122"/>
                </a:lnTo>
                <a:lnTo>
                  <a:pt x="7499" y="195"/>
                </a:lnTo>
                <a:lnTo>
                  <a:pt x="7034" y="293"/>
                </a:lnTo>
                <a:lnTo>
                  <a:pt x="6595" y="440"/>
                </a:lnTo>
                <a:lnTo>
                  <a:pt x="6155" y="586"/>
                </a:lnTo>
                <a:lnTo>
                  <a:pt x="5740" y="733"/>
                </a:lnTo>
                <a:lnTo>
                  <a:pt x="5325" y="928"/>
                </a:lnTo>
                <a:lnTo>
                  <a:pt x="4910" y="1148"/>
                </a:lnTo>
                <a:lnTo>
                  <a:pt x="4519" y="1368"/>
                </a:lnTo>
                <a:lnTo>
                  <a:pt x="4128" y="1612"/>
                </a:lnTo>
                <a:lnTo>
                  <a:pt x="3762" y="1881"/>
                </a:lnTo>
                <a:lnTo>
                  <a:pt x="3420" y="2149"/>
                </a:lnTo>
                <a:lnTo>
                  <a:pt x="3078" y="2442"/>
                </a:lnTo>
                <a:lnTo>
                  <a:pt x="2760" y="2760"/>
                </a:lnTo>
                <a:lnTo>
                  <a:pt x="2443" y="3077"/>
                </a:lnTo>
                <a:lnTo>
                  <a:pt x="2150" y="3419"/>
                </a:lnTo>
                <a:lnTo>
                  <a:pt x="1881" y="3761"/>
                </a:lnTo>
                <a:lnTo>
                  <a:pt x="1613" y="4128"/>
                </a:lnTo>
                <a:lnTo>
                  <a:pt x="1368" y="4518"/>
                </a:lnTo>
                <a:lnTo>
                  <a:pt x="1149" y="4909"/>
                </a:lnTo>
                <a:lnTo>
                  <a:pt x="929" y="5324"/>
                </a:lnTo>
                <a:lnTo>
                  <a:pt x="733" y="5739"/>
                </a:lnTo>
                <a:lnTo>
                  <a:pt x="587" y="6155"/>
                </a:lnTo>
                <a:lnTo>
                  <a:pt x="440" y="6594"/>
                </a:lnTo>
                <a:lnTo>
                  <a:pt x="294" y="7034"/>
                </a:lnTo>
                <a:lnTo>
                  <a:pt x="196" y="7498"/>
                </a:lnTo>
                <a:lnTo>
                  <a:pt x="123" y="7962"/>
                </a:lnTo>
                <a:lnTo>
                  <a:pt x="49" y="8426"/>
                </a:lnTo>
                <a:lnTo>
                  <a:pt x="25" y="8890"/>
                </a:lnTo>
                <a:lnTo>
                  <a:pt x="1" y="9378"/>
                </a:lnTo>
                <a:lnTo>
                  <a:pt x="25" y="9867"/>
                </a:lnTo>
                <a:lnTo>
                  <a:pt x="49" y="10331"/>
                </a:lnTo>
                <a:lnTo>
                  <a:pt x="123" y="10795"/>
                </a:lnTo>
                <a:lnTo>
                  <a:pt x="196" y="11259"/>
                </a:lnTo>
                <a:lnTo>
                  <a:pt x="294" y="11723"/>
                </a:lnTo>
                <a:lnTo>
                  <a:pt x="440" y="12163"/>
                </a:lnTo>
                <a:lnTo>
                  <a:pt x="587" y="12602"/>
                </a:lnTo>
                <a:lnTo>
                  <a:pt x="733" y="13018"/>
                </a:lnTo>
                <a:lnTo>
                  <a:pt x="929" y="13433"/>
                </a:lnTo>
                <a:lnTo>
                  <a:pt x="1149" y="13848"/>
                </a:lnTo>
                <a:lnTo>
                  <a:pt x="1368" y="14239"/>
                </a:lnTo>
                <a:lnTo>
                  <a:pt x="1613" y="14629"/>
                </a:lnTo>
                <a:lnTo>
                  <a:pt x="1881" y="14996"/>
                </a:lnTo>
                <a:lnTo>
                  <a:pt x="2150" y="15338"/>
                </a:lnTo>
                <a:lnTo>
                  <a:pt x="2443" y="15680"/>
                </a:lnTo>
                <a:lnTo>
                  <a:pt x="2760" y="15997"/>
                </a:lnTo>
                <a:lnTo>
                  <a:pt x="3078" y="16315"/>
                </a:lnTo>
                <a:lnTo>
                  <a:pt x="3420" y="16608"/>
                </a:lnTo>
                <a:lnTo>
                  <a:pt x="3762" y="16876"/>
                </a:lnTo>
                <a:lnTo>
                  <a:pt x="4128" y="17145"/>
                </a:lnTo>
                <a:lnTo>
                  <a:pt x="4519" y="17389"/>
                </a:lnTo>
                <a:lnTo>
                  <a:pt x="4910" y="17609"/>
                </a:lnTo>
                <a:lnTo>
                  <a:pt x="5325" y="17829"/>
                </a:lnTo>
                <a:lnTo>
                  <a:pt x="5740" y="18024"/>
                </a:lnTo>
                <a:lnTo>
                  <a:pt x="6155" y="18171"/>
                </a:lnTo>
                <a:lnTo>
                  <a:pt x="6595" y="18317"/>
                </a:lnTo>
                <a:lnTo>
                  <a:pt x="7034" y="18464"/>
                </a:lnTo>
                <a:lnTo>
                  <a:pt x="7499" y="18562"/>
                </a:lnTo>
                <a:lnTo>
                  <a:pt x="7963" y="18635"/>
                </a:lnTo>
                <a:lnTo>
                  <a:pt x="8427" y="18708"/>
                </a:lnTo>
                <a:lnTo>
                  <a:pt x="8891" y="18733"/>
                </a:lnTo>
                <a:lnTo>
                  <a:pt x="9379" y="18757"/>
                </a:lnTo>
                <a:lnTo>
                  <a:pt x="9868" y="18733"/>
                </a:lnTo>
                <a:lnTo>
                  <a:pt x="10332" y="18708"/>
                </a:lnTo>
                <a:lnTo>
                  <a:pt x="10796" y="18635"/>
                </a:lnTo>
                <a:lnTo>
                  <a:pt x="11260" y="18562"/>
                </a:lnTo>
                <a:lnTo>
                  <a:pt x="11724" y="18464"/>
                </a:lnTo>
                <a:lnTo>
                  <a:pt x="12163" y="18317"/>
                </a:lnTo>
                <a:lnTo>
                  <a:pt x="12603" y="18171"/>
                </a:lnTo>
                <a:lnTo>
                  <a:pt x="13018" y="18024"/>
                </a:lnTo>
                <a:lnTo>
                  <a:pt x="13433" y="17829"/>
                </a:lnTo>
                <a:lnTo>
                  <a:pt x="13848" y="17609"/>
                </a:lnTo>
                <a:lnTo>
                  <a:pt x="14239" y="17389"/>
                </a:lnTo>
                <a:lnTo>
                  <a:pt x="14630" y="17145"/>
                </a:lnTo>
                <a:lnTo>
                  <a:pt x="14996" y="16876"/>
                </a:lnTo>
                <a:lnTo>
                  <a:pt x="15338" y="16608"/>
                </a:lnTo>
                <a:lnTo>
                  <a:pt x="15680" y="16315"/>
                </a:lnTo>
                <a:lnTo>
                  <a:pt x="15998" y="15997"/>
                </a:lnTo>
                <a:lnTo>
                  <a:pt x="16315" y="15680"/>
                </a:lnTo>
                <a:lnTo>
                  <a:pt x="16608" y="15338"/>
                </a:lnTo>
                <a:lnTo>
                  <a:pt x="16877" y="14996"/>
                </a:lnTo>
                <a:lnTo>
                  <a:pt x="17146" y="14629"/>
                </a:lnTo>
                <a:lnTo>
                  <a:pt x="17390" y="14239"/>
                </a:lnTo>
                <a:lnTo>
                  <a:pt x="17610" y="13848"/>
                </a:lnTo>
                <a:lnTo>
                  <a:pt x="17829" y="13433"/>
                </a:lnTo>
                <a:lnTo>
                  <a:pt x="18025" y="13018"/>
                </a:lnTo>
                <a:lnTo>
                  <a:pt x="18171" y="12602"/>
                </a:lnTo>
                <a:lnTo>
                  <a:pt x="18318" y="12163"/>
                </a:lnTo>
                <a:lnTo>
                  <a:pt x="18464" y="11723"/>
                </a:lnTo>
                <a:lnTo>
                  <a:pt x="18562" y="11259"/>
                </a:lnTo>
                <a:lnTo>
                  <a:pt x="18635" y="10795"/>
                </a:lnTo>
                <a:lnTo>
                  <a:pt x="18709" y="10331"/>
                </a:lnTo>
                <a:lnTo>
                  <a:pt x="18733" y="9867"/>
                </a:lnTo>
                <a:lnTo>
                  <a:pt x="18758" y="9378"/>
                </a:lnTo>
                <a:lnTo>
                  <a:pt x="18733" y="8890"/>
                </a:lnTo>
                <a:lnTo>
                  <a:pt x="18709" y="8426"/>
                </a:lnTo>
                <a:lnTo>
                  <a:pt x="18635" y="7962"/>
                </a:lnTo>
                <a:lnTo>
                  <a:pt x="18562" y="7498"/>
                </a:lnTo>
                <a:lnTo>
                  <a:pt x="18464" y="7034"/>
                </a:lnTo>
                <a:lnTo>
                  <a:pt x="18318" y="6594"/>
                </a:lnTo>
                <a:lnTo>
                  <a:pt x="18171" y="6155"/>
                </a:lnTo>
                <a:lnTo>
                  <a:pt x="18025" y="5739"/>
                </a:lnTo>
                <a:lnTo>
                  <a:pt x="17829" y="5324"/>
                </a:lnTo>
                <a:lnTo>
                  <a:pt x="17610" y="4909"/>
                </a:lnTo>
                <a:lnTo>
                  <a:pt x="17390" y="4518"/>
                </a:lnTo>
                <a:lnTo>
                  <a:pt x="17146" y="4128"/>
                </a:lnTo>
                <a:lnTo>
                  <a:pt x="16877" y="3761"/>
                </a:lnTo>
                <a:lnTo>
                  <a:pt x="16608" y="3419"/>
                </a:lnTo>
                <a:lnTo>
                  <a:pt x="16315" y="3077"/>
                </a:lnTo>
                <a:lnTo>
                  <a:pt x="15998" y="2760"/>
                </a:lnTo>
                <a:lnTo>
                  <a:pt x="15680" y="2442"/>
                </a:lnTo>
                <a:lnTo>
                  <a:pt x="15338" y="2149"/>
                </a:lnTo>
                <a:lnTo>
                  <a:pt x="14996" y="1881"/>
                </a:lnTo>
                <a:lnTo>
                  <a:pt x="14630" y="1612"/>
                </a:lnTo>
                <a:lnTo>
                  <a:pt x="14239" y="1368"/>
                </a:lnTo>
                <a:lnTo>
                  <a:pt x="13848" y="1148"/>
                </a:lnTo>
                <a:lnTo>
                  <a:pt x="13433" y="928"/>
                </a:lnTo>
                <a:lnTo>
                  <a:pt x="13018" y="733"/>
                </a:lnTo>
                <a:lnTo>
                  <a:pt x="12603" y="586"/>
                </a:lnTo>
                <a:lnTo>
                  <a:pt x="12163" y="440"/>
                </a:lnTo>
                <a:lnTo>
                  <a:pt x="11724" y="293"/>
                </a:lnTo>
                <a:lnTo>
                  <a:pt x="11260" y="195"/>
                </a:lnTo>
                <a:lnTo>
                  <a:pt x="10796" y="122"/>
                </a:lnTo>
                <a:lnTo>
                  <a:pt x="10332" y="49"/>
                </a:lnTo>
                <a:lnTo>
                  <a:pt x="9868" y="24"/>
                </a:lnTo>
                <a:lnTo>
                  <a:pt x="937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5" name="Google Shape;655;p40"/>
          <p:cNvGrpSpPr/>
          <p:nvPr/>
        </p:nvGrpSpPr>
        <p:grpSpPr>
          <a:xfrm>
            <a:off x="5433259" y="3207435"/>
            <a:ext cx="342008" cy="342029"/>
            <a:chOff x="6654650" y="3665275"/>
            <a:chExt cx="409100" cy="409125"/>
          </a:xfrm>
        </p:grpSpPr>
        <p:sp>
          <p:nvSpPr>
            <p:cNvPr id="656" name="Google Shape;656;p40"/>
            <p:cNvSpPr/>
            <p:nvPr/>
          </p:nvSpPr>
          <p:spPr>
            <a:xfrm>
              <a:off x="6808525" y="3819150"/>
              <a:ext cx="211875" cy="211900"/>
            </a:xfrm>
            <a:custGeom>
              <a:avLst/>
              <a:gdLst/>
              <a:ahLst/>
              <a:cxnLst/>
              <a:rect l="l" t="t" r="r" b="b"/>
              <a:pathLst>
                <a:path w="8475" h="8476" extrusionOk="0">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40"/>
            <p:cNvSpPr/>
            <p:nvPr/>
          </p:nvSpPr>
          <p:spPr>
            <a:xfrm>
              <a:off x="6654650" y="3665275"/>
              <a:ext cx="409100" cy="409125"/>
            </a:xfrm>
            <a:custGeom>
              <a:avLst/>
              <a:gdLst/>
              <a:ahLst/>
              <a:cxnLst/>
              <a:rect l="l" t="t" r="r" b="b"/>
              <a:pathLst>
                <a:path w="16364" h="16365" extrusionOk="0">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8" name="Google Shape;658;p40"/>
          <p:cNvGrpSpPr/>
          <p:nvPr/>
        </p:nvGrpSpPr>
        <p:grpSpPr>
          <a:xfrm>
            <a:off x="347223" y="3756667"/>
            <a:ext cx="370599" cy="370620"/>
            <a:chOff x="570875" y="4322250"/>
            <a:chExt cx="443300" cy="443325"/>
          </a:xfrm>
        </p:grpSpPr>
        <p:sp>
          <p:nvSpPr>
            <p:cNvPr id="659" name="Google Shape;659;p40"/>
            <p:cNvSpPr/>
            <p:nvPr/>
          </p:nvSpPr>
          <p:spPr>
            <a:xfrm>
              <a:off x="570875" y="4322250"/>
              <a:ext cx="443300" cy="443325"/>
            </a:xfrm>
            <a:custGeom>
              <a:avLst/>
              <a:gdLst/>
              <a:ahLst/>
              <a:cxn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40"/>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40"/>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40"/>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3" name="Google Shape;663;p40"/>
          <p:cNvSpPr/>
          <p:nvPr/>
        </p:nvSpPr>
        <p:spPr>
          <a:xfrm>
            <a:off x="895469" y="3828789"/>
            <a:ext cx="401238" cy="226661"/>
          </a:xfrm>
          <a:custGeom>
            <a:avLst/>
            <a:gdLst/>
            <a:ahLst/>
            <a:cxnLst/>
            <a:rect l="l" t="t" r="r" b="b"/>
            <a:pathLst>
              <a:path w="19198" h="10845" extrusionOk="0">
                <a:moveTo>
                  <a:pt x="7572" y="1"/>
                </a:moveTo>
                <a:lnTo>
                  <a:pt x="7108" y="25"/>
                </a:lnTo>
                <a:lnTo>
                  <a:pt x="6668" y="98"/>
                </a:lnTo>
                <a:lnTo>
                  <a:pt x="6229" y="196"/>
                </a:lnTo>
                <a:lnTo>
                  <a:pt x="5813" y="343"/>
                </a:lnTo>
                <a:lnTo>
                  <a:pt x="5423" y="538"/>
                </a:lnTo>
                <a:lnTo>
                  <a:pt x="5056" y="758"/>
                </a:lnTo>
                <a:lnTo>
                  <a:pt x="4714" y="1026"/>
                </a:lnTo>
                <a:lnTo>
                  <a:pt x="4397" y="1319"/>
                </a:lnTo>
                <a:lnTo>
                  <a:pt x="4104" y="1637"/>
                </a:lnTo>
                <a:lnTo>
                  <a:pt x="3835" y="1979"/>
                </a:lnTo>
                <a:lnTo>
                  <a:pt x="3615" y="2345"/>
                </a:lnTo>
                <a:lnTo>
                  <a:pt x="3420" y="2736"/>
                </a:lnTo>
                <a:lnTo>
                  <a:pt x="3273" y="3151"/>
                </a:lnTo>
                <a:lnTo>
                  <a:pt x="3151" y="3591"/>
                </a:lnTo>
                <a:lnTo>
                  <a:pt x="3102" y="4030"/>
                </a:lnTo>
                <a:lnTo>
                  <a:pt x="3078" y="4494"/>
                </a:lnTo>
                <a:lnTo>
                  <a:pt x="3078" y="4788"/>
                </a:lnTo>
                <a:lnTo>
                  <a:pt x="2712" y="4788"/>
                </a:lnTo>
                <a:lnTo>
                  <a:pt x="2419" y="4836"/>
                </a:lnTo>
                <a:lnTo>
                  <a:pt x="2125" y="4910"/>
                </a:lnTo>
                <a:lnTo>
                  <a:pt x="1832" y="5032"/>
                </a:lnTo>
                <a:lnTo>
                  <a:pt x="1588" y="5154"/>
                </a:lnTo>
                <a:lnTo>
                  <a:pt x="1320" y="5300"/>
                </a:lnTo>
                <a:lnTo>
                  <a:pt x="1100" y="5471"/>
                </a:lnTo>
                <a:lnTo>
                  <a:pt x="880" y="5667"/>
                </a:lnTo>
                <a:lnTo>
                  <a:pt x="685" y="5887"/>
                </a:lnTo>
                <a:lnTo>
                  <a:pt x="514" y="6131"/>
                </a:lnTo>
                <a:lnTo>
                  <a:pt x="367" y="6375"/>
                </a:lnTo>
                <a:lnTo>
                  <a:pt x="220" y="6644"/>
                </a:lnTo>
                <a:lnTo>
                  <a:pt x="123" y="6912"/>
                </a:lnTo>
                <a:lnTo>
                  <a:pt x="50" y="7205"/>
                </a:lnTo>
                <a:lnTo>
                  <a:pt x="1" y="7499"/>
                </a:lnTo>
                <a:lnTo>
                  <a:pt x="1" y="7816"/>
                </a:lnTo>
                <a:lnTo>
                  <a:pt x="1" y="8134"/>
                </a:lnTo>
                <a:lnTo>
                  <a:pt x="50" y="8427"/>
                </a:lnTo>
                <a:lnTo>
                  <a:pt x="123" y="8720"/>
                </a:lnTo>
                <a:lnTo>
                  <a:pt x="220" y="8988"/>
                </a:lnTo>
                <a:lnTo>
                  <a:pt x="367" y="9257"/>
                </a:lnTo>
                <a:lnTo>
                  <a:pt x="514" y="9501"/>
                </a:lnTo>
                <a:lnTo>
                  <a:pt x="685" y="9745"/>
                </a:lnTo>
                <a:lnTo>
                  <a:pt x="880" y="9965"/>
                </a:lnTo>
                <a:lnTo>
                  <a:pt x="1100" y="10161"/>
                </a:lnTo>
                <a:lnTo>
                  <a:pt x="1320" y="10332"/>
                </a:lnTo>
                <a:lnTo>
                  <a:pt x="1588" y="10478"/>
                </a:lnTo>
                <a:lnTo>
                  <a:pt x="1832" y="10600"/>
                </a:lnTo>
                <a:lnTo>
                  <a:pt x="2125" y="10722"/>
                </a:lnTo>
                <a:lnTo>
                  <a:pt x="2419" y="10796"/>
                </a:lnTo>
                <a:lnTo>
                  <a:pt x="2712" y="10844"/>
                </a:lnTo>
                <a:lnTo>
                  <a:pt x="16486" y="10844"/>
                </a:lnTo>
                <a:lnTo>
                  <a:pt x="16779" y="10796"/>
                </a:lnTo>
                <a:lnTo>
                  <a:pt x="17072" y="10722"/>
                </a:lnTo>
                <a:lnTo>
                  <a:pt x="17365" y="10600"/>
                </a:lnTo>
                <a:lnTo>
                  <a:pt x="17610" y="10478"/>
                </a:lnTo>
                <a:lnTo>
                  <a:pt x="17878" y="10332"/>
                </a:lnTo>
                <a:lnTo>
                  <a:pt x="18098" y="10161"/>
                </a:lnTo>
                <a:lnTo>
                  <a:pt x="18318" y="9965"/>
                </a:lnTo>
                <a:lnTo>
                  <a:pt x="18513" y="9745"/>
                </a:lnTo>
                <a:lnTo>
                  <a:pt x="18684" y="9501"/>
                </a:lnTo>
                <a:lnTo>
                  <a:pt x="18831" y="9257"/>
                </a:lnTo>
                <a:lnTo>
                  <a:pt x="18977" y="8988"/>
                </a:lnTo>
                <a:lnTo>
                  <a:pt x="19075" y="8720"/>
                </a:lnTo>
                <a:lnTo>
                  <a:pt x="19148" y="8427"/>
                </a:lnTo>
                <a:lnTo>
                  <a:pt x="19197" y="8134"/>
                </a:lnTo>
                <a:lnTo>
                  <a:pt x="19197" y="7816"/>
                </a:lnTo>
                <a:lnTo>
                  <a:pt x="19197" y="7499"/>
                </a:lnTo>
                <a:lnTo>
                  <a:pt x="19148" y="7205"/>
                </a:lnTo>
                <a:lnTo>
                  <a:pt x="19075" y="6912"/>
                </a:lnTo>
                <a:lnTo>
                  <a:pt x="18977" y="6644"/>
                </a:lnTo>
                <a:lnTo>
                  <a:pt x="18831" y="6375"/>
                </a:lnTo>
                <a:lnTo>
                  <a:pt x="18684" y="6131"/>
                </a:lnTo>
                <a:lnTo>
                  <a:pt x="18513" y="5887"/>
                </a:lnTo>
                <a:lnTo>
                  <a:pt x="18318" y="5667"/>
                </a:lnTo>
                <a:lnTo>
                  <a:pt x="18098" y="5471"/>
                </a:lnTo>
                <a:lnTo>
                  <a:pt x="17878" y="5300"/>
                </a:lnTo>
                <a:lnTo>
                  <a:pt x="17610" y="5154"/>
                </a:lnTo>
                <a:lnTo>
                  <a:pt x="17365" y="5032"/>
                </a:lnTo>
                <a:lnTo>
                  <a:pt x="17072" y="4910"/>
                </a:lnTo>
                <a:lnTo>
                  <a:pt x="16779" y="4836"/>
                </a:lnTo>
                <a:lnTo>
                  <a:pt x="16486" y="4788"/>
                </a:lnTo>
                <a:lnTo>
                  <a:pt x="15412" y="4788"/>
                </a:lnTo>
                <a:lnTo>
                  <a:pt x="15436" y="4494"/>
                </a:lnTo>
                <a:lnTo>
                  <a:pt x="15412" y="4201"/>
                </a:lnTo>
                <a:lnTo>
                  <a:pt x="15387" y="3933"/>
                </a:lnTo>
                <a:lnTo>
                  <a:pt x="15314" y="3664"/>
                </a:lnTo>
                <a:lnTo>
                  <a:pt x="15216" y="3420"/>
                </a:lnTo>
                <a:lnTo>
                  <a:pt x="15094" y="3176"/>
                </a:lnTo>
                <a:lnTo>
                  <a:pt x="14972" y="2956"/>
                </a:lnTo>
                <a:lnTo>
                  <a:pt x="14801" y="2736"/>
                </a:lnTo>
                <a:lnTo>
                  <a:pt x="14630" y="2541"/>
                </a:lnTo>
                <a:lnTo>
                  <a:pt x="14435" y="2370"/>
                </a:lnTo>
                <a:lnTo>
                  <a:pt x="14215" y="2199"/>
                </a:lnTo>
                <a:lnTo>
                  <a:pt x="13995" y="2077"/>
                </a:lnTo>
                <a:lnTo>
                  <a:pt x="13751" y="1954"/>
                </a:lnTo>
                <a:lnTo>
                  <a:pt x="13507" y="1857"/>
                </a:lnTo>
                <a:lnTo>
                  <a:pt x="13238" y="1784"/>
                </a:lnTo>
                <a:lnTo>
                  <a:pt x="12969" y="1759"/>
                </a:lnTo>
                <a:lnTo>
                  <a:pt x="12676" y="1735"/>
                </a:lnTo>
                <a:lnTo>
                  <a:pt x="12334" y="1759"/>
                </a:lnTo>
                <a:lnTo>
                  <a:pt x="11992" y="1832"/>
                </a:lnTo>
                <a:lnTo>
                  <a:pt x="11650" y="1930"/>
                </a:lnTo>
                <a:lnTo>
                  <a:pt x="11357" y="2077"/>
                </a:lnTo>
                <a:lnTo>
                  <a:pt x="11186" y="1857"/>
                </a:lnTo>
                <a:lnTo>
                  <a:pt x="11015" y="1637"/>
                </a:lnTo>
                <a:lnTo>
                  <a:pt x="10844" y="1417"/>
                </a:lnTo>
                <a:lnTo>
                  <a:pt x="10649" y="1222"/>
                </a:lnTo>
                <a:lnTo>
                  <a:pt x="10454" y="1051"/>
                </a:lnTo>
                <a:lnTo>
                  <a:pt x="10234" y="880"/>
                </a:lnTo>
                <a:lnTo>
                  <a:pt x="9990" y="709"/>
                </a:lnTo>
                <a:lnTo>
                  <a:pt x="9745" y="562"/>
                </a:lnTo>
                <a:lnTo>
                  <a:pt x="9501" y="440"/>
                </a:lnTo>
                <a:lnTo>
                  <a:pt x="9257" y="318"/>
                </a:lnTo>
                <a:lnTo>
                  <a:pt x="8988" y="220"/>
                </a:lnTo>
                <a:lnTo>
                  <a:pt x="8720" y="147"/>
                </a:lnTo>
                <a:lnTo>
                  <a:pt x="8427" y="74"/>
                </a:lnTo>
                <a:lnTo>
                  <a:pt x="8158" y="25"/>
                </a:lnTo>
                <a:lnTo>
                  <a:pt x="786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64" name="Google Shape;664;p40"/>
          <p:cNvGrpSpPr/>
          <p:nvPr/>
        </p:nvGrpSpPr>
        <p:grpSpPr>
          <a:xfrm>
            <a:off x="1524812" y="3729120"/>
            <a:ext cx="269526" cy="425712"/>
            <a:chOff x="1979475" y="4289300"/>
            <a:chExt cx="322400" cy="509225"/>
          </a:xfrm>
        </p:grpSpPr>
        <p:sp>
          <p:nvSpPr>
            <p:cNvPr id="665" name="Google Shape;665;p40"/>
            <p:cNvSpPr/>
            <p:nvPr/>
          </p:nvSpPr>
          <p:spPr>
            <a:xfrm>
              <a:off x="2187075" y="4509100"/>
              <a:ext cx="114800" cy="114800"/>
            </a:xfrm>
            <a:custGeom>
              <a:avLst/>
              <a:gdLst/>
              <a:ahLst/>
              <a:cxnLst/>
              <a:rect l="l" t="t" r="r" b="b"/>
              <a:pathLst>
                <a:path w="4592" h="4592" extrusionOk="0">
                  <a:moveTo>
                    <a:pt x="4396" y="0"/>
                  </a:moveTo>
                  <a:lnTo>
                    <a:pt x="3981" y="49"/>
                  </a:lnTo>
                  <a:lnTo>
                    <a:pt x="3419" y="171"/>
                  </a:lnTo>
                  <a:lnTo>
                    <a:pt x="2784" y="367"/>
                  </a:lnTo>
                  <a:lnTo>
                    <a:pt x="2100" y="587"/>
                  </a:lnTo>
                  <a:lnTo>
                    <a:pt x="1465" y="831"/>
                  </a:lnTo>
                  <a:lnTo>
                    <a:pt x="1172" y="953"/>
                  </a:lnTo>
                  <a:lnTo>
                    <a:pt x="928" y="1099"/>
                  </a:lnTo>
                  <a:lnTo>
                    <a:pt x="708" y="1246"/>
                  </a:lnTo>
                  <a:lnTo>
                    <a:pt x="562" y="1368"/>
                  </a:lnTo>
                  <a:lnTo>
                    <a:pt x="440" y="1515"/>
                  </a:lnTo>
                  <a:lnTo>
                    <a:pt x="318" y="1637"/>
                  </a:lnTo>
                  <a:lnTo>
                    <a:pt x="244" y="1808"/>
                  </a:lnTo>
                  <a:lnTo>
                    <a:pt x="171" y="1954"/>
                  </a:lnTo>
                  <a:lnTo>
                    <a:pt x="98" y="2101"/>
                  </a:lnTo>
                  <a:lnTo>
                    <a:pt x="49" y="2272"/>
                  </a:lnTo>
                  <a:lnTo>
                    <a:pt x="25" y="2443"/>
                  </a:lnTo>
                  <a:lnTo>
                    <a:pt x="0" y="2589"/>
                  </a:lnTo>
                  <a:lnTo>
                    <a:pt x="0" y="2760"/>
                  </a:lnTo>
                  <a:lnTo>
                    <a:pt x="25" y="2931"/>
                  </a:lnTo>
                  <a:lnTo>
                    <a:pt x="49" y="3102"/>
                  </a:lnTo>
                  <a:lnTo>
                    <a:pt x="98" y="3273"/>
                  </a:lnTo>
                  <a:lnTo>
                    <a:pt x="147" y="3420"/>
                  </a:lnTo>
                  <a:lnTo>
                    <a:pt x="220" y="3566"/>
                  </a:lnTo>
                  <a:lnTo>
                    <a:pt x="318" y="3737"/>
                  </a:lnTo>
                  <a:lnTo>
                    <a:pt x="415" y="3859"/>
                  </a:lnTo>
                  <a:lnTo>
                    <a:pt x="2418" y="1857"/>
                  </a:lnTo>
                  <a:lnTo>
                    <a:pt x="2491" y="1808"/>
                  </a:lnTo>
                  <a:lnTo>
                    <a:pt x="2638" y="1808"/>
                  </a:lnTo>
                  <a:lnTo>
                    <a:pt x="2711" y="1857"/>
                  </a:lnTo>
                  <a:lnTo>
                    <a:pt x="2760" y="1930"/>
                  </a:lnTo>
                  <a:lnTo>
                    <a:pt x="2784" y="2028"/>
                  </a:lnTo>
                  <a:lnTo>
                    <a:pt x="2760" y="2101"/>
                  </a:lnTo>
                  <a:lnTo>
                    <a:pt x="2711" y="2174"/>
                  </a:lnTo>
                  <a:lnTo>
                    <a:pt x="708" y="4177"/>
                  </a:lnTo>
                  <a:lnTo>
                    <a:pt x="855" y="4274"/>
                  </a:lnTo>
                  <a:lnTo>
                    <a:pt x="1001" y="4372"/>
                  </a:lnTo>
                  <a:lnTo>
                    <a:pt x="1172" y="4445"/>
                  </a:lnTo>
                  <a:lnTo>
                    <a:pt x="1319" y="4494"/>
                  </a:lnTo>
                  <a:lnTo>
                    <a:pt x="1490" y="4543"/>
                  </a:lnTo>
                  <a:lnTo>
                    <a:pt x="1661" y="4568"/>
                  </a:lnTo>
                  <a:lnTo>
                    <a:pt x="1807" y="4592"/>
                  </a:lnTo>
                  <a:lnTo>
                    <a:pt x="1978" y="4568"/>
                  </a:lnTo>
                  <a:lnTo>
                    <a:pt x="2149" y="4568"/>
                  </a:lnTo>
                  <a:lnTo>
                    <a:pt x="2320" y="4543"/>
                  </a:lnTo>
                  <a:lnTo>
                    <a:pt x="2491" y="4494"/>
                  </a:lnTo>
                  <a:lnTo>
                    <a:pt x="2638" y="4421"/>
                  </a:lnTo>
                  <a:lnTo>
                    <a:pt x="2784" y="4348"/>
                  </a:lnTo>
                  <a:lnTo>
                    <a:pt x="2931" y="4250"/>
                  </a:lnTo>
                  <a:lnTo>
                    <a:pt x="3077" y="4152"/>
                  </a:lnTo>
                  <a:lnTo>
                    <a:pt x="3200" y="4030"/>
                  </a:lnTo>
                  <a:lnTo>
                    <a:pt x="3346" y="3859"/>
                  </a:lnTo>
                  <a:lnTo>
                    <a:pt x="3493" y="3664"/>
                  </a:lnTo>
                  <a:lnTo>
                    <a:pt x="3615" y="3395"/>
                  </a:lnTo>
                  <a:lnTo>
                    <a:pt x="3761" y="3127"/>
                  </a:lnTo>
                  <a:lnTo>
                    <a:pt x="4005" y="2467"/>
                  </a:lnTo>
                  <a:lnTo>
                    <a:pt x="4225" y="1808"/>
                  </a:lnTo>
                  <a:lnTo>
                    <a:pt x="4421" y="1148"/>
                  </a:lnTo>
                  <a:lnTo>
                    <a:pt x="4543" y="611"/>
                  </a:lnTo>
                  <a:lnTo>
                    <a:pt x="4592" y="196"/>
                  </a:lnTo>
                  <a:lnTo>
                    <a:pt x="4592" y="74"/>
                  </a:lnTo>
                  <a:lnTo>
                    <a:pt x="456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40"/>
            <p:cNvSpPr/>
            <p:nvPr/>
          </p:nvSpPr>
          <p:spPr>
            <a:xfrm>
              <a:off x="1979475" y="4542675"/>
              <a:ext cx="156925" cy="156950"/>
            </a:xfrm>
            <a:custGeom>
              <a:avLst/>
              <a:gdLst/>
              <a:ahLst/>
              <a:cxnLst/>
              <a:rect l="l" t="t" r="r" b="b"/>
              <a:pathLst>
                <a:path w="6277" h="6278" extrusionOk="0">
                  <a:moveTo>
                    <a:pt x="122" y="1"/>
                  </a:moveTo>
                  <a:lnTo>
                    <a:pt x="25" y="25"/>
                  </a:lnTo>
                  <a:lnTo>
                    <a:pt x="0" y="123"/>
                  </a:lnTo>
                  <a:lnTo>
                    <a:pt x="0" y="294"/>
                  </a:lnTo>
                  <a:lnTo>
                    <a:pt x="25" y="538"/>
                  </a:lnTo>
                  <a:lnTo>
                    <a:pt x="74" y="856"/>
                  </a:lnTo>
                  <a:lnTo>
                    <a:pt x="244" y="1613"/>
                  </a:lnTo>
                  <a:lnTo>
                    <a:pt x="489" y="2492"/>
                  </a:lnTo>
                  <a:lnTo>
                    <a:pt x="806" y="3420"/>
                  </a:lnTo>
                  <a:lnTo>
                    <a:pt x="977" y="3860"/>
                  </a:lnTo>
                  <a:lnTo>
                    <a:pt x="1148" y="4275"/>
                  </a:lnTo>
                  <a:lnTo>
                    <a:pt x="1319" y="4666"/>
                  </a:lnTo>
                  <a:lnTo>
                    <a:pt x="1514" y="5007"/>
                  </a:lnTo>
                  <a:lnTo>
                    <a:pt x="1710" y="5301"/>
                  </a:lnTo>
                  <a:lnTo>
                    <a:pt x="1905" y="5520"/>
                  </a:lnTo>
                  <a:lnTo>
                    <a:pt x="2076" y="5691"/>
                  </a:lnTo>
                  <a:lnTo>
                    <a:pt x="2272" y="5838"/>
                  </a:lnTo>
                  <a:lnTo>
                    <a:pt x="2467" y="5960"/>
                  </a:lnTo>
                  <a:lnTo>
                    <a:pt x="2687" y="6058"/>
                  </a:lnTo>
                  <a:lnTo>
                    <a:pt x="2907" y="6155"/>
                  </a:lnTo>
                  <a:lnTo>
                    <a:pt x="3126" y="6204"/>
                  </a:lnTo>
                  <a:lnTo>
                    <a:pt x="3371" y="6253"/>
                  </a:lnTo>
                  <a:lnTo>
                    <a:pt x="3590" y="6277"/>
                  </a:lnTo>
                  <a:lnTo>
                    <a:pt x="3835" y="6277"/>
                  </a:lnTo>
                  <a:lnTo>
                    <a:pt x="4054" y="6253"/>
                  </a:lnTo>
                  <a:lnTo>
                    <a:pt x="4299" y="6204"/>
                  </a:lnTo>
                  <a:lnTo>
                    <a:pt x="4519" y="6155"/>
                  </a:lnTo>
                  <a:lnTo>
                    <a:pt x="4738" y="6058"/>
                  </a:lnTo>
                  <a:lnTo>
                    <a:pt x="4958" y="5960"/>
                  </a:lnTo>
                  <a:lnTo>
                    <a:pt x="5154" y="5838"/>
                  </a:lnTo>
                  <a:lnTo>
                    <a:pt x="5349" y="5691"/>
                  </a:lnTo>
                  <a:lnTo>
                    <a:pt x="2003" y="2345"/>
                  </a:lnTo>
                  <a:lnTo>
                    <a:pt x="1954" y="2272"/>
                  </a:lnTo>
                  <a:lnTo>
                    <a:pt x="1954" y="2174"/>
                  </a:lnTo>
                  <a:lnTo>
                    <a:pt x="1954" y="2101"/>
                  </a:lnTo>
                  <a:lnTo>
                    <a:pt x="2003" y="2003"/>
                  </a:lnTo>
                  <a:lnTo>
                    <a:pt x="2101" y="1955"/>
                  </a:lnTo>
                  <a:lnTo>
                    <a:pt x="2272" y="1955"/>
                  </a:lnTo>
                  <a:lnTo>
                    <a:pt x="2345" y="2003"/>
                  </a:lnTo>
                  <a:lnTo>
                    <a:pt x="5691" y="5349"/>
                  </a:lnTo>
                  <a:lnTo>
                    <a:pt x="5837" y="5154"/>
                  </a:lnTo>
                  <a:lnTo>
                    <a:pt x="5959" y="4959"/>
                  </a:lnTo>
                  <a:lnTo>
                    <a:pt x="6057" y="4739"/>
                  </a:lnTo>
                  <a:lnTo>
                    <a:pt x="6155" y="4519"/>
                  </a:lnTo>
                  <a:lnTo>
                    <a:pt x="6204" y="4299"/>
                  </a:lnTo>
                  <a:lnTo>
                    <a:pt x="6253" y="4055"/>
                  </a:lnTo>
                  <a:lnTo>
                    <a:pt x="6277" y="3835"/>
                  </a:lnTo>
                  <a:lnTo>
                    <a:pt x="6277" y="3591"/>
                  </a:lnTo>
                  <a:lnTo>
                    <a:pt x="6253" y="3371"/>
                  </a:lnTo>
                  <a:lnTo>
                    <a:pt x="6204" y="3127"/>
                  </a:lnTo>
                  <a:lnTo>
                    <a:pt x="6155" y="2907"/>
                  </a:lnTo>
                  <a:lnTo>
                    <a:pt x="6057" y="2687"/>
                  </a:lnTo>
                  <a:lnTo>
                    <a:pt x="5959" y="2467"/>
                  </a:lnTo>
                  <a:lnTo>
                    <a:pt x="5837" y="2272"/>
                  </a:lnTo>
                  <a:lnTo>
                    <a:pt x="5691" y="2077"/>
                  </a:lnTo>
                  <a:lnTo>
                    <a:pt x="5520" y="1906"/>
                  </a:lnTo>
                  <a:lnTo>
                    <a:pt x="5300" y="1710"/>
                  </a:lnTo>
                  <a:lnTo>
                    <a:pt x="5007" y="1515"/>
                  </a:lnTo>
                  <a:lnTo>
                    <a:pt x="4665" y="1320"/>
                  </a:lnTo>
                  <a:lnTo>
                    <a:pt x="4274" y="1149"/>
                  </a:lnTo>
                  <a:lnTo>
                    <a:pt x="3859" y="978"/>
                  </a:lnTo>
                  <a:lnTo>
                    <a:pt x="3419" y="807"/>
                  </a:lnTo>
                  <a:lnTo>
                    <a:pt x="2491" y="489"/>
                  </a:lnTo>
                  <a:lnTo>
                    <a:pt x="1612" y="245"/>
                  </a:lnTo>
                  <a:lnTo>
                    <a:pt x="855" y="74"/>
                  </a:lnTo>
                  <a:lnTo>
                    <a:pt x="538" y="25"/>
                  </a:lnTo>
                  <a:lnTo>
                    <a:pt x="29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40"/>
            <p:cNvSpPr/>
            <p:nvPr/>
          </p:nvSpPr>
          <p:spPr>
            <a:xfrm>
              <a:off x="2041125" y="4289300"/>
              <a:ext cx="240000" cy="509225"/>
            </a:xfrm>
            <a:custGeom>
              <a:avLst/>
              <a:gdLst/>
              <a:ahLst/>
              <a:cxnLst/>
              <a:rect l="l" t="t" r="r" b="b"/>
              <a:pathLst>
                <a:path w="9600" h="20369" extrusionOk="0">
                  <a:moveTo>
                    <a:pt x="4788" y="3664"/>
                  </a:moveTo>
                  <a:lnTo>
                    <a:pt x="5032" y="3688"/>
                  </a:lnTo>
                  <a:lnTo>
                    <a:pt x="5228" y="3761"/>
                  </a:lnTo>
                  <a:lnTo>
                    <a:pt x="5423" y="3859"/>
                  </a:lnTo>
                  <a:lnTo>
                    <a:pt x="5594" y="3981"/>
                  </a:lnTo>
                  <a:lnTo>
                    <a:pt x="5716" y="4152"/>
                  </a:lnTo>
                  <a:lnTo>
                    <a:pt x="5838" y="4347"/>
                  </a:lnTo>
                  <a:lnTo>
                    <a:pt x="5887" y="4567"/>
                  </a:lnTo>
                  <a:lnTo>
                    <a:pt x="5911" y="4787"/>
                  </a:lnTo>
                  <a:lnTo>
                    <a:pt x="5887" y="5007"/>
                  </a:lnTo>
                  <a:lnTo>
                    <a:pt x="5838" y="5227"/>
                  </a:lnTo>
                  <a:lnTo>
                    <a:pt x="5716" y="5422"/>
                  </a:lnTo>
                  <a:lnTo>
                    <a:pt x="5594" y="5569"/>
                  </a:lnTo>
                  <a:lnTo>
                    <a:pt x="5423" y="5715"/>
                  </a:lnTo>
                  <a:lnTo>
                    <a:pt x="5228" y="5813"/>
                  </a:lnTo>
                  <a:lnTo>
                    <a:pt x="5032" y="5886"/>
                  </a:lnTo>
                  <a:lnTo>
                    <a:pt x="4788" y="5911"/>
                  </a:lnTo>
                  <a:lnTo>
                    <a:pt x="4568" y="5886"/>
                  </a:lnTo>
                  <a:lnTo>
                    <a:pt x="4348" y="5813"/>
                  </a:lnTo>
                  <a:lnTo>
                    <a:pt x="4177" y="5715"/>
                  </a:lnTo>
                  <a:lnTo>
                    <a:pt x="4006" y="5569"/>
                  </a:lnTo>
                  <a:lnTo>
                    <a:pt x="3860" y="5422"/>
                  </a:lnTo>
                  <a:lnTo>
                    <a:pt x="3762" y="5227"/>
                  </a:lnTo>
                  <a:lnTo>
                    <a:pt x="3689" y="5007"/>
                  </a:lnTo>
                  <a:lnTo>
                    <a:pt x="3664" y="4787"/>
                  </a:lnTo>
                  <a:lnTo>
                    <a:pt x="3689" y="4567"/>
                  </a:lnTo>
                  <a:lnTo>
                    <a:pt x="3762" y="4347"/>
                  </a:lnTo>
                  <a:lnTo>
                    <a:pt x="3860" y="4152"/>
                  </a:lnTo>
                  <a:lnTo>
                    <a:pt x="4006" y="3981"/>
                  </a:lnTo>
                  <a:lnTo>
                    <a:pt x="4177" y="3859"/>
                  </a:lnTo>
                  <a:lnTo>
                    <a:pt x="4348" y="3761"/>
                  </a:lnTo>
                  <a:lnTo>
                    <a:pt x="4568" y="3688"/>
                  </a:lnTo>
                  <a:lnTo>
                    <a:pt x="4788" y="3664"/>
                  </a:lnTo>
                  <a:close/>
                  <a:moveTo>
                    <a:pt x="4568" y="0"/>
                  </a:moveTo>
                  <a:lnTo>
                    <a:pt x="4348" y="49"/>
                  </a:lnTo>
                  <a:lnTo>
                    <a:pt x="4153" y="122"/>
                  </a:lnTo>
                  <a:lnTo>
                    <a:pt x="3933" y="220"/>
                  </a:lnTo>
                  <a:lnTo>
                    <a:pt x="3738" y="342"/>
                  </a:lnTo>
                  <a:lnTo>
                    <a:pt x="3542" y="489"/>
                  </a:lnTo>
                  <a:lnTo>
                    <a:pt x="3347" y="684"/>
                  </a:lnTo>
                  <a:lnTo>
                    <a:pt x="3176" y="904"/>
                  </a:lnTo>
                  <a:lnTo>
                    <a:pt x="2907" y="855"/>
                  </a:lnTo>
                  <a:lnTo>
                    <a:pt x="2663" y="855"/>
                  </a:lnTo>
                  <a:lnTo>
                    <a:pt x="2394" y="904"/>
                  </a:lnTo>
                  <a:lnTo>
                    <a:pt x="2175" y="953"/>
                  </a:lnTo>
                  <a:lnTo>
                    <a:pt x="1955" y="1026"/>
                  </a:lnTo>
                  <a:lnTo>
                    <a:pt x="1759" y="1124"/>
                  </a:lnTo>
                  <a:lnTo>
                    <a:pt x="1564" y="1246"/>
                  </a:lnTo>
                  <a:lnTo>
                    <a:pt x="1393" y="1392"/>
                  </a:lnTo>
                  <a:lnTo>
                    <a:pt x="1271" y="1563"/>
                  </a:lnTo>
                  <a:lnTo>
                    <a:pt x="1124" y="1734"/>
                  </a:lnTo>
                  <a:lnTo>
                    <a:pt x="1027" y="1930"/>
                  </a:lnTo>
                  <a:lnTo>
                    <a:pt x="953" y="2149"/>
                  </a:lnTo>
                  <a:lnTo>
                    <a:pt x="905" y="2394"/>
                  </a:lnTo>
                  <a:lnTo>
                    <a:pt x="880" y="2638"/>
                  </a:lnTo>
                  <a:lnTo>
                    <a:pt x="880" y="2906"/>
                  </a:lnTo>
                  <a:lnTo>
                    <a:pt x="905" y="3175"/>
                  </a:lnTo>
                  <a:lnTo>
                    <a:pt x="685" y="3346"/>
                  </a:lnTo>
                  <a:lnTo>
                    <a:pt x="514" y="3517"/>
                  </a:lnTo>
                  <a:lnTo>
                    <a:pt x="343" y="3712"/>
                  </a:lnTo>
                  <a:lnTo>
                    <a:pt x="221" y="3932"/>
                  </a:lnTo>
                  <a:lnTo>
                    <a:pt x="123" y="4128"/>
                  </a:lnTo>
                  <a:lnTo>
                    <a:pt x="50" y="4347"/>
                  </a:lnTo>
                  <a:lnTo>
                    <a:pt x="25" y="4567"/>
                  </a:lnTo>
                  <a:lnTo>
                    <a:pt x="1" y="4787"/>
                  </a:lnTo>
                  <a:lnTo>
                    <a:pt x="25" y="5007"/>
                  </a:lnTo>
                  <a:lnTo>
                    <a:pt x="50" y="5227"/>
                  </a:lnTo>
                  <a:lnTo>
                    <a:pt x="123" y="5422"/>
                  </a:lnTo>
                  <a:lnTo>
                    <a:pt x="221" y="5642"/>
                  </a:lnTo>
                  <a:lnTo>
                    <a:pt x="343" y="5837"/>
                  </a:lnTo>
                  <a:lnTo>
                    <a:pt x="514" y="6033"/>
                  </a:lnTo>
                  <a:lnTo>
                    <a:pt x="685" y="6228"/>
                  </a:lnTo>
                  <a:lnTo>
                    <a:pt x="905" y="6399"/>
                  </a:lnTo>
                  <a:lnTo>
                    <a:pt x="880" y="6668"/>
                  </a:lnTo>
                  <a:lnTo>
                    <a:pt x="880" y="6936"/>
                  </a:lnTo>
                  <a:lnTo>
                    <a:pt x="905" y="7181"/>
                  </a:lnTo>
                  <a:lnTo>
                    <a:pt x="953" y="7400"/>
                  </a:lnTo>
                  <a:lnTo>
                    <a:pt x="1027" y="7620"/>
                  </a:lnTo>
                  <a:lnTo>
                    <a:pt x="1124" y="7816"/>
                  </a:lnTo>
                  <a:lnTo>
                    <a:pt x="1271" y="8011"/>
                  </a:lnTo>
                  <a:lnTo>
                    <a:pt x="1393" y="8182"/>
                  </a:lnTo>
                  <a:lnTo>
                    <a:pt x="1564" y="8328"/>
                  </a:lnTo>
                  <a:lnTo>
                    <a:pt x="1759" y="8451"/>
                  </a:lnTo>
                  <a:lnTo>
                    <a:pt x="1955" y="8548"/>
                  </a:lnTo>
                  <a:lnTo>
                    <a:pt x="2175" y="8621"/>
                  </a:lnTo>
                  <a:lnTo>
                    <a:pt x="2394" y="8670"/>
                  </a:lnTo>
                  <a:lnTo>
                    <a:pt x="2663" y="8695"/>
                  </a:lnTo>
                  <a:lnTo>
                    <a:pt x="2907" y="8695"/>
                  </a:lnTo>
                  <a:lnTo>
                    <a:pt x="3176" y="8670"/>
                  </a:lnTo>
                  <a:lnTo>
                    <a:pt x="3420" y="8939"/>
                  </a:lnTo>
                  <a:lnTo>
                    <a:pt x="3664" y="9159"/>
                  </a:lnTo>
                  <a:lnTo>
                    <a:pt x="3933" y="9354"/>
                  </a:lnTo>
                  <a:lnTo>
                    <a:pt x="4202" y="9476"/>
                  </a:lnTo>
                  <a:lnTo>
                    <a:pt x="4202" y="19783"/>
                  </a:lnTo>
                  <a:lnTo>
                    <a:pt x="4226" y="19905"/>
                  </a:lnTo>
                  <a:lnTo>
                    <a:pt x="4251" y="20027"/>
                  </a:lnTo>
                  <a:lnTo>
                    <a:pt x="4299" y="20125"/>
                  </a:lnTo>
                  <a:lnTo>
                    <a:pt x="4373" y="20198"/>
                  </a:lnTo>
                  <a:lnTo>
                    <a:pt x="4470" y="20271"/>
                  </a:lnTo>
                  <a:lnTo>
                    <a:pt x="4568" y="20345"/>
                  </a:lnTo>
                  <a:lnTo>
                    <a:pt x="4666" y="20369"/>
                  </a:lnTo>
                  <a:lnTo>
                    <a:pt x="4910" y="20369"/>
                  </a:lnTo>
                  <a:lnTo>
                    <a:pt x="5032" y="20345"/>
                  </a:lnTo>
                  <a:lnTo>
                    <a:pt x="5130" y="20271"/>
                  </a:lnTo>
                  <a:lnTo>
                    <a:pt x="5203" y="20198"/>
                  </a:lnTo>
                  <a:lnTo>
                    <a:pt x="5276" y="20125"/>
                  </a:lnTo>
                  <a:lnTo>
                    <a:pt x="5350" y="20027"/>
                  </a:lnTo>
                  <a:lnTo>
                    <a:pt x="5374" y="19905"/>
                  </a:lnTo>
                  <a:lnTo>
                    <a:pt x="5374" y="19783"/>
                  </a:lnTo>
                  <a:lnTo>
                    <a:pt x="5374" y="9476"/>
                  </a:lnTo>
                  <a:lnTo>
                    <a:pt x="5667" y="9354"/>
                  </a:lnTo>
                  <a:lnTo>
                    <a:pt x="5936" y="9159"/>
                  </a:lnTo>
                  <a:lnTo>
                    <a:pt x="6180" y="8939"/>
                  </a:lnTo>
                  <a:lnTo>
                    <a:pt x="6400" y="8670"/>
                  </a:lnTo>
                  <a:lnTo>
                    <a:pt x="6668" y="8695"/>
                  </a:lnTo>
                  <a:lnTo>
                    <a:pt x="6937" y="8695"/>
                  </a:lnTo>
                  <a:lnTo>
                    <a:pt x="7181" y="8670"/>
                  </a:lnTo>
                  <a:lnTo>
                    <a:pt x="7426" y="8621"/>
                  </a:lnTo>
                  <a:lnTo>
                    <a:pt x="7645" y="8548"/>
                  </a:lnTo>
                  <a:lnTo>
                    <a:pt x="7841" y="8451"/>
                  </a:lnTo>
                  <a:lnTo>
                    <a:pt x="8012" y="8328"/>
                  </a:lnTo>
                  <a:lnTo>
                    <a:pt x="8183" y="8182"/>
                  </a:lnTo>
                  <a:lnTo>
                    <a:pt x="8329" y="8011"/>
                  </a:lnTo>
                  <a:lnTo>
                    <a:pt x="8451" y="7816"/>
                  </a:lnTo>
                  <a:lnTo>
                    <a:pt x="8549" y="7620"/>
                  </a:lnTo>
                  <a:lnTo>
                    <a:pt x="8622" y="7400"/>
                  </a:lnTo>
                  <a:lnTo>
                    <a:pt x="8696" y="7181"/>
                  </a:lnTo>
                  <a:lnTo>
                    <a:pt x="8720" y="6936"/>
                  </a:lnTo>
                  <a:lnTo>
                    <a:pt x="8720" y="6668"/>
                  </a:lnTo>
                  <a:lnTo>
                    <a:pt x="8696" y="6399"/>
                  </a:lnTo>
                  <a:lnTo>
                    <a:pt x="8891" y="6228"/>
                  </a:lnTo>
                  <a:lnTo>
                    <a:pt x="9086" y="6033"/>
                  </a:lnTo>
                  <a:lnTo>
                    <a:pt x="9233" y="5837"/>
                  </a:lnTo>
                  <a:lnTo>
                    <a:pt x="9355" y="5642"/>
                  </a:lnTo>
                  <a:lnTo>
                    <a:pt x="9453" y="5422"/>
                  </a:lnTo>
                  <a:lnTo>
                    <a:pt x="9526" y="5227"/>
                  </a:lnTo>
                  <a:lnTo>
                    <a:pt x="9575" y="5007"/>
                  </a:lnTo>
                  <a:lnTo>
                    <a:pt x="9599" y="4787"/>
                  </a:lnTo>
                  <a:lnTo>
                    <a:pt x="9575" y="4567"/>
                  </a:lnTo>
                  <a:lnTo>
                    <a:pt x="9526" y="4347"/>
                  </a:lnTo>
                  <a:lnTo>
                    <a:pt x="9453" y="4128"/>
                  </a:lnTo>
                  <a:lnTo>
                    <a:pt x="9355" y="3932"/>
                  </a:lnTo>
                  <a:lnTo>
                    <a:pt x="9233" y="3712"/>
                  </a:lnTo>
                  <a:lnTo>
                    <a:pt x="9086" y="3517"/>
                  </a:lnTo>
                  <a:lnTo>
                    <a:pt x="8891" y="3346"/>
                  </a:lnTo>
                  <a:lnTo>
                    <a:pt x="8696" y="3175"/>
                  </a:lnTo>
                  <a:lnTo>
                    <a:pt x="8720" y="2906"/>
                  </a:lnTo>
                  <a:lnTo>
                    <a:pt x="8720" y="2638"/>
                  </a:lnTo>
                  <a:lnTo>
                    <a:pt x="8696" y="2394"/>
                  </a:lnTo>
                  <a:lnTo>
                    <a:pt x="8622" y="2149"/>
                  </a:lnTo>
                  <a:lnTo>
                    <a:pt x="8549" y="1930"/>
                  </a:lnTo>
                  <a:lnTo>
                    <a:pt x="8451" y="1734"/>
                  </a:lnTo>
                  <a:lnTo>
                    <a:pt x="8329" y="1563"/>
                  </a:lnTo>
                  <a:lnTo>
                    <a:pt x="8183" y="1392"/>
                  </a:lnTo>
                  <a:lnTo>
                    <a:pt x="8012" y="1246"/>
                  </a:lnTo>
                  <a:lnTo>
                    <a:pt x="7841" y="1124"/>
                  </a:lnTo>
                  <a:lnTo>
                    <a:pt x="7645" y="1026"/>
                  </a:lnTo>
                  <a:lnTo>
                    <a:pt x="7426" y="953"/>
                  </a:lnTo>
                  <a:lnTo>
                    <a:pt x="7181" y="904"/>
                  </a:lnTo>
                  <a:lnTo>
                    <a:pt x="6937" y="855"/>
                  </a:lnTo>
                  <a:lnTo>
                    <a:pt x="6668" y="855"/>
                  </a:lnTo>
                  <a:lnTo>
                    <a:pt x="6400" y="904"/>
                  </a:lnTo>
                  <a:lnTo>
                    <a:pt x="6229" y="684"/>
                  </a:lnTo>
                  <a:lnTo>
                    <a:pt x="6058" y="489"/>
                  </a:lnTo>
                  <a:lnTo>
                    <a:pt x="5863" y="342"/>
                  </a:lnTo>
                  <a:lnTo>
                    <a:pt x="5643" y="220"/>
                  </a:lnTo>
                  <a:lnTo>
                    <a:pt x="5447" y="122"/>
                  </a:lnTo>
                  <a:lnTo>
                    <a:pt x="5228" y="49"/>
                  </a:lnTo>
                  <a:lnTo>
                    <a:pt x="500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8" name="Google Shape;668;p40"/>
          <p:cNvGrpSpPr/>
          <p:nvPr/>
        </p:nvGrpSpPr>
        <p:grpSpPr>
          <a:xfrm>
            <a:off x="2064346" y="3734722"/>
            <a:ext cx="318014" cy="414510"/>
            <a:chOff x="2624850" y="4296000"/>
            <a:chExt cx="380400" cy="495825"/>
          </a:xfrm>
        </p:grpSpPr>
        <p:sp>
          <p:nvSpPr>
            <p:cNvPr id="669" name="Google Shape;669;p40"/>
            <p:cNvSpPr/>
            <p:nvPr/>
          </p:nvSpPr>
          <p:spPr>
            <a:xfrm>
              <a:off x="2845875" y="4296000"/>
              <a:ext cx="126425" cy="125800"/>
            </a:xfrm>
            <a:custGeom>
              <a:avLst/>
              <a:gdLst/>
              <a:ahLst/>
              <a:cxnLst/>
              <a:rect l="l" t="t" r="r" b="b"/>
              <a:pathLst>
                <a:path w="5057" h="5032" extrusionOk="0">
                  <a:moveTo>
                    <a:pt x="4812" y="1"/>
                  </a:moveTo>
                  <a:lnTo>
                    <a:pt x="4372" y="74"/>
                  </a:lnTo>
                  <a:lnTo>
                    <a:pt x="3762" y="196"/>
                  </a:lnTo>
                  <a:lnTo>
                    <a:pt x="3053" y="392"/>
                  </a:lnTo>
                  <a:lnTo>
                    <a:pt x="2321" y="636"/>
                  </a:lnTo>
                  <a:lnTo>
                    <a:pt x="1612" y="929"/>
                  </a:lnTo>
                  <a:lnTo>
                    <a:pt x="1295" y="1075"/>
                  </a:lnTo>
                  <a:lnTo>
                    <a:pt x="1026" y="1222"/>
                  </a:lnTo>
                  <a:lnTo>
                    <a:pt x="782" y="1368"/>
                  </a:lnTo>
                  <a:lnTo>
                    <a:pt x="611" y="1515"/>
                  </a:lnTo>
                  <a:lnTo>
                    <a:pt x="489" y="1662"/>
                  </a:lnTo>
                  <a:lnTo>
                    <a:pt x="367" y="1808"/>
                  </a:lnTo>
                  <a:lnTo>
                    <a:pt x="269" y="1979"/>
                  </a:lnTo>
                  <a:lnTo>
                    <a:pt x="172" y="2150"/>
                  </a:lnTo>
                  <a:lnTo>
                    <a:pt x="123" y="2321"/>
                  </a:lnTo>
                  <a:lnTo>
                    <a:pt x="74" y="2492"/>
                  </a:lnTo>
                  <a:lnTo>
                    <a:pt x="25" y="2687"/>
                  </a:lnTo>
                  <a:lnTo>
                    <a:pt x="1" y="2858"/>
                  </a:lnTo>
                  <a:lnTo>
                    <a:pt x="1" y="3054"/>
                  </a:lnTo>
                  <a:lnTo>
                    <a:pt x="25" y="3225"/>
                  </a:lnTo>
                  <a:lnTo>
                    <a:pt x="49" y="3420"/>
                  </a:lnTo>
                  <a:lnTo>
                    <a:pt x="98" y="3591"/>
                  </a:lnTo>
                  <a:lnTo>
                    <a:pt x="172" y="3762"/>
                  </a:lnTo>
                  <a:lnTo>
                    <a:pt x="245" y="3933"/>
                  </a:lnTo>
                  <a:lnTo>
                    <a:pt x="342" y="4104"/>
                  </a:lnTo>
                  <a:lnTo>
                    <a:pt x="440" y="4250"/>
                  </a:lnTo>
                  <a:lnTo>
                    <a:pt x="2638" y="2052"/>
                  </a:lnTo>
                  <a:lnTo>
                    <a:pt x="2736" y="2003"/>
                  </a:lnTo>
                  <a:lnTo>
                    <a:pt x="2809" y="1979"/>
                  </a:lnTo>
                  <a:lnTo>
                    <a:pt x="2907" y="2003"/>
                  </a:lnTo>
                  <a:lnTo>
                    <a:pt x="2980" y="2052"/>
                  </a:lnTo>
                  <a:lnTo>
                    <a:pt x="3029" y="2126"/>
                  </a:lnTo>
                  <a:lnTo>
                    <a:pt x="3053" y="2223"/>
                  </a:lnTo>
                  <a:lnTo>
                    <a:pt x="3029" y="2321"/>
                  </a:lnTo>
                  <a:lnTo>
                    <a:pt x="2980" y="2394"/>
                  </a:lnTo>
                  <a:lnTo>
                    <a:pt x="782" y="4592"/>
                  </a:lnTo>
                  <a:lnTo>
                    <a:pt x="953" y="4690"/>
                  </a:lnTo>
                  <a:lnTo>
                    <a:pt x="1100" y="4788"/>
                  </a:lnTo>
                  <a:lnTo>
                    <a:pt x="1271" y="4885"/>
                  </a:lnTo>
                  <a:lnTo>
                    <a:pt x="1466" y="4934"/>
                  </a:lnTo>
                  <a:lnTo>
                    <a:pt x="1637" y="4983"/>
                  </a:lnTo>
                  <a:lnTo>
                    <a:pt x="1808" y="5008"/>
                  </a:lnTo>
                  <a:lnTo>
                    <a:pt x="2003" y="5032"/>
                  </a:lnTo>
                  <a:lnTo>
                    <a:pt x="2174" y="5032"/>
                  </a:lnTo>
                  <a:lnTo>
                    <a:pt x="2370" y="5008"/>
                  </a:lnTo>
                  <a:lnTo>
                    <a:pt x="2541" y="4983"/>
                  </a:lnTo>
                  <a:lnTo>
                    <a:pt x="2712" y="4934"/>
                  </a:lnTo>
                  <a:lnTo>
                    <a:pt x="2907" y="4861"/>
                  </a:lnTo>
                  <a:lnTo>
                    <a:pt x="3053" y="4788"/>
                  </a:lnTo>
                  <a:lnTo>
                    <a:pt x="3224" y="4690"/>
                  </a:lnTo>
                  <a:lnTo>
                    <a:pt x="3371" y="4568"/>
                  </a:lnTo>
                  <a:lnTo>
                    <a:pt x="3517" y="4421"/>
                  </a:lnTo>
                  <a:lnTo>
                    <a:pt x="3664" y="4250"/>
                  </a:lnTo>
                  <a:lnTo>
                    <a:pt x="3835" y="4006"/>
                  </a:lnTo>
                  <a:lnTo>
                    <a:pt x="3981" y="3738"/>
                  </a:lnTo>
                  <a:lnTo>
                    <a:pt x="4128" y="3420"/>
                  </a:lnTo>
                  <a:lnTo>
                    <a:pt x="4397" y="2736"/>
                  </a:lnTo>
                  <a:lnTo>
                    <a:pt x="4641" y="1979"/>
                  </a:lnTo>
                  <a:lnTo>
                    <a:pt x="4836" y="1271"/>
                  </a:lnTo>
                  <a:lnTo>
                    <a:pt x="4983" y="660"/>
                  </a:lnTo>
                  <a:lnTo>
                    <a:pt x="5032" y="221"/>
                  </a:lnTo>
                  <a:lnTo>
                    <a:pt x="5056" y="98"/>
                  </a:lnTo>
                  <a:lnTo>
                    <a:pt x="5032" y="25"/>
                  </a:lnTo>
                  <a:lnTo>
                    <a:pt x="495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40"/>
            <p:cNvSpPr/>
            <p:nvPr/>
          </p:nvSpPr>
          <p:spPr>
            <a:xfrm>
              <a:off x="2635850" y="4316150"/>
              <a:ext cx="369400" cy="475675"/>
            </a:xfrm>
            <a:custGeom>
              <a:avLst/>
              <a:gdLst/>
              <a:ahLst/>
              <a:cxnLst/>
              <a:rect l="l" t="t" r="r" b="b"/>
              <a:pathLst>
                <a:path w="14776" h="19027" extrusionOk="0">
                  <a:moveTo>
                    <a:pt x="7400" y="1"/>
                  </a:moveTo>
                  <a:lnTo>
                    <a:pt x="7254" y="25"/>
                  </a:lnTo>
                  <a:lnTo>
                    <a:pt x="7132" y="50"/>
                  </a:lnTo>
                  <a:lnTo>
                    <a:pt x="7034" y="123"/>
                  </a:lnTo>
                  <a:lnTo>
                    <a:pt x="6936" y="196"/>
                  </a:lnTo>
                  <a:lnTo>
                    <a:pt x="6863" y="294"/>
                  </a:lnTo>
                  <a:lnTo>
                    <a:pt x="6790" y="392"/>
                  </a:lnTo>
                  <a:lnTo>
                    <a:pt x="6765" y="514"/>
                  </a:lnTo>
                  <a:lnTo>
                    <a:pt x="6741" y="636"/>
                  </a:lnTo>
                  <a:lnTo>
                    <a:pt x="6741" y="4226"/>
                  </a:lnTo>
                  <a:lnTo>
                    <a:pt x="6887" y="4592"/>
                  </a:lnTo>
                  <a:lnTo>
                    <a:pt x="7009" y="4959"/>
                  </a:lnTo>
                  <a:lnTo>
                    <a:pt x="7058" y="5325"/>
                  </a:lnTo>
                  <a:lnTo>
                    <a:pt x="7083" y="5716"/>
                  </a:lnTo>
                  <a:lnTo>
                    <a:pt x="7058" y="6107"/>
                  </a:lnTo>
                  <a:lnTo>
                    <a:pt x="7009" y="6473"/>
                  </a:lnTo>
                  <a:lnTo>
                    <a:pt x="6887" y="6864"/>
                  </a:lnTo>
                  <a:lnTo>
                    <a:pt x="6741" y="7230"/>
                  </a:lnTo>
                  <a:lnTo>
                    <a:pt x="6741" y="13629"/>
                  </a:lnTo>
                  <a:lnTo>
                    <a:pt x="6203" y="13678"/>
                  </a:lnTo>
                  <a:lnTo>
                    <a:pt x="5666" y="13775"/>
                  </a:lnTo>
                  <a:lnTo>
                    <a:pt x="5153" y="13897"/>
                  </a:lnTo>
                  <a:lnTo>
                    <a:pt x="4640" y="14044"/>
                  </a:lnTo>
                  <a:lnTo>
                    <a:pt x="4152" y="14239"/>
                  </a:lnTo>
                  <a:lnTo>
                    <a:pt x="3688" y="14459"/>
                  </a:lnTo>
                  <a:lnTo>
                    <a:pt x="3224" y="14703"/>
                  </a:lnTo>
                  <a:lnTo>
                    <a:pt x="2784" y="14972"/>
                  </a:lnTo>
                  <a:lnTo>
                    <a:pt x="2369" y="15265"/>
                  </a:lnTo>
                  <a:lnTo>
                    <a:pt x="1954" y="15583"/>
                  </a:lnTo>
                  <a:lnTo>
                    <a:pt x="1588" y="15925"/>
                  </a:lnTo>
                  <a:lnTo>
                    <a:pt x="1221" y="16291"/>
                  </a:lnTo>
                  <a:lnTo>
                    <a:pt x="879" y="16682"/>
                  </a:lnTo>
                  <a:lnTo>
                    <a:pt x="562" y="17097"/>
                  </a:lnTo>
                  <a:lnTo>
                    <a:pt x="269" y="17512"/>
                  </a:lnTo>
                  <a:lnTo>
                    <a:pt x="0" y="17952"/>
                  </a:lnTo>
                  <a:lnTo>
                    <a:pt x="293" y="18074"/>
                  </a:lnTo>
                  <a:lnTo>
                    <a:pt x="611" y="18196"/>
                  </a:lnTo>
                  <a:lnTo>
                    <a:pt x="1319" y="18391"/>
                  </a:lnTo>
                  <a:lnTo>
                    <a:pt x="2125" y="18587"/>
                  </a:lnTo>
                  <a:lnTo>
                    <a:pt x="3053" y="18733"/>
                  </a:lnTo>
                  <a:lnTo>
                    <a:pt x="4030" y="18855"/>
                  </a:lnTo>
                  <a:lnTo>
                    <a:pt x="5104" y="18953"/>
                  </a:lnTo>
                  <a:lnTo>
                    <a:pt x="6228" y="19002"/>
                  </a:lnTo>
                  <a:lnTo>
                    <a:pt x="7376" y="19026"/>
                  </a:lnTo>
                  <a:lnTo>
                    <a:pt x="8548" y="19002"/>
                  </a:lnTo>
                  <a:lnTo>
                    <a:pt x="9672" y="18953"/>
                  </a:lnTo>
                  <a:lnTo>
                    <a:pt x="10746" y="18855"/>
                  </a:lnTo>
                  <a:lnTo>
                    <a:pt x="11723" y="18733"/>
                  </a:lnTo>
                  <a:lnTo>
                    <a:pt x="12651" y="18587"/>
                  </a:lnTo>
                  <a:lnTo>
                    <a:pt x="13457" y="18391"/>
                  </a:lnTo>
                  <a:lnTo>
                    <a:pt x="14165" y="18196"/>
                  </a:lnTo>
                  <a:lnTo>
                    <a:pt x="14483" y="18074"/>
                  </a:lnTo>
                  <a:lnTo>
                    <a:pt x="14776" y="17952"/>
                  </a:lnTo>
                  <a:lnTo>
                    <a:pt x="14507" y="17512"/>
                  </a:lnTo>
                  <a:lnTo>
                    <a:pt x="14214" y="17097"/>
                  </a:lnTo>
                  <a:lnTo>
                    <a:pt x="13897" y="16682"/>
                  </a:lnTo>
                  <a:lnTo>
                    <a:pt x="13555" y="16291"/>
                  </a:lnTo>
                  <a:lnTo>
                    <a:pt x="13188" y="15925"/>
                  </a:lnTo>
                  <a:lnTo>
                    <a:pt x="12822" y="15583"/>
                  </a:lnTo>
                  <a:lnTo>
                    <a:pt x="12407" y="15265"/>
                  </a:lnTo>
                  <a:lnTo>
                    <a:pt x="11992" y="14972"/>
                  </a:lnTo>
                  <a:lnTo>
                    <a:pt x="11552" y="14703"/>
                  </a:lnTo>
                  <a:lnTo>
                    <a:pt x="11088" y="14459"/>
                  </a:lnTo>
                  <a:lnTo>
                    <a:pt x="10624" y="14239"/>
                  </a:lnTo>
                  <a:lnTo>
                    <a:pt x="10136" y="14044"/>
                  </a:lnTo>
                  <a:lnTo>
                    <a:pt x="9623" y="13897"/>
                  </a:lnTo>
                  <a:lnTo>
                    <a:pt x="9110" y="13775"/>
                  </a:lnTo>
                  <a:lnTo>
                    <a:pt x="8573" y="13678"/>
                  </a:lnTo>
                  <a:lnTo>
                    <a:pt x="8035" y="13629"/>
                  </a:lnTo>
                  <a:lnTo>
                    <a:pt x="8035" y="3347"/>
                  </a:lnTo>
                  <a:lnTo>
                    <a:pt x="7913" y="3054"/>
                  </a:lnTo>
                  <a:lnTo>
                    <a:pt x="7840" y="2761"/>
                  </a:lnTo>
                  <a:lnTo>
                    <a:pt x="7791" y="2467"/>
                  </a:lnTo>
                  <a:lnTo>
                    <a:pt x="7767" y="2174"/>
                  </a:lnTo>
                  <a:lnTo>
                    <a:pt x="7791" y="1857"/>
                  </a:lnTo>
                  <a:lnTo>
                    <a:pt x="7840" y="1564"/>
                  </a:lnTo>
                  <a:lnTo>
                    <a:pt x="7913" y="1271"/>
                  </a:lnTo>
                  <a:lnTo>
                    <a:pt x="8035" y="978"/>
                  </a:lnTo>
                  <a:lnTo>
                    <a:pt x="8035" y="636"/>
                  </a:lnTo>
                  <a:lnTo>
                    <a:pt x="8011" y="514"/>
                  </a:lnTo>
                  <a:lnTo>
                    <a:pt x="7986" y="392"/>
                  </a:lnTo>
                  <a:lnTo>
                    <a:pt x="7913" y="294"/>
                  </a:lnTo>
                  <a:lnTo>
                    <a:pt x="7840" y="196"/>
                  </a:lnTo>
                  <a:lnTo>
                    <a:pt x="7742" y="123"/>
                  </a:lnTo>
                  <a:lnTo>
                    <a:pt x="7644" y="50"/>
                  </a:lnTo>
                  <a:lnTo>
                    <a:pt x="7522" y="25"/>
                  </a:lnTo>
                  <a:lnTo>
                    <a:pt x="740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40"/>
            <p:cNvSpPr/>
            <p:nvPr/>
          </p:nvSpPr>
          <p:spPr>
            <a:xfrm>
              <a:off x="2624850" y="4357675"/>
              <a:ext cx="171600" cy="171600"/>
            </a:xfrm>
            <a:custGeom>
              <a:avLst/>
              <a:gdLst/>
              <a:ahLst/>
              <a:cxnLst/>
              <a:rect l="l" t="t" r="r" b="b"/>
              <a:pathLst>
                <a:path w="6864" h="6864" extrusionOk="0">
                  <a:moveTo>
                    <a:pt x="74" y="1"/>
                  </a:moveTo>
                  <a:lnTo>
                    <a:pt x="25" y="25"/>
                  </a:lnTo>
                  <a:lnTo>
                    <a:pt x="0" y="74"/>
                  </a:lnTo>
                  <a:lnTo>
                    <a:pt x="0" y="123"/>
                  </a:lnTo>
                  <a:lnTo>
                    <a:pt x="0" y="318"/>
                  </a:lnTo>
                  <a:lnTo>
                    <a:pt x="25" y="587"/>
                  </a:lnTo>
                  <a:lnTo>
                    <a:pt x="74" y="929"/>
                  </a:lnTo>
                  <a:lnTo>
                    <a:pt x="269" y="1759"/>
                  </a:lnTo>
                  <a:lnTo>
                    <a:pt x="538" y="2736"/>
                  </a:lnTo>
                  <a:lnTo>
                    <a:pt x="880" y="3737"/>
                  </a:lnTo>
                  <a:lnTo>
                    <a:pt x="1051" y="4226"/>
                  </a:lnTo>
                  <a:lnTo>
                    <a:pt x="1246" y="4690"/>
                  </a:lnTo>
                  <a:lnTo>
                    <a:pt x="1441" y="5105"/>
                  </a:lnTo>
                  <a:lnTo>
                    <a:pt x="1661" y="5496"/>
                  </a:lnTo>
                  <a:lnTo>
                    <a:pt x="1857" y="5813"/>
                  </a:lnTo>
                  <a:lnTo>
                    <a:pt x="2076" y="6057"/>
                  </a:lnTo>
                  <a:lnTo>
                    <a:pt x="2272" y="6228"/>
                  </a:lnTo>
                  <a:lnTo>
                    <a:pt x="2492" y="6399"/>
                  </a:lnTo>
                  <a:lnTo>
                    <a:pt x="2711" y="6521"/>
                  </a:lnTo>
                  <a:lnTo>
                    <a:pt x="2956" y="6644"/>
                  </a:lnTo>
                  <a:lnTo>
                    <a:pt x="3200" y="6741"/>
                  </a:lnTo>
                  <a:lnTo>
                    <a:pt x="3444" y="6815"/>
                  </a:lnTo>
                  <a:lnTo>
                    <a:pt x="3688" y="6863"/>
                  </a:lnTo>
                  <a:lnTo>
                    <a:pt x="4201" y="6863"/>
                  </a:lnTo>
                  <a:lnTo>
                    <a:pt x="4445" y="6839"/>
                  </a:lnTo>
                  <a:lnTo>
                    <a:pt x="4690" y="6815"/>
                  </a:lnTo>
                  <a:lnTo>
                    <a:pt x="4958" y="6741"/>
                  </a:lnTo>
                  <a:lnTo>
                    <a:pt x="5178" y="6644"/>
                  </a:lnTo>
                  <a:lnTo>
                    <a:pt x="5422" y="6521"/>
                  </a:lnTo>
                  <a:lnTo>
                    <a:pt x="5642" y="6399"/>
                  </a:lnTo>
                  <a:lnTo>
                    <a:pt x="5862" y="6228"/>
                  </a:lnTo>
                  <a:lnTo>
                    <a:pt x="2198" y="2565"/>
                  </a:lnTo>
                  <a:lnTo>
                    <a:pt x="2150" y="2492"/>
                  </a:lnTo>
                  <a:lnTo>
                    <a:pt x="2125" y="2394"/>
                  </a:lnTo>
                  <a:lnTo>
                    <a:pt x="2150" y="2296"/>
                  </a:lnTo>
                  <a:lnTo>
                    <a:pt x="2198" y="2199"/>
                  </a:lnTo>
                  <a:lnTo>
                    <a:pt x="2296" y="2150"/>
                  </a:lnTo>
                  <a:lnTo>
                    <a:pt x="2394" y="2125"/>
                  </a:lnTo>
                  <a:lnTo>
                    <a:pt x="2492" y="2150"/>
                  </a:lnTo>
                  <a:lnTo>
                    <a:pt x="2565" y="2199"/>
                  </a:lnTo>
                  <a:lnTo>
                    <a:pt x="6228" y="5862"/>
                  </a:lnTo>
                  <a:lnTo>
                    <a:pt x="6375" y="5642"/>
                  </a:lnTo>
                  <a:lnTo>
                    <a:pt x="6521" y="5422"/>
                  </a:lnTo>
                  <a:lnTo>
                    <a:pt x="6643" y="5203"/>
                  </a:lnTo>
                  <a:lnTo>
                    <a:pt x="6741" y="4958"/>
                  </a:lnTo>
                  <a:lnTo>
                    <a:pt x="6814" y="4714"/>
                  </a:lnTo>
                  <a:lnTo>
                    <a:pt x="6839" y="4446"/>
                  </a:lnTo>
                  <a:lnTo>
                    <a:pt x="6863" y="4201"/>
                  </a:lnTo>
                  <a:lnTo>
                    <a:pt x="6863" y="3933"/>
                  </a:lnTo>
                  <a:lnTo>
                    <a:pt x="6839" y="3688"/>
                  </a:lnTo>
                  <a:lnTo>
                    <a:pt x="6814" y="3444"/>
                  </a:lnTo>
                  <a:lnTo>
                    <a:pt x="6741" y="3200"/>
                  </a:lnTo>
                  <a:lnTo>
                    <a:pt x="6643" y="2956"/>
                  </a:lnTo>
                  <a:lnTo>
                    <a:pt x="6521" y="2711"/>
                  </a:lnTo>
                  <a:lnTo>
                    <a:pt x="6399" y="2492"/>
                  </a:lnTo>
                  <a:lnTo>
                    <a:pt x="6228" y="2272"/>
                  </a:lnTo>
                  <a:lnTo>
                    <a:pt x="6057" y="2076"/>
                  </a:lnTo>
                  <a:lnTo>
                    <a:pt x="5813" y="1857"/>
                  </a:lnTo>
                  <a:lnTo>
                    <a:pt x="5496" y="1661"/>
                  </a:lnTo>
                  <a:lnTo>
                    <a:pt x="5105" y="1466"/>
                  </a:lnTo>
                  <a:lnTo>
                    <a:pt x="4690" y="1246"/>
                  </a:lnTo>
                  <a:lnTo>
                    <a:pt x="4226" y="1051"/>
                  </a:lnTo>
                  <a:lnTo>
                    <a:pt x="3737" y="880"/>
                  </a:lnTo>
                  <a:lnTo>
                    <a:pt x="2736" y="538"/>
                  </a:lnTo>
                  <a:lnTo>
                    <a:pt x="1759" y="269"/>
                  </a:lnTo>
                  <a:lnTo>
                    <a:pt x="928" y="74"/>
                  </a:lnTo>
                  <a:lnTo>
                    <a:pt x="587" y="25"/>
                  </a:lnTo>
                  <a:lnTo>
                    <a:pt x="31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72" name="Google Shape;672;p40"/>
          <p:cNvSpPr/>
          <p:nvPr/>
        </p:nvSpPr>
        <p:spPr>
          <a:xfrm>
            <a:off x="3180303" y="3772127"/>
            <a:ext cx="339959" cy="339980"/>
          </a:xfrm>
          <a:custGeom>
            <a:avLst/>
            <a:gdLst/>
            <a:ahLst/>
            <a:cxnLst/>
            <a:rect l="l" t="t" r="r" b="b"/>
            <a:pathLst>
              <a:path w="16266" h="16267" extrusionOk="0">
                <a:moveTo>
                  <a:pt x="11503" y="5349"/>
                </a:moveTo>
                <a:lnTo>
                  <a:pt x="11650" y="5398"/>
                </a:lnTo>
                <a:lnTo>
                  <a:pt x="11796" y="5447"/>
                </a:lnTo>
                <a:lnTo>
                  <a:pt x="11919" y="5545"/>
                </a:lnTo>
                <a:lnTo>
                  <a:pt x="12065" y="5691"/>
                </a:lnTo>
                <a:lnTo>
                  <a:pt x="12163" y="5838"/>
                </a:lnTo>
                <a:lnTo>
                  <a:pt x="12212" y="6033"/>
                </a:lnTo>
                <a:lnTo>
                  <a:pt x="12236" y="6229"/>
                </a:lnTo>
                <a:lnTo>
                  <a:pt x="12236" y="6375"/>
                </a:lnTo>
                <a:lnTo>
                  <a:pt x="12187" y="6522"/>
                </a:lnTo>
                <a:lnTo>
                  <a:pt x="12138" y="6644"/>
                </a:lnTo>
                <a:lnTo>
                  <a:pt x="12041" y="6766"/>
                </a:lnTo>
                <a:lnTo>
                  <a:pt x="7938" y="10893"/>
                </a:lnTo>
                <a:lnTo>
                  <a:pt x="7816" y="11015"/>
                </a:lnTo>
                <a:lnTo>
                  <a:pt x="7645" y="11113"/>
                </a:lnTo>
                <a:lnTo>
                  <a:pt x="7474" y="11186"/>
                </a:lnTo>
                <a:lnTo>
                  <a:pt x="7303" y="11211"/>
                </a:lnTo>
                <a:lnTo>
                  <a:pt x="7083" y="11211"/>
                </a:lnTo>
                <a:lnTo>
                  <a:pt x="6912" y="11162"/>
                </a:lnTo>
                <a:lnTo>
                  <a:pt x="6765" y="11064"/>
                </a:lnTo>
                <a:lnTo>
                  <a:pt x="6619" y="10967"/>
                </a:lnTo>
                <a:lnTo>
                  <a:pt x="4567" y="8915"/>
                </a:lnTo>
                <a:lnTo>
                  <a:pt x="4470" y="8769"/>
                </a:lnTo>
                <a:lnTo>
                  <a:pt x="4372" y="8622"/>
                </a:lnTo>
                <a:lnTo>
                  <a:pt x="4323" y="8451"/>
                </a:lnTo>
                <a:lnTo>
                  <a:pt x="4323" y="8280"/>
                </a:lnTo>
                <a:lnTo>
                  <a:pt x="4323" y="8109"/>
                </a:lnTo>
                <a:lnTo>
                  <a:pt x="4372" y="7938"/>
                </a:lnTo>
                <a:lnTo>
                  <a:pt x="4470" y="7792"/>
                </a:lnTo>
                <a:lnTo>
                  <a:pt x="4567" y="7670"/>
                </a:lnTo>
                <a:lnTo>
                  <a:pt x="4714" y="7547"/>
                </a:lnTo>
                <a:lnTo>
                  <a:pt x="4860" y="7474"/>
                </a:lnTo>
                <a:lnTo>
                  <a:pt x="5031" y="7425"/>
                </a:lnTo>
                <a:lnTo>
                  <a:pt x="5202" y="7401"/>
                </a:lnTo>
                <a:lnTo>
                  <a:pt x="5373" y="7425"/>
                </a:lnTo>
                <a:lnTo>
                  <a:pt x="5520" y="7474"/>
                </a:lnTo>
                <a:lnTo>
                  <a:pt x="5691" y="7547"/>
                </a:lnTo>
                <a:lnTo>
                  <a:pt x="5813" y="7670"/>
                </a:lnTo>
                <a:lnTo>
                  <a:pt x="7181" y="9013"/>
                </a:lnTo>
                <a:lnTo>
                  <a:pt x="10673" y="5667"/>
                </a:lnTo>
                <a:lnTo>
                  <a:pt x="10820" y="5520"/>
                </a:lnTo>
                <a:lnTo>
                  <a:pt x="10991" y="5423"/>
                </a:lnTo>
                <a:lnTo>
                  <a:pt x="11161" y="5374"/>
                </a:lnTo>
                <a:lnTo>
                  <a:pt x="11357" y="5349"/>
                </a:lnTo>
                <a:close/>
                <a:moveTo>
                  <a:pt x="7718" y="1"/>
                </a:moveTo>
                <a:lnTo>
                  <a:pt x="7303" y="50"/>
                </a:lnTo>
                <a:lnTo>
                  <a:pt x="6887" y="98"/>
                </a:lnTo>
                <a:lnTo>
                  <a:pt x="6497" y="172"/>
                </a:lnTo>
                <a:lnTo>
                  <a:pt x="6106" y="245"/>
                </a:lnTo>
                <a:lnTo>
                  <a:pt x="5715" y="367"/>
                </a:lnTo>
                <a:lnTo>
                  <a:pt x="5349" y="489"/>
                </a:lnTo>
                <a:lnTo>
                  <a:pt x="4958" y="636"/>
                </a:lnTo>
                <a:lnTo>
                  <a:pt x="4616" y="807"/>
                </a:lnTo>
                <a:lnTo>
                  <a:pt x="4250" y="978"/>
                </a:lnTo>
                <a:lnTo>
                  <a:pt x="3908" y="1173"/>
                </a:lnTo>
                <a:lnTo>
                  <a:pt x="3590" y="1393"/>
                </a:lnTo>
                <a:lnTo>
                  <a:pt x="3273" y="1613"/>
                </a:lnTo>
                <a:lnTo>
                  <a:pt x="2955" y="1857"/>
                </a:lnTo>
                <a:lnTo>
                  <a:pt x="2662" y="2125"/>
                </a:lnTo>
                <a:lnTo>
                  <a:pt x="2394" y="2394"/>
                </a:lnTo>
                <a:lnTo>
                  <a:pt x="2125" y="2663"/>
                </a:lnTo>
                <a:lnTo>
                  <a:pt x="1856" y="2956"/>
                </a:lnTo>
                <a:lnTo>
                  <a:pt x="1612" y="3273"/>
                </a:lnTo>
                <a:lnTo>
                  <a:pt x="1392" y="3591"/>
                </a:lnTo>
                <a:lnTo>
                  <a:pt x="1172" y="3908"/>
                </a:lnTo>
                <a:lnTo>
                  <a:pt x="977" y="4250"/>
                </a:lnTo>
                <a:lnTo>
                  <a:pt x="806" y="4617"/>
                </a:lnTo>
                <a:lnTo>
                  <a:pt x="635" y="4959"/>
                </a:lnTo>
                <a:lnTo>
                  <a:pt x="489" y="5349"/>
                </a:lnTo>
                <a:lnTo>
                  <a:pt x="366" y="5716"/>
                </a:lnTo>
                <a:lnTo>
                  <a:pt x="244" y="6106"/>
                </a:lnTo>
                <a:lnTo>
                  <a:pt x="171" y="6497"/>
                </a:lnTo>
                <a:lnTo>
                  <a:pt x="98" y="6888"/>
                </a:lnTo>
                <a:lnTo>
                  <a:pt x="49" y="7303"/>
                </a:lnTo>
                <a:lnTo>
                  <a:pt x="0" y="7718"/>
                </a:lnTo>
                <a:lnTo>
                  <a:pt x="0" y="8134"/>
                </a:lnTo>
                <a:lnTo>
                  <a:pt x="0" y="8549"/>
                </a:lnTo>
                <a:lnTo>
                  <a:pt x="49" y="8964"/>
                </a:lnTo>
                <a:lnTo>
                  <a:pt x="98" y="9379"/>
                </a:lnTo>
                <a:lnTo>
                  <a:pt x="171" y="9770"/>
                </a:lnTo>
                <a:lnTo>
                  <a:pt x="244" y="10161"/>
                </a:lnTo>
                <a:lnTo>
                  <a:pt x="366" y="10551"/>
                </a:lnTo>
                <a:lnTo>
                  <a:pt x="489" y="10918"/>
                </a:lnTo>
                <a:lnTo>
                  <a:pt x="635" y="11309"/>
                </a:lnTo>
                <a:lnTo>
                  <a:pt x="806" y="11650"/>
                </a:lnTo>
                <a:lnTo>
                  <a:pt x="977" y="12017"/>
                </a:lnTo>
                <a:lnTo>
                  <a:pt x="1172" y="12359"/>
                </a:lnTo>
                <a:lnTo>
                  <a:pt x="1392" y="12676"/>
                </a:lnTo>
                <a:lnTo>
                  <a:pt x="1612" y="12994"/>
                </a:lnTo>
                <a:lnTo>
                  <a:pt x="1856" y="13311"/>
                </a:lnTo>
                <a:lnTo>
                  <a:pt x="2125" y="13604"/>
                </a:lnTo>
                <a:lnTo>
                  <a:pt x="2394" y="13873"/>
                </a:lnTo>
                <a:lnTo>
                  <a:pt x="2662" y="14142"/>
                </a:lnTo>
                <a:lnTo>
                  <a:pt x="2955" y="14410"/>
                </a:lnTo>
                <a:lnTo>
                  <a:pt x="3273" y="14655"/>
                </a:lnTo>
                <a:lnTo>
                  <a:pt x="3590" y="14874"/>
                </a:lnTo>
                <a:lnTo>
                  <a:pt x="3908" y="15094"/>
                </a:lnTo>
                <a:lnTo>
                  <a:pt x="4250" y="15290"/>
                </a:lnTo>
                <a:lnTo>
                  <a:pt x="4616" y="15460"/>
                </a:lnTo>
                <a:lnTo>
                  <a:pt x="4958" y="15631"/>
                </a:lnTo>
                <a:lnTo>
                  <a:pt x="5349" y="15778"/>
                </a:lnTo>
                <a:lnTo>
                  <a:pt x="5715" y="15900"/>
                </a:lnTo>
                <a:lnTo>
                  <a:pt x="6106" y="16022"/>
                </a:lnTo>
                <a:lnTo>
                  <a:pt x="6497" y="16095"/>
                </a:lnTo>
                <a:lnTo>
                  <a:pt x="6887" y="16169"/>
                </a:lnTo>
                <a:lnTo>
                  <a:pt x="7303" y="16218"/>
                </a:lnTo>
                <a:lnTo>
                  <a:pt x="7718" y="16266"/>
                </a:lnTo>
                <a:lnTo>
                  <a:pt x="8548" y="16266"/>
                </a:lnTo>
                <a:lnTo>
                  <a:pt x="8963" y="16218"/>
                </a:lnTo>
                <a:lnTo>
                  <a:pt x="9379" y="16169"/>
                </a:lnTo>
                <a:lnTo>
                  <a:pt x="9769" y="16095"/>
                </a:lnTo>
                <a:lnTo>
                  <a:pt x="10160" y="16022"/>
                </a:lnTo>
                <a:lnTo>
                  <a:pt x="10551" y="15900"/>
                </a:lnTo>
                <a:lnTo>
                  <a:pt x="10942" y="15778"/>
                </a:lnTo>
                <a:lnTo>
                  <a:pt x="11308" y="15631"/>
                </a:lnTo>
                <a:lnTo>
                  <a:pt x="11650" y="15460"/>
                </a:lnTo>
                <a:lnTo>
                  <a:pt x="12016" y="15290"/>
                </a:lnTo>
                <a:lnTo>
                  <a:pt x="12358" y="15094"/>
                </a:lnTo>
                <a:lnTo>
                  <a:pt x="12676" y="14874"/>
                </a:lnTo>
                <a:lnTo>
                  <a:pt x="12993" y="14655"/>
                </a:lnTo>
                <a:lnTo>
                  <a:pt x="13311" y="14410"/>
                </a:lnTo>
                <a:lnTo>
                  <a:pt x="13604" y="14142"/>
                </a:lnTo>
                <a:lnTo>
                  <a:pt x="13872" y="13873"/>
                </a:lnTo>
                <a:lnTo>
                  <a:pt x="14166" y="13604"/>
                </a:lnTo>
                <a:lnTo>
                  <a:pt x="14410" y="13311"/>
                </a:lnTo>
                <a:lnTo>
                  <a:pt x="14654" y="12994"/>
                </a:lnTo>
                <a:lnTo>
                  <a:pt x="14874" y="12676"/>
                </a:lnTo>
                <a:lnTo>
                  <a:pt x="15094" y="12359"/>
                </a:lnTo>
                <a:lnTo>
                  <a:pt x="15289" y="12017"/>
                </a:lnTo>
                <a:lnTo>
                  <a:pt x="15460" y="11650"/>
                </a:lnTo>
                <a:lnTo>
                  <a:pt x="15631" y="11309"/>
                </a:lnTo>
                <a:lnTo>
                  <a:pt x="15777" y="10918"/>
                </a:lnTo>
                <a:lnTo>
                  <a:pt x="15900" y="10551"/>
                </a:lnTo>
                <a:lnTo>
                  <a:pt x="16022" y="10161"/>
                </a:lnTo>
                <a:lnTo>
                  <a:pt x="16095" y="9770"/>
                </a:lnTo>
                <a:lnTo>
                  <a:pt x="16168" y="9379"/>
                </a:lnTo>
                <a:lnTo>
                  <a:pt x="16217" y="8964"/>
                </a:lnTo>
                <a:lnTo>
                  <a:pt x="16266" y="8549"/>
                </a:lnTo>
                <a:lnTo>
                  <a:pt x="16266" y="8134"/>
                </a:lnTo>
                <a:lnTo>
                  <a:pt x="16266" y="7718"/>
                </a:lnTo>
                <a:lnTo>
                  <a:pt x="16217" y="7303"/>
                </a:lnTo>
                <a:lnTo>
                  <a:pt x="16168" y="6888"/>
                </a:lnTo>
                <a:lnTo>
                  <a:pt x="16095" y="6497"/>
                </a:lnTo>
                <a:lnTo>
                  <a:pt x="16022" y="6106"/>
                </a:lnTo>
                <a:lnTo>
                  <a:pt x="15900" y="5716"/>
                </a:lnTo>
                <a:lnTo>
                  <a:pt x="15777" y="5349"/>
                </a:lnTo>
                <a:lnTo>
                  <a:pt x="15631" y="4959"/>
                </a:lnTo>
                <a:lnTo>
                  <a:pt x="15460" y="4617"/>
                </a:lnTo>
                <a:lnTo>
                  <a:pt x="15289" y="4250"/>
                </a:lnTo>
                <a:lnTo>
                  <a:pt x="15094" y="3908"/>
                </a:lnTo>
                <a:lnTo>
                  <a:pt x="14874" y="3591"/>
                </a:lnTo>
                <a:lnTo>
                  <a:pt x="14654" y="3273"/>
                </a:lnTo>
                <a:lnTo>
                  <a:pt x="14410" y="2956"/>
                </a:lnTo>
                <a:lnTo>
                  <a:pt x="14166" y="2663"/>
                </a:lnTo>
                <a:lnTo>
                  <a:pt x="13872" y="2394"/>
                </a:lnTo>
                <a:lnTo>
                  <a:pt x="13604" y="2125"/>
                </a:lnTo>
                <a:lnTo>
                  <a:pt x="13311" y="1857"/>
                </a:lnTo>
                <a:lnTo>
                  <a:pt x="12993" y="1613"/>
                </a:lnTo>
                <a:lnTo>
                  <a:pt x="12676" y="1393"/>
                </a:lnTo>
                <a:lnTo>
                  <a:pt x="12358" y="1173"/>
                </a:lnTo>
                <a:lnTo>
                  <a:pt x="12016" y="978"/>
                </a:lnTo>
                <a:lnTo>
                  <a:pt x="11650" y="807"/>
                </a:lnTo>
                <a:lnTo>
                  <a:pt x="11308" y="636"/>
                </a:lnTo>
                <a:lnTo>
                  <a:pt x="10942" y="489"/>
                </a:lnTo>
                <a:lnTo>
                  <a:pt x="10551" y="367"/>
                </a:lnTo>
                <a:lnTo>
                  <a:pt x="10160" y="245"/>
                </a:lnTo>
                <a:lnTo>
                  <a:pt x="9769" y="172"/>
                </a:lnTo>
                <a:lnTo>
                  <a:pt x="9379" y="98"/>
                </a:lnTo>
                <a:lnTo>
                  <a:pt x="8963" y="50"/>
                </a:lnTo>
                <a:lnTo>
                  <a:pt x="854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40"/>
          <p:cNvSpPr/>
          <p:nvPr/>
        </p:nvSpPr>
        <p:spPr>
          <a:xfrm>
            <a:off x="2616754" y="3793571"/>
            <a:ext cx="339959" cy="297094"/>
          </a:xfrm>
          <a:custGeom>
            <a:avLst/>
            <a:gdLst/>
            <a:ahLst/>
            <a:cxnLst/>
            <a:rect l="l" t="t" r="r" b="b"/>
            <a:pathLst>
              <a:path w="16266" h="14215" extrusionOk="0">
                <a:moveTo>
                  <a:pt x="8597" y="4397"/>
                </a:moveTo>
                <a:lnTo>
                  <a:pt x="8719" y="4421"/>
                </a:lnTo>
                <a:lnTo>
                  <a:pt x="8866" y="4445"/>
                </a:lnTo>
                <a:lnTo>
                  <a:pt x="8988" y="4519"/>
                </a:lnTo>
                <a:lnTo>
                  <a:pt x="9085" y="4616"/>
                </a:lnTo>
                <a:lnTo>
                  <a:pt x="9159" y="4714"/>
                </a:lnTo>
                <a:lnTo>
                  <a:pt x="9208" y="4836"/>
                </a:lnTo>
                <a:lnTo>
                  <a:pt x="9232" y="4958"/>
                </a:lnTo>
                <a:lnTo>
                  <a:pt x="9256" y="5105"/>
                </a:lnTo>
                <a:lnTo>
                  <a:pt x="8963" y="8939"/>
                </a:lnTo>
                <a:lnTo>
                  <a:pt x="8939" y="9086"/>
                </a:lnTo>
                <a:lnTo>
                  <a:pt x="8890" y="9232"/>
                </a:lnTo>
                <a:lnTo>
                  <a:pt x="8817" y="9330"/>
                </a:lnTo>
                <a:lnTo>
                  <a:pt x="8719" y="9452"/>
                </a:lnTo>
                <a:lnTo>
                  <a:pt x="8597" y="9525"/>
                </a:lnTo>
                <a:lnTo>
                  <a:pt x="8475" y="9599"/>
                </a:lnTo>
                <a:lnTo>
                  <a:pt x="8353" y="9648"/>
                </a:lnTo>
                <a:lnTo>
                  <a:pt x="7913" y="9648"/>
                </a:lnTo>
                <a:lnTo>
                  <a:pt x="7791" y="9599"/>
                </a:lnTo>
                <a:lnTo>
                  <a:pt x="7669" y="9525"/>
                </a:lnTo>
                <a:lnTo>
                  <a:pt x="7547" y="9452"/>
                </a:lnTo>
                <a:lnTo>
                  <a:pt x="7449" y="9330"/>
                </a:lnTo>
                <a:lnTo>
                  <a:pt x="7376" y="9232"/>
                </a:lnTo>
                <a:lnTo>
                  <a:pt x="7327" y="9086"/>
                </a:lnTo>
                <a:lnTo>
                  <a:pt x="7303" y="8939"/>
                </a:lnTo>
                <a:lnTo>
                  <a:pt x="7010" y="5105"/>
                </a:lnTo>
                <a:lnTo>
                  <a:pt x="7034" y="4958"/>
                </a:lnTo>
                <a:lnTo>
                  <a:pt x="7058" y="4836"/>
                </a:lnTo>
                <a:lnTo>
                  <a:pt x="7107" y="4714"/>
                </a:lnTo>
                <a:lnTo>
                  <a:pt x="7180" y="4616"/>
                </a:lnTo>
                <a:lnTo>
                  <a:pt x="7278" y="4519"/>
                </a:lnTo>
                <a:lnTo>
                  <a:pt x="7400" y="4445"/>
                </a:lnTo>
                <a:lnTo>
                  <a:pt x="7547" y="4421"/>
                </a:lnTo>
                <a:lnTo>
                  <a:pt x="7669" y="4397"/>
                </a:lnTo>
                <a:close/>
                <a:moveTo>
                  <a:pt x="8133" y="10429"/>
                </a:moveTo>
                <a:lnTo>
                  <a:pt x="8328" y="10454"/>
                </a:lnTo>
                <a:lnTo>
                  <a:pt x="8499" y="10502"/>
                </a:lnTo>
                <a:lnTo>
                  <a:pt x="8670" y="10600"/>
                </a:lnTo>
                <a:lnTo>
                  <a:pt x="8817" y="10722"/>
                </a:lnTo>
                <a:lnTo>
                  <a:pt x="8939" y="10869"/>
                </a:lnTo>
                <a:lnTo>
                  <a:pt x="9037" y="11040"/>
                </a:lnTo>
                <a:lnTo>
                  <a:pt x="9085" y="11211"/>
                </a:lnTo>
                <a:lnTo>
                  <a:pt x="9110" y="11406"/>
                </a:lnTo>
                <a:lnTo>
                  <a:pt x="9085" y="11601"/>
                </a:lnTo>
                <a:lnTo>
                  <a:pt x="9037" y="11797"/>
                </a:lnTo>
                <a:lnTo>
                  <a:pt x="8939" y="11943"/>
                </a:lnTo>
                <a:lnTo>
                  <a:pt x="8817" y="12090"/>
                </a:lnTo>
                <a:lnTo>
                  <a:pt x="8670" y="12212"/>
                </a:lnTo>
                <a:lnTo>
                  <a:pt x="8499" y="12310"/>
                </a:lnTo>
                <a:lnTo>
                  <a:pt x="8328" y="12359"/>
                </a:lnTo>
                <a:lnTo>
                  <a:pt x="8133" y="12383"/>
                </a:lnTo>
                <a:lnTo>
                  <a:pt x="7938" y="12359"/>
                </a:lnTo>
                <a:lnTo>
                  <a:pt x="7742" y="12310"/>
                </a:lnTo>
                <a:lnTo>
                  <a:pt x="7596" y="12212"/>
                </a:lnTo>
                <a:lnTo>
                  <a:pt x="7449" y="12090"/>
                </a:lnTo>
                <a:lnTo>
                  <a:pt x="7327" y="11943"/>
                </a:lnTo>
                <a:lnTo>
                  <a:pt x="7229" y="11797"/>
                </a:lnTo>
                <a:lnTo>
                  <a:pt x="7180" y="11601"/>
                </a:lnTo>
                <a:lnTo>
                  <a:pt x="7156" y="11406"/>
                </a:lnTo>
                <a:lnTo>
                  <a:pt x="7180" y="11211"/>
                </a:lnTo>
                <a:lnTo>
                  <a:pt x="7229" y="11040"/>
                </a:lnTo>
                <a:lnTo>
                  <a:pt x="7327" y="10869"/>
                </a:lnTo>
                <a:lnTo>
                  <a:pt x="7449" y="10722"/>
                </a:lnTo>
                <a:lnTo>
                  <a:pt x="7596" y="10600"/>
                </a:lnTo>
                <a:lnTo>
                  <a:pt x="7742" y="10502"/>
                </a:lnTo>
                <a:lnTo>
                  <a:pt x="7938" y="10454"/>
                </a:lnTo>
                <a:lnTo>
                  <a:pt x="8133" y="10429"/>
                </a:lnTo>
                <a:close/>
                <a:moveTo>
                  <a:pt x="7986" y="0"/>
                </a:moveTo>
                <a:lnTo>
                  <a:pt x="7864" y="25"/>
                </a:lnTo>
                <a:lnTo>
                  <a:pt x="7742" y="74"/>
                </a:lnTo>
                <a:lnTo>
                  <a:pt x="7620" y="123"/>
                </a:lnTo>
                <a:lnTo>
                  <a:pt x="7522" y="196"/>
                </a:lnTo>
                <a:lnTo>
                  <a:pt x="7425" y="294"/>
                </a:lnTo>
                <a:lnTo>
                  <a:pt x="7327" y="391"/>
                </a:lnTo>
                <a:lnTo>
                  <a:pt x="7254" y="489"/>
                </a:lnTo>
                <a:lnTo>
                  <a:pt x="147" y="12700"/>
                </a:lnTo>
                <a:lnTo>
                  <a:pt x="73" y="12823"/>
                </a:lnTo>
                <a:lnTo>
                  <a:pt x="25" y="12945"/>
                </a:lnTo>
                <a:lnTo>
                  <a:pt x="0" y="13067"/>
                </a:lnTo>
                <a:lnTo>
                  <a:pt x="0" y="13213"/>
                </a:lnTo>
                <a:lnTo>
                  <a:pt x="0" y="13335"/>
                </a:lnTo>
                <a:lnTo>
                  <a:pt x="25" y="13458"/>
                </a:lnTo>
                <a:lnTo>
                  <a:pt x="73" y="13604"/>
                </a:lnTo>
                <a:lnTo>
                  <a:pt x="147" y="13726"/>
                </a:lnTo>
                <a:lnTo>
                  <a:pt x="220" y="13824"/>
                </a:lnTo>
                <a:lnTo>
                  <a:pt x="293" y="13922"/>
                </a:lnTo>
                <a:lnTo>
                  <a:pt x="391" y="14019"/>
                </a:lnTo>
                <a:lnTo>
                  <a:pt x="513" y="14093"/>
                </a:lnTo>
                <a:lnTo>
                  <a:pt x="635" y="14141"/>
                </a:lnTo>
                <a:lnTo>
                  <a:pt x="757" y="14190"/>
                </a:lnTo>
                <a:lnTo>
                  <a:pt x="879" y="14215"/>
                </a:lnTo>
                <a:lnTo>
                  <a:pt x="15387" y="14215"/>
                </a:lnTo>
                <a:lnTo>
                  <a:pt x="15509" y="14190"/>
                </a:lnTo>
                <a:lnTo>
                  <a:pt x="15631" y="14141"/>
                </a:lnTo>
                <a:lnTo>
                  <a:pt x="15753" y="14093"/>
                </a:lnTo>
                <a:lnTo>
                  <a:pt x="15875" y="14019"/>
                </a:lnTo>
                <a:lnTo>
                  <a:pt x="15973" y="13922"/>
                </a:lnTo>
                <a:lnTo>
                  <a:pt x="16046" y="13824"/>
                </a:lnTo>
                <a:lnTo>
                  <a:pt x="16119" y="13726"/>
                </a:lnTo>
                <a:lnTo>
                  <a:pt x="16193" y="13604"/>
                </a:lnTo>
                <a:lnTo>
                  <a:pt x="16241" y="13458"/>
                </a:lnTo>
                <a:lnTo>
                  <a:pt x="16266" y="13335"/>
                </a:lnTo>
                <a:lnTo>
                  <a:pt x="16266" y="13213"/>
                </a:lnTo>
                <a:lnTo>
                  <a:pt x="16266" y="13067"/>
                </a:lnTo>
                <a:lnTo>
                  <a:pt x="16241" y="12945"/>
                </a:lnTo>
                <a:lnTo>
                  <a:pt x="16193" y="12823"/>
                </a:lnTo>
                <a:lnTo>
                  <a:pt x="16119" y="12700"/>
                </a:lnTo>
                <a:lnTo>
                  <a:pt x="9012" y="489"/>
                </a:lnTo>
                <a:lnTo>
                  <a:pt x="8939" y="391"/>
                </a:lnTo>
                <a:lnTo>
                  <a:pt x="8841" y="294"/>
                </a:lnTo>
                <a:lnTo>
                  <a:pt x="8744" y="196"/>
                </a:lnTo>
                <a:lnTo>
                  <a:pt x="8646" y="123"/>
                </a:lnTo>
                <a:lnTo>
                  <a:pt x="8524" y="74"/>
                </a:lnTo>
                <a:lnTo>
                  <a:pt x="8402" y="25"/>
                </a:lnTo>
                <a:lnTo>
                  <a:pt x="82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40"/>
          <p:cNvSpPr/>
          <p:nvPr/>
        </p:nvSpPr>
        <p:spPr>
          <a:xfrm>
            <a:off x="3742304" y="3770601"/>
            <a:ext cx="343053" cy="343032"/>
          </a:xfrm>
          <a:custGeom>
            <a:avLst/>
            <a:gdLst/>
            <a:ahLst/>
            <a:cxnLst/>
            <a:rect l="l" t="t" r="r" b="b"/>
            <a:pathLst>
              <a:path w="16414" h="16413" extrusionOk="0">
                <a:moveTo>
                  <a:pt x="10088" y="5080"/>
                </a:moveTo>
                <a:lnTo>
                  <a:pt x="10234" y="5105"/>
                </a:lnTo>
                <a:lnTo>
                  <a:pt x="10307" y="5129"/>
                </a:lnTo>
                <a:lnTo>
                  <a:pt x="10356" y="5178"/>
                </a:lnTo>
                <a:lnTo>
                  <a:pt x="11235" y="6057"/>
                </a:lnTo>
                <a:lnTo>
                  <a:pt x="11284" y="6106"/>
                </a:lnTo>
                <a:lnTo>
                  <a:pt x="11309" y="6179"/>
                </a:lnTo>
                <a:lnTo>
                  <a:pt x="11333" y="6326"/>
                </a:lnTo>
                <a:lnTo>
                  <a:pt x="11309" y="6473"/>
                </a:lnTo>
                <a:lnTo>
                  <a:pt x="11284" y="6546"/>
                </a:lnTo>
                <a:lnTo>
                  <a:pt x="11235" y="6595"/>
                </a:lnTo>
                <a:lnTo>
                  <a:pt x="9892" y="7938"/>
                </a:lnTo>
                <a:lnTo>
                  <a:pt x="9843" y="7987"/>
                </a:lnTo>
                <a:lnTo>
                  <a:pt x="9819" y="8060"/>
                </a:lnTo>
                <a:lnTo>
                  <a:pt x="9795" y="8207"/>
                </a:lnTo>
                <a:lnTo>
                  <a:pt x="9819" y="8353"/>
                </a:lnTo>
                <a:lnTo>
                  <a:pt x="9843" y="8426"/>
                </a:lnTo>
                <a:lnTo>
                  <a:pt x="9892" y="8475"/>
                </a:lnTo>
                <a:lnTo>
                  <a:pt x="11235" y="9818"/>
                </a:lnTo>
                <a:lnTo>
                  <a:pt x="11284" y="9867"/>
                </a:lnTo>
                <a:lnTo>
                  <a:pt x="11309" y="9941"/>
                </a:lnTo>
                <a:lnTo>
                  <a:pt x="11333" y="10087"/>
                </a:lnTo>
                <a:lnTo>
                  <a:pt x="11309" y="10234"/>
                </a:lnTo>
                <a:lnTo>
                  <a:pt x="11284" y="10307"/>
                </a:lnTo>
                <a:lnTo>
                  <a:pt x="11235" y="10356"/>
                </a:lnTo>
                <a:lnTo>
                  <a:pt x="10356" y="11235"/>
                </a:lnTo>
                <a:lnTo>
                  <a:pt x="10307" y="11284"/>
                </a:lnTo>
                <a:lnTo>
                  <a:pt x="10234" y="11308"/>
                </a:lnTo>
                <a:lnTo>
                  <a:pt x="10088" y="11333"/>
                </a:lnTo>
                <a:lnTo>
                  <a:pt x="9941" y="11308"/>
                </a:lnTo>
                <a:lnTo>
                  <a:pt x="9868" y="11284"/>
                </a:lnTo>
                <a:lnTo>
                  <a:pt x="9819" y="11235"/>
                </a:lnTo>
                <a:lnTo>
                  <a:pt x="8476" y="9892"/>
                </a:lnTo>
                <a:lnTo>
                  <a:pt x="8427" y="9843"/>
                </a:lnTo>
                <a:lnTo>
                  <a:pt x="8354" y="9818"/>
                </a:lnTo>
                <a:lnTo>
                  <a:pt x="8207" y="9794"/>
                </a:lnTo>
                <a:lnTo>
                  <a:pt x="8061" y="9818"/>
                </a:lnTo>
                <a:lnTo>
                  <a:pt x="7987" y="9843"/>
                </a:lnTo>
                <a:lnTo>
                  <a:pt x="7938" y="9892"/>
                </a:lnTo>
                <a:lnTo>
                  <a:pt x="6595" y="11235"/>
                </a:lnTo>
                <a:lnTo>
                  <a:pt x="6546" y="11284"/>
                </a:lnTo>
                <a:lnTo>
                  <a:pt x="6473" y="11308"/>
                </a:lnTo>
                <a:lnTo>
                  <a:pt x="6326" y="11333"/>
                </a:lnTo>
                <a:lnTo>
                  <a:pt x="6180" y="11308"/>
                </a:lnTo>
                <a:lnTo>
                  <a:pt x="6107" y="11284"/>
                </a:lnTo>
                <a:lnTo>
                  <a:pt x="6058" y="11235"/>
                </a:lnTo>
                <a:lnTo>
                  <a:pt x="5179" y="10356"/>
                </a:lnTo>
                <a:lnTo>
                  <a:pt x="5130" y="10307"/>
                </a:lnTo>
                <a:lnTo>
                  <a:pt x="5105" y="10234"/>
                </a:lnTo>
                <a:lnTo>
                  <a:pt x="5081" y="10087"/>
                </a:lnTo>
                <a:lnTo>
                  <a:pt x="5105" y="9941"/>
                </a:lnTo>
                <a:lnTo>
                  <a:pt x="5130" y="9867"/>
                </a:lnTo>
                <a:lnTo>
                  <a:pt x="5179" y="9818"/>
                </a:lnTo>
                <a:lnTo>
                  <a:pt x="6522" y="8475"/>
                </a:lnTo>
                <a:lnTo>
                  <a:pt x="6571" y="8426"/>
                </a:lnTo>
                <a:lnTo>
                  <a:pt x="6595" y="8353"/>
                </a:lnTo>
                <a:lnTo>
                  <a:pt x="6620" y="8207"/>
                </a:lnTo>
                <a:lnTo>
                  <a:pt x="6595" y="8060"/>
                </a:lnTo>
                <a:lnTo>
                  <a:pt x="6571" y="7987"/>
                </a:lnTo>
                <a:lnTo>
                  <a:pt x="6522" y="7938"/>
                </a:lnTo>
                <a:lnTo>
                  <a:pt x="5179" y="6595"/>
                </a:lnTo>
                <a:lnTo>
                  <a:pt x="5130" y="6546"/>
                </a:lnTo>
                <a:lnTo>
                  <a:pt x="5105" y="6473"/>
                </a:lnTo>
                <a:lnTo>
                  <a:pt x="5081" y="6326"/>
                </a:lnTo>
                <a:lnTo>
                  <a:pt x="5105" y="6179"/>
                </a:lnTo>
                <a:lnTo>
                  <a:pt x="5130" y="6106"/>
                </a:lnTo>
                <a:lnTo>
                  <a:pt x="5179" y="6057"/>
                </a:lnTo>
                <a:lnTo>
                  <a:pt x="6058" y="5178"/>
                </a:lnTo>
                <a:lnTo>
                  <a:pt x="6107" y="5129"/>
                </a:lnTo>
                <a:lnTo>
                  <a:pt x="6180" y="5105"/>
                </a:lnTo>
                <a:lnTo>
                  <a:pt x="6326" y="5080"/>
                </a:lnTo>
                <a:lnTo>
                  <a:pt x="6473" y="5105"/>
                </a:lnTo>
                <a:lnTo>
                  <a:pt x="6546" y="5129"/>
                </a:lnTo>
                <a:lnTo>
                  <a:pt x="6595" y="5178"/>
                </a:lnTo>
                <a:lnTo>
                  <a:pt x="7938" y="6521"/>
                </a:lnTo>
                <a:lnTo>
                  <a:pt x="7987" y="6570"/>
                </a:lnTo>
                <a:lnTo>
                  <a:pt x="8061" y="6595"/>
                </a:lnTo>
                <a:lnTo>
                  <a:pt x="8207" y="6619"/>
                </a:lnTo>
                <a:lnTo>
                  <a:pt x="8354" y="6595"/>
                </a:lnTo>
                <a:lnTo>
                  <a:pt x="8427" y="6570"/>
                </a:lnTo>
                <a:lnTo>
                  <a:pt x="8476" y="6521"/>
                </a:lnTo>
                <a:lnTo>
                  <a:pt x="9819" y="5178"/>
                </a:lnTo>
                <a:lnTo>
                  <a:pt x="9868" y="5129"/>
                </a:lnTo>
                <a:lnTo>
                  <a:pt x="9941" y="5105"/>
                </a:lnTo>
                <a:lnTo>
                  <a:pt x="10088" y="5080"/>
                </a:lnTo>
                <a:close/>
                <a:moveTo>
                  <a:pt x="5130" y="0"/>
                </a:moveTo>
                <a:lnTo>
                  <a:pt x="4934" y="25"/>
                </a:lnTo>
                <a:lnTo>
                  <a:pt x="4739" y="74"/>
                </a:lnTo>
                <a:lnTo>
                  <a:pt x="4568" y="171"/>
                </a:lnTo>
                <a:lnTo>
                  <a:pt x="4397" y="293"/>
                </a:lnTo>
                <a:lnTo>
                  <a:pt x="294" y="4397"/>
                </a:lnTo>
                <a:lnTo>
                  <a:pt x="172" y="4568"/>
                </a:lnTo>
                <a:lnTo>
                  <a:pt x="74" y="4738"/>
                </a:lnTo>
                <a:lnTo>
                  <a:pt x="25" y="4934"/>
                </a:lnTo>
                <a:lnTo>
                  <a:pt x="1" y="5129"/>
                </a:lnTo>
                <a:lnTo>
                  <a:pt x="1" y="11284"/>
                </a:lnTo>
                <a:lnTo>
                  <a:pt x="25" y="11479"/>
                </a:lnTo>
                <a:lnTo>
                  <a:pt x="74" y="11675"/>
                </a:lnTo>
                <a:lnTo>
                  <a:pt x="172" y="11846"/>
                </a:lnTo>
                <a:lnTo>
                  <a:pt x="294" y="12017"/>
                </a:lnTo>
                <a:lnTo>
                  <a:pt x="4397" y="16120"/>
                </a:lnTo>
                <a:lnTo>
                  <a:pt x="4568" y="16242"/>
                </a:lnTo>
                <a:lnTo>
                  <a:pt x="4739" y="16339"/>
                </a:lnTo>
                <a:lnTo>
                  <a:pt x="4934" y="16388"/>
                </a:lnTo>
                <a:lnTo>
                  <a:pt x="5130" y="16413"/>
                </a:lnTo>
                <a:lnTo>
                  <a:pt x="11284" y="16413"/>
                </a:lnTo>
                <a:lnTo>
                  <a:pt x="11480" y="16388"/>
                </a:lnTo>
                <a:lnTo>
                  <a:pt x="11675" y="16339"/>
                </a:lnTo>
                <a:lnTo>
                  <a:pt x="11846" y="16242"/>
                </a:lnTo>
                <a:lnTo>
                  <a:pt x="12017" y="16120"/>
                </a:lnTo>
                <a:lnTo>
                  <a:pt x="16120" y="12017"/>
                </a:lnTo>
                <a:lnTo>
                  <a:pt x="16242" y="11846"/>
                </a:lnTo>
                <a:lnTo>
                  <a:pt x="16340" y="11675"/>
                </a:lnTo>
                <a:lnTo>
                  <a:pt x="16389" y="11479"/>
                </a:lnTo>
                <a:lnTo>
                  <a:pt x="16413" y="11284"/>
                </a:lnTo>
                <a:lnTo>
                  <a:pt x="16413" y="5129"/>
                </a:lnTo>
                <a:lnTo>
                  <a:pt x="16389" y="4934"/>
                </a:lnTo>
                <a:lnTo>
                  <a:pt x="16340" y="4738"/>
                </a:lnTo>
                <a:lnTo>
                  <a:pt x="16242" y="4568"/>
                </a:lnTo>
                <a:lnTo>
                  <a:pt x="16120" y="4397"/>
                </a:lnTo>
                <a:lnTo>
                  <a:pt x="12017" y="293"/>
                </a:lnTo>
                <a:lnTo>
                  <a:pt x="11846" y="171"/>
                </a:lnTo>
                <a:lnTo>
                  <a:pt x="11675" y="74"/>
                </a:lnTo>
                <a:lnTo>
                  <a:pt x="11480" y="25"/>
                </a:lnTo>
                <a:lnTo>
                  <a:pt x="1128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5" name="Google Shape;675;p40"/>
          <p:cNvGrpSpPr/>
          <p:nvPr/>
        </p:nvGrpSpPr>
        <p:grpSpPr>
          <a:xfrm>
            <a:off x="4280686" y="3775560"/>
            <a:ext cx="393045" cy="332833"/>
            <a:chOff x="5275975" y="4344850"/>
            <a:chExt cx="470150" cy="398125"/>
          </a:xfrm>
        </p:grpSpPr>
        <p:sp>
          <p:nvSpPr>
            <p:cNvPr id="676" name="Google Shape;676;p40"/>
            <p:cNvSpPr/>
            <p:nvPr/>
          </p:nvSpPr>
          <p:spPr>
            <a:xfrm>
              <a:off x="5661250" y="4690450"/>
              <a:ext cx="65950" cy="52525"/>
            </a:xfrm>
            <a:custGeom>
              <a:avLst/>
              <a:gdLst/>
              <a:ahLst/>
              <a:cxnLst/>
              <a:rect l="l" t="t" r="r" b="b"/>
              <a:pathLst>
                <a:path w="2638" h="2101" extrusionOk="0">
                  <a:moveTo>
                    <a:pt x="0" y="0"/>
                  </a:moveTo>
                  <a:lnTo>
                    <a:pt x="0" y="782"/>
                  </a:lnTo>
                  <a:lnTo>
                    <a:pt x="25" y="1050"/>
                  </a:lnTo>
                  <a:lnTo>
                    <a:pt x="122" y="1295"/>
                  </a:lnTo>
                  <a:lnTo>
                    <a:pt x="244" y="1514"/>
                  </a:lnTo>
                  <a:lnTo>
                    <a:pt x="391" y="1710"/>
                  </a:lnTo>
                  <a:lnTo>
                    <a:pt x="586" y="1856"/>
                  </a:lnTo>
                  <a:lnTo>
                    <a:pt x="806" y="1978"/>
                  </a:lnTo>
                  <a:lnTo>
                    <a:pt x="1050" y="2076"/>
                  </a:lnTo>
                  <a:lnTo>
                    <a:pt x="1319" y="2100"/>
                  </a:lnTo>
                  <a:lnTo>
                    <a:pt x="1588" y="2076"/>
                  </a:lnTo>
                  <a:lnTo>
                    <a:pt x="1832" y="1978"/>
                  </a:lnTo>
                  <a:lnTo>
                    <a:pt x="2052" y="1856"/>
                  </a:lnTo>
                  <a:lnTo>
                    <a:pt x="2247" y="1710"/>
                  </a:lnTo>
                  <a:lnTo>
                    <a:pt x="2418" y="1514"/>
                  </a:lnTo>
                  <a:lnTo>
                    <a:pt x="2540" y="1295"/>
                  </a:lnTo>
                  <a:lnTo>
                    <a:pt x="2613" y="1050"/>
                  </a:lnTo>
                  <a:lnTo>
                    <a:pt x="2638" y="782"/>
                  </a:lnTo>
                  <a:lnTo>
                    <a:pt x="263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40"/>
            <p:cNvSpPr/>
            <p:nvPr/>
          </p:nvSpPr>
          <p:spPr>
            <a:xfrm>
              <a:off x="5294900" y="4690450"/>
              <a:ext cx="65950" cy="52525"/>
            </a:xfrm>
            <a:custGeom>
              <a:avLst/>
              <a:gdLst/>
              <a:ahLst/>
              <a:cxnLst/>
              <a:rect l="l" t="t" r="r" b="b"/>
              <a:pathLst>
                <a:path w="2638" h="2101" extrusionOk="0">
                  <a:moveTo>
                    <a:pt x="0" y="0"/>
                  </a:moveTo>
                  <a:lnTo>
                    <a:pt x="0" y="782"/>
                  </a:lnTo>
                  <a:lnTo>
                    <a:pt x="25" y="1050"/>
                  </a:lnTo>
                  <a:lnTo>
                    <a:pt x="98" y="1295"/>
                  </a:lnTo>
                  <a:lnTo>
                    <a:pt x="220" y="1514"/>
                  </a:lnTo>
                  <a:lnTo>
                    <a:pt x="391" y="1710"/>
                  </a:lnTo>
                  <a:lnTo>
                    <a:pt x="586" y="1856"/>
                  </a:lnTo>
                  <a:lnTo>
                    <a:pt x="806" y="1978"/>
                  </a:lnTo>
                  <a:lnTo>
                    <a:pt x="1050" y="2076"/>
                  </a:lnTo>
                  <a:lnTo>
                    <a:pt x="1319" y="2100"/>
                  </a:lnTo>
                  <a:lnTo>
                    <a:pt x="1588" y="2076"/>
                  </a:lnTo>
                  <a:lnTo>
                    <a:pt x="1832" y="1978"/>
                  </a:lnTo>
                  <a:lnTo>
                    <a:pt x="2052" y="1856"/>
                  </a:lnTo>
                  <a:lnTo>
                    <a:pt x="2247" y="1710"/>
                  </a:lnTo>
                  <a:lnTo>
                    <a:pt x="2394" y="1514"/>
                  </a:lnTo>
                  <a:lnTo>
                    <a:pt x="2516" y="1295"/>
                  </a:lnTo>
                  <a:lnTo>
                    <a:pt x="2614" y="1050"/>
                  </a:lnTo>
                  <a:lnTo>
                    <a:pt x="2638" y="782"/>
                  </a:lnTo>
                  <a:lnTo>
                    <a:pt x="263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40"/>
            <p:cNvSpPr/>
            <p:nvPr/>
          </p:nvSpPr>
          <p:spPr>
            <a:xfrm>
              <a:off x="5275975" y="4344850"/>
              <a:ext cx="470150" cy="334025"/>
            </a:xfrm>
            <a:custGeom>
              <a:avLst/>
              <a:gdLst/>
              <a:ahLst/>
              <a:cxnLst/>
              <a:rect l="l" t="t" r="r" b="b"/>
              <a:pathLst>
                <a:path w="18806" h="13361" extrusionOk="0">
                  <a:moveTo>
                    <a:pt x="10062" y="1344"/>
                  </a:moveTo>
                  <a:lnTo>
                    <a:pt x="10673" y="1368"/>
                  </a:lnTo>
                  <a:lnTo>
                    <a:pt x="11699" y="1442"/>
                  </a:lnTo>
                  <a:lnTo>
                    <a:pt x="12529" y="1564"/>
                  </a:lnTo>
                  <a:lnTo>
                    <a:pt x="13164" y="1686"/>
                  </a:lnTo>
                  <a:lnTo>
                    <a:pt x="13628" y="1808"/>
                  </a:lnTo>
                  <a:lnTo>
                    <a:pt x="13946" y="1906"/>
                  </a:lnTo>
                  <a:lnTo>
                    <a:pt x="14166" y="2003"/>
                  </a:lnTo>
                  <a:lnTo>
                    <a:pt x="14214" y="2052"/>
                  </a:lnTo>
                  <a:lnTo>
                    <a:pt x="14288" y="2174"/>
                  </a:lnTo>
                  <a:lnTo>
                    <a:pt x="14459" y="2638"/>
                  </a:lnTo>
                  <a:lnTo>
                    <a:pt x="14678" y="3273"/>
                  </a:lnTo>
                  <a:lnTo>
                    <a:pt x="14898" y="4006"/>
                  </a:lnTo>
                  <a:lnTo>
                    <a:pt x="15313" y="5374"/>
                  </a:lnTo>
                  <a:lnTo>
                    <a:pt x="15484" y="5984"/>
                  </a:lnTo>
                  <a:lnTo>
                    <a:pt x="15460" y="6033"/>
                  </a:lnTo>
                  <a:lnTo>
                    <a:pt x="15411" y="6106"/>
                  </a:lnTo>
                  <a:lnTo>
                    <a:pt x="15313" y="6180"/>
                  </a:lnTo>
                  <a:lnTo>
                    <a:pt x="15167" y="6277"/>
                  </a:lnTo>
                  <a:lnTo>
                    <a:pt x="14972" y="6399"/>
                  </a:lnTo>
                  <a:lnTo>
                    <a:pt x="14727" y="6522"/>
                  </a:lnTo>
                  <a:lnTo>
                    <a:pt x="14410" y="6619"/>
                  </a:lnTo>
                  <a:lnTo>
                    <a:pt x="14068" y="6741"/>
                  </a:lnTo>
                  <a:lnTo>
                    <a:pt x="13677" y="6864"/>
                  </a:lnTo>
                  <a:lnTo>
                    <a:pt x="13213" y="6986"/>
                  </a:lnTo>
                  <a:lnTo>
                    <a:pt x="12725" y="7083"/>
                  </a:lnTo>
                  <a:lnTo>
                    <a:pt x="12163" y="7181"/>
                  </a:lnTo>
                  <a:lnTo>
                    <a:pt x="11552" y="7254"/>
                  </a:lnTo>
                  <a:lnTo>
                    <a:pt x="10893" y="7303"/>
                  </a:lnTo>
                  <a:lnTo>
                    <a:pt x="10185" y="7352"/>
                  </a:lnTo>
                  <a:lnTo>
                    <a:pt x="8622" y="7352"/>
                  </a:lnTo>
                  <a:lnTo>
                    <a:pt x="7913" y="7303"/>
                  </a:lnTo>
                  <a:lnTo>
                    <a:pt x="7254" y="7254"/>
                  </a:lnTo>
                  <a:lnTo>
                    <a:pt x="6643" y="7181"/>
                  </a:lnTo>
                  <a:lnTo>
                    <a:pt x="6082" y="7083"/>
                  </a:lnTo>
                  <a:lnTo>
                    <a:pt x="5593" y="6986"/>
                  </a:lnTo>
                  <a:lnTo>
                    <a:pt x="5129" y="6864"/>
                  </a:lnTo>
                  <a:lnTo>
                    <a:pt x="4738" y="6741"/>
                  </a:lnTo>
                  <a:lnTo>
                    <a:pt x="4396" y="6619"/>
                  </a:lnTo>
                  <a:lnTo>
                    <a:pt x="4079" y="6522"/>
                  </a:lnTo>
                  <a:lnTo>
                    <a:pt x="3835" y="6399"/>
                  </a:lnTo>
                  <a:lnTo>
                    <a:pt x="3639" y="6277"/>
                  </a:lnTo>
                  <a:lnTo>
                    <a:pt x="3493" y="6180"/>
                  </a:lnTo>
                  <a:lnTo>
                    <a:pt x="3395" y="6106"/>
                  </a:lnTo>
                  <a:lnTo>
                    <a:pt x="3346" y="6033"/>
                  </a:lnTo>
                  <a:lnTo>
                    <a:pt x="3322" y="5984"/>
                  </a:lnTo>
                  <a:lnTo>
                    <a:pt x="3493" y="5374"/>
                  </a:lnTo>
                  <a:lnTo>
                    <a:pt x="3908" y="4006"/>
                  </a:lnTo>
                  <a:lnTo>
                    <a:pt x="4128" y="3273"/>
                  </a:lnTo>
                  <a:lnTo>
                    <a:pt x="4347" y="2638"/>
                  </a:lnTo>
                  <a:lnTo>
                    <a:pt x="4518" y="2174"/>
                  </a:lnTo>
                  <a:lnTo>
                    <a:pt x="4592" y="2052"/>
                  </a:lnTo>
                  <a:lnTo>
                    <a:pt x="4641" y="2003"/>
                  </a:lnTo>
                  <a:lnTo>
                    <a:pt x="4860" y="1906"/>
                  </a:lnTo>
                  <a:lnTo>
                    <a:pt x="5178" y="1808"/>
                  </a:lnTo>
                  <a:lnTo>
                    <a:pt x="5642" y="1686"/>
                  </a:lnTo>
                  <a:lnTo>
                    <a:pt x="6277" y="1564"/>
                  </a:lnTo>
                  <a:lnTo>
                    <a:pt x="7107" y="1442"/>
                  </a:lnTo>
                  <a:lnTo>
                    <a:pt x="8133" y="1368"/>
                  </a:lnTo>
                  <a:lnTo>
                    <a:pt x="8744" y="1344"/>
                  </a:lnTo>
                  <a:close/>
                  <a:moveTo>
                    <a:pt x="11919" y="9916"/>
                  </a:moveTo>
                  <a:lnTo>
                    <a:pt x="12016" y="9941"/>
                  </a:lnTo>
                  <a:lnTo>
                    <a:pt x="12090" y="9990"/>
                  </a:lnTo>
                  <a:lnTo>
                    <a:pt x="12138" y="10063"/>
                  </a:lnTo>
                  <a:lnTo>
                    <a:pt x="12163" y="10161"/>
                  </a:lnTo>
                  <a:lnTo>
                    <a:pt x="12138" y="10258"/>
                  </a:lnTo>
                  <a:lnTo>
                    <a:pt x="12090" y="10332"/>
                  </a:lnTo>
                  <a:lnTo>
                    <a:pt x="12016" y="10380"/>
                  </a:lnTo>
                  <a:lnTo>
                    <a:pt x="11919" y="10405"/>
                  </a:lnTo>
                  <a:lnTo>
                    <a:pt x="6887" y="10405"/>
                  </a:lnTo>
                  <a:lnTo>
                    <a:pt x="6790" y="10380"/>
                  </a:lnTo>
                  <a:lnTo>
                    <a:pt x="6717" y="10332"/>
                  </a:lnTo>
                  <a:lnTo>
                    <a:pt x="6668" y="10258"/>
                  </a:lnTo>
                  <a:lnTo>
                    <a:pt x="6643" y="10161"/>
                  </a:lnTo>
                  <a:lnTo>
                    <a:pt x="6668" y="10063"/>
                  </a:lnTo>
                  <a:lnTo>
                    <a:pt x="6717" y="9990"/>
                  </a:lnTo>
                  <a:lnTo>
                    <a:pt x="6790" y="9941"/>
                  </a:lnTo>
                  <a:lnTo>
                    <a:pt x="6887" y="9916"/>
                  </a:lnTo>
                  <a:close/>
                  <a:moveTo>
                    <a:pt x="11626" y="10991"/>
                  </a:moveTo>
                  <a:lnTo>
                    <a:pt x="11723" y="11015"/>
                  </a:lnTo>
                  <a:lnTo>
                    <a:pt x="11797" y="11064"/>
                  </a:lnTo>
                  <a:lnTo>
                    <a:pt x="11845" y="11138"/>
                  </a:lnTo>
                  <a:lnTo>
                    <a:pt x="11870" y="11235"/>
                  </a:lnTo>
                  <a:lnTo>
                    <a:pt x="11845" y="11333"/>
                  </a:lnTo>
                  <a:lnTo>
                    <a:pt x="11797" y="11406"/>
                  </a:lnTo>
                  <a:lnTo>
                    <a:pt x="11723" y="11455"/>
                  </a:lnTo>
                  <a:lnTo>
                    <a:pt x="11626" y="11479"/>
                  </a:lnTo>
                  <a:lnTo>
                    <a:pt x="7181" y="11479"/>
                  </a:lnTo>
                  <a:lnTo>
                    <a:pt x="7083" y="11455"/>
                  </a:lnTo>
                  <a:lnTo>
                    <a:pt x="7010" y="11406"/>
                  </a:lnTo>
                  <a:lnTo>
                    <a:pt x="6961" y="11333"/>
                  </a:lnTo>
                  <a:lnTo>
                    <a:pt x="6936" y="11235"/>
                  </a:lnTo>
                  <a:lnTo>
                    <a:pt x="6961" y="11138"/>
                  </a:lnTo>
                  <a:lnTo>
                    <a:pt x="7010" y="11064"/>
                  </a:lnTo>
                  <a:lnTo>
                    <a:pt x="7083" y="11015"/>
                  </a:lnTo>
                  <a:lnTo>
                    <a:pt x="7181" y="10991"/>
                  </a:lnTo>
                  <a:close/>
                  <a:moveTo>
                    <a:pt x="4152" y="9110"/>
                  </a:moveTo>
                  <a:lnTo>
                    <a:pt x="4299" y="9159"/>
                  </a:lnTo>
                  <a:lnTo>
                    <a:pt x="4470" y="9208"/>
                  </a:lnTo>
                  <a:lnTo>
                    <a:pt x="4616" y="9281"/>
                  </a:lnTo>
                  <a:lnTo>
                    <a:pt x="4763" y="9379"/>
                  </a:lnTo>
                  <a:lnTo>
                    <a:pt x="4885" y="9501"/>
                  </a:lnTo>
                  <a:lnTo>
                    <a:pt x="5129" y="9745"/>
                  </a:lnTo>
                  <a:lnTo>
                    <a:pt x="5324" y="10039"/>
                  </a:lnTo>
                  <a:lnTo>
                    <a:pt x="5471" y="10332"/>
                  </a:lnTo>
                  <a:lnTo>
                    <a:pt x="5569" y="10649"/>
                  </a:lnTo>
                  <a:lnTo>
                    <a:pt x="5593" y="10796"/>
                  </a:lnTo>
                  <a:lnTo>
                    <a:pt x="5593" y="10918"/>
                  </a:lnTo>
                  <a:lnTo>
                    <a:pt x="5593" y="11064"/>
                  </a:lnTo>
                  <a:lnTo>
                    <a:pt x="5569" y="11162"/>
                  </a:lnTo>
                  <a:lnTo>
                    <a:pt x="5520" y="11260"/>
                  </a:lnTo>
                  <a:lnTo>
                    <a:pt x="5471" y="11357"/>
                  </a:lnTo>
                  <a:lnTo>
                    <a:pt x="5398" y="11431"/>
                  </a:lnTo>
                  <a:lnTo>
                    <a:pt x="5324" y="11504"/>
                  </a:lnTo>
                  <a:lnTo>
                    <a:pt x="5129" y="11602"/>
                  </a:lnTo>
                  <a:lnTo>
                    <a:pt x="4885" y="11675"/>
                  </a:lnTo>
                  <a:lnTo>
                    <a:pt x="4616" y="11699"/>
                  </a:lnTo>
                  <a:lnTo>
                    <a:pt x="4299" y="11724"/>
                  </a:lnTo>
                  <a:lnTo>
                    <a:pt x="3981" y="11724"/>
                  </a:lnTo>
                  <a:lnTo>
                    <a:pt x="3639" y="11699"/>
                  </a:lnTo>
                  <a:lnTo>
                    <a:pt x="3346" y="11626"/>
                  </a:lnTo>
                  <a:lnTo>
                    <a:pt x="3077" y="11504"/>
                  </a:lnTo>
                  <a:lnTo>
                    <a:pt x="2833" y="11333"/>
                  </a:lnTo>
                  <a:lnTo>
                    <a:pt x="2638" y="11162"/>
                  </a:lnTo>
                  <a:lnTo>
                    <a:pt x="2467" y="10918"/>
                  </a:lnTo>
                  <a:lnTo>
                    <a:pt x="2418" y="10820"/>
                  </a:lnTo>
                  <a:lnTo>
                    <a:pt x="2394" y="10674"/>
                  </a:lnTo>
                  <a:lnTo>
                    <a:pt x="2369" y="10551"/>
                  </a:lnTo>
                  <a:lnTo>
                    <a:pt x="2345" y="10429"/>
                  </a:lnTo>
                  <a:lnTo>
                    <a:pt x="2369" y="10283"/>
                  </a:lnTo>
                  <a:lnTo>
                    <a:pt x="2394" y="10161"/>
                  </a:lnTo>
                  <a:lnTo>
                    <a:pt x="2418" y="10039"/>
                  </a:lnTo>
                  <a:lnTo>
                    <a:pt x="2467" y="9916"/>
                  </a:lnTo>
                  <a:lnTo>
                    <a:pt x="2638" y="9697"/>
                  </a:lnTo>
                  <a:lnTo>
                    <a:pt x="2833" y="9501"/>
                  </a:lnTo>
                  <a:lnTo>
                    <a:pt x="3077" y="9330"/>
                  </a:lnTo>
                  <a:lnTo>
                    <a:pt x="3346" y="9208"/>
                  </a:lnTo>
                  <a:lnTo>
                    <a:pt x="3639" y="9135"/>
                  </a:lnTo>
                  <a:lnTo>
                    <a:pt x="3981" y="9110"/>
                  </a:lnTo>
                  <a:close/>
                  <a:moveTo>
                    <a:pt x="14825" y="9110"/>
                  </a:moveTo>
                  <a:lnTo>
                    <a:pt x="15167" y="9135"/>
                  </a:lnTo>
                  <a:lnTo>
                    <a:pt x="15460" y="9208"/>
                  </a:lnTo>
                  <a:lnTo>
                    <a:pt x="15729" y="9330"/>
                  </a:lnTo>
                  <a:lnTo>
                    <a:pt x="15973" y="9501"/>
                  </a:lnTo>
                  <a:lnTo>
                    <a:pt x="16168" y="9697"/>
                  </a:lnTo>
                  <a:lnTo>
                    <a:pt x="16339" y="9916"/>
                  </a:lnTo>
                  <a:lnTo>
                    <a:pt x="16388" y="10039"/>
                  </a:lnTo>
                  <a:lnTo>
                    <a:pt x="16412" y="10161"/>
                  </a:lnTo>
                  <a:lnTo>
                    <a:pt x="16437" y="10283"/>
                  </a:lnTo>
                  <a:lnTo>
                    <a:pt x="16461" y="10429"/>
                  </a:lnTo>
                  <a:lnTo>
                    <a:pt x="16437" y="10551"/>
                  </a:lnTo>
                  <a:lnTo>
                    <a:pt x="16412" y="10674"/>
                  </a:lnTo>
                  <a:lnTo>
                    <a:pt x="16388" y="10820"/>
                  </a:lnTo>
                  <a:lnTo>
                    <a:pt x="16339" y="10918"/>
                  </a:lnTo>
                  <a:lnTo>
                    <a:pt x="16168" y="11162"/>
                  </a:lnTo>
                  <a:lnTo>
                    <a:pt x="15973" y="11333"/>
                  </a:lnTo>
                  <a:lnTo>
                    <a:pt x="15729" y="11504"/>
                  </a:lnTo>
                  <a:lnTo>
                    <a:pt x="15460" y="11626"/>
                  </a:lnTo>
                  <a:lnTo>
                    <a:pt x="15167" y="11699"/>
                  </a:lnTo>
                  <a:lnTo>
                    <a:pt x="14825" y="11724"/>
                  </a:lnTo>
                  <a:lnTo>
                    <a:pt x="14507" y="11724"/>
                  </a:lnTo>
                  <a:lnTo>
                    <a:pt x="14190" y="11699"/>
                  </a:lnTo>
                  <a:lnTo>
                    <a:pt x="13921" y="11675"/>
                  </a:lnTo>
                  <a:lnTo>
                    <a:pt x="13677" y="11602"/>
                  </a:lnTo>
                  <a:lnTo>
                    <a:pt x="13482" y="11504"/>
                  </a:lnTo>
                  <a:lnTo>
                    <a:pt x="13408" y="11431"/>
                  </a:lnTo>
                  <a:lnTo>
                    <a:pt x="13335" y="11357"/>
                  </a:lnTo>
                  <a:lnTo>
                    <a:pt x="13286" y="11260"/>
                  </a:lnTo>
                  <a:lnTo>
                    <a:pt x="13237" y="11162"/>
                  </a:lnTo>
                  <a:lnTo>
                    <a:pt x="13213" y="11064"/>
                  </a:lnTo>
                  <a:lnTo>
                    <a:pt x="13213" y="10918"/>
                  </a:lnTo>
                  <a:lnTo>
                    <a:pt x="13213" y="10796"/>
                  </a:lnTo>
                  <a:lnTo>
                    <a:pt x="13237" y="10649"/>
                  </a:lnTo>
                  <a:lnTo>
                    <a:pt x="13335" y="10332"/>
                  </a:lnTo>
                  <a:lnTo>
                    <a:pt x="13482" y="10039"/>
                  </a:lnTo>
                  <a:lnTo>
                    <a:pt x="13677" y="9745"/>
                  </a:lnTo>
                  <a:lnTo>
                    <a:pt x="13921" y="9501"/>
                  </a:lnTo>
                  <a:lnTo>
                    <a:pt x="14043" y="9379"/>
                  </a:lnTo>
                  <a:lnTo>
                    <a:pt x="14190" y="9281"/>
                  </a:lnTo>
                  <a:lnTo>
                    <a:pt x="14337" y="9208"/>
                  </a:lnTo>
                  <a:lnTo>
                    <a:pt x="14507" y="9159"/>
                  </a:lnTo>
                  <a:lnTo>
                    <a:pt x="14654" y="9110"/>
                  </a:lnTo>
                  <a:close/>
                  <a:moveTo>
                    <a:pt x="9403" y="1"/>
                  </a:moveTo>
                  <a:lnTo>
                    <a:pt x="8280" y="25"/>
                  </a:lnTo>
                  <a:lnTo>
                    <a:pt x="7303" y="74"/>
                  </a:lnTo>
                  <a:lnTo>
                    <a:pt x="6497" y="147"/>
                  </a:lnTo>
                  <a:lnTo>
                    <a:pt x="5837" y="220"/>
                  </a:lnTo>
                  <a:lnTo>
                    <a:pt x="5324" y="318"/>
                  </a:lnTo>
                  <a:lnTo>
                    <a:pt x="4958" y="391"/>
                  </a:lnTo>
                  <a:lnTo>
                    <a:pt x="4665" y="440"/>
                  </a:lnTo>
                  <a:lnTo>
                    <a:pt x="4421" y="538"/>
                  </a:lnTo>
                  <a:lnTo>
                    <a:pt x="4201" y="660"/>
                  </a:lnTo>
                  <a:lnTo>
                    <a:pt x="3981" y="807"/>
                  </a:lnTo>
                  <a:lnTo>
                    <a:pt x="3761" y="978"/>
                  </a:lnTo>
                  <a:lnTo>
                    <a:pt x="3590" y="1173"/>
                  </a:lnTo>
                  <a:lnTo>
                    <a:pt x="3419" y="1368"/>
                  </a:lnTo>
                  <a:lnTo>
                    <a:pt x="3273" y="1588"/>
                  </a:lnTo>
                  <a:lnTo>
                    <a:pt x="3175" y="1808"/>
                  </a:lnTo>
                  <a:lnTo>
                    <a:pt x="2272" y="4153"/>
                  </a:lnTo>
                  <a:lnTo>
                    <a:pt x="928" y="4153"/>
                  </a:lnTo>
                  <a:lnTo>
                    <a:pt x="831" y="4177"/>
                  </a:lnTo>
                  <a:lnTo>
                    <a:pt x="733" y="4226"/>
                  </a:lnTo>
                  <a:lnTo>
                    <a:pt x="635" y="4299"/>
                  </a:lnTo>
                  <a:lnTo>
                    <a:pt x="464" y="4446"/>
                  </a:lnTo>
                  <a:lnTo>
                    <a:pt x="293" y="4641"/>
                  </a:lnTo>
                  <a:lnTo>
                    <a:pt x="171" y="4861"/>
                  </a:lnTo>
                  <a:lnTo>
                    <a:pt x="73" y="5105"/>
                  </a:lnTo>
                  <a:lnTo>
                    <a:pt x="25" y="5349"/>
                  </a:lnTo>
                  <a:lnTo>
                    <a:pt x="0" y="5569"/>
                  </a:lnTo>
                  <a:lnTo>
                    <a:pt x="25" y="5764"/>
                  </a:lnTo>
                  <a:lnTo>
                    <a:pt x="73" y="5911"/>
                  </a:lnTo>
                  <a:lnTo>
                    <a:pt x="171" y="6033"/>
                  </a:lnTo>
                  <a:lnTo>
                    <a:pt x="293" y="6106"/>
                  </a:lnTo>
                  <a:lnTo>
                    <a:pt x="464" y="6155"/>
                  </a:lnTo>
                  <a:lnTo>
                    <a:pt x="635" y="6204"/>
                  </a:lnTo>
                  <a:lnTo>
                    <a:pt x="1466" y="6204"/>
                  </a:lnTo>
                  <a:lnTo>
                    <a:pt x="1148" y="7034"/>
                  </a:lnTo>
                  <a:lnTo>
                    <a:pt x="1002" y="7547"/>
                  </a:lnTo>
                  <a:lnTo>
                    <a:pt x="879" y="8109"/>
                  </a:lnTo>
                  <a:lnTo>
                    <a:pt x="782" y="8695"/>
                  </a:lnTo>
                  <a:lnTo>
                    <a:pt x="757" y="9233"/>
                  </a:lnTo>
                  <a:lnTo>
                    <a:pt x="757" y="13360"/>
                  </a:lnTo>
                  <a:lnTo>
                    <a:pt x="18049" y="13360"/>
                  </a:lnTo>
                  <a:lnTo>
                    <a:pt x="18049" y="9233"/>
                  </a:lnTo>
                  <a:lnTo>
                    <a:pt x="18024" y="8695"/>
                  </a:lnTo>
                  <a:lnTo>
                    <a:pt x="17927" y="8109"/>
                  </a:lnTo>
                  <a:lnTo>
                    <a:pt x="17805" y="7547"/>
                  </a:lnTo>
                  <a:lnTo>
                    <a:pt x="17658" y="7034"/>
                  </a:lnTo>
                  <a:lnTo>
                    <a:pt x="17341" y="6204"/>
                  </a:lnTo>
                  <a:lnTo>
                    <a:pt x="18171" y="6204"/>
                  </a:lnTo>
                  <a:lnTo>
                    <a:pt x="18342" y="6155"/>
                  </a:lnTo>
                  <a:lnTo>
                    <a:pt x="18513" y="6106"/>
                  </a:lnTo>
                  <a:lnTo>
                    <a:pt x="18635" y="6033"/>
                  </a:lnTo>
                  <a:lnTo>
                    <a:pt x="18733" y="5911"/>
                  </a:lnTo>
                  <a:lnTo>
                    <a:pt x="18782" y="5764"/>
                  </a:lnTo>
                  <a:lnTo>
                    <a:pt x="18806" y="5569"/>
                  </a:lnTo>
                  <a:lnTo>
                    <a:pt x="18782" y="5349"/>
                  </a:lnTo>
                  <a:lnTo>
                    <a:pt x="18733" y="5105"/>
                  </a:lnTo>
                  <a:lnTo>
                    <a:pt x="18635" y="4861"/>
                  </a:lnTo>
                  <a:lnTo>
                    <a:pt x="18513" y="4641"/>
                  </a:lnTo>
                  <a:lnTo>
                    <a:pt x="18342" y="4446"/>
                  </a:lnTo>
                  <a:lnTo>
                    <a:pt x="18171" y="4299"/>
                  </a:lnTo>
                  <a:lnTo>
                    <a:pt x="18073" y="4226"/>
                  </a:lnTo>
                  <a:lnTo>
                    <a:pt x="17976" y="4177"/>
                  </a:lnTo>
                  <a:lnTo>
                    <a:pt x="17878" y="4153"/>
                  </a:lnTo>
                  <a:lnTo>
                    <a:pt x="16535" y="4153"/>
                  </a:lnTo>
                  <a:lnTo>
                    <a:pt x="15631" y="1808"/>
                  </a:lnTo>
                  <a:lnTo>
                    <a:pt x="15533" y="1588"/>
                  </a:lnTo>
                  <a:lnTo>
                    <a:pt x="15387" y="1368"/>
                  </a:lnTo>
                  <a:lnTo>
                    <a:pt x="15216" y="1173"/>
                  </a:lnTo>
                  <a:lnTo>
                    <a:pt x="15045" y="978"/>
                  </a:lnTo>
                  <a:lnTo>
                    <a:pt x="14825" y="807"/>
                  </a:lnTo>
                  <a:lnTo>
                    <a:pt x="14605" y="660"/>
                  </a:lnTo>
                  <a:lnTo>
                    <a:pt x="14385" y="538"/>
                  </a:lnTo>
                  <a:lnTo>
                    <a:pt x="14141" y="440"/>
                  </a:lnTo>
                  <a:lnTo>
                    <a:pt x="13848" y="391"/>
                  </a:lnTo>
                  <a:lnTo>
                    <a:pt x="13482" y="318"/>
                  </a:lnTo>
                  <a:lnTo>
                    <a:pt x="12969" y="220"/>
                  </a:lnTo>
                  <a:lnTo>
                    <a:pt x="12309" y="147"/>
                  </a:lnTo>
                  <a:lnTo>
                    <a:pt x="11503" y="74"/>
                  </a:lnTo>
                  <a:lnTo>
                    <a:pt x="10527" y="25"/>
                  </a:lnTo>
                  <a:lnTo>
                    <a:pt x="940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79" name="Google Shape;679;p40"/>
          <p:cNvSpPr/>
          <p:nvPr/>
        </p:nvSpPr>
        <p:spPr>
          <a:xfrm>
            <a:off x="4864301" y="3765502"/>
            <a:ext cx="353252" cy="353231"/>
          </a:xfrm>
          <a:custGeom>
            <a:avLst/>
            <a:gdLst/>
            <a:ahLst/>
            <a:cxnLst/>
            <a:rect l="l" t="t" r="r" b="b"/>
            <a:pathLst>
              <a:path w="16902" h="16901" extrusionOk="0">
                <a:moveTo>
                  <a:pt x="14386" y="757"/>
                </a:moveTo>
                <a:lnTo>
                  <a:pt x="14557" y="782"/>
                </a:lnTo>
                <a:lnTo>
                  <a:pt x="14728" y="806"/>
                </a:lnTo>
                <a:lnTo>
                  <a:pt x="14899" y="831"/>
                </a:lnTo>
                <a:lnTo>
                  <a:pt x="15070" y="904"/>
                </a:lnTo>
                <a:lnTo>
                  <a:pt x="15216" y="977"/>
                </a:lnTo>
                <a:lnTo>
                  <a:pt x="15363" y="1050"/>
                </a:lnTo>
                <a:lnTo>
                  <a:pt x="15509" y="1148"/>
                </a:lnTo>
                <a:lnTo>
                  <a:pt x="15631" y="1270"/>
                </a:lnTo>
                <a:lnTo>
                  <a:pt x="15729" y="1392"/>
                </a:lnTo>
                <a:lnTo>
                  <a:pt x="15827" y="1539"/>
                </a:lnTo>
                <a:lnTo>
                  <a:pt x="15925" y="1661"/>
                </a:lnTo>
                <a:lnTo>
                  <a:pt x="15998" y="1807"/>
                </a:lnTo>
                <a:lnTo>
                  <a:pt x="16047" y="1978"/>
                </a:lnTo>
                <a:lnTo>
                  <a:pt x="16095" y="2125"/>
                </a:lnTo>
                <a:lnTo>
                  <a:pt x="16120" y="2296"/>
                </a:lnTo>
                <a:lnTo>
                  <a:pt x="16144" y="2467"/>
                </a:lnTo>
                <a:lnTo>
                  <a:pt x="16120" y="2565"/>
                </a:lnTo>
                <a:lnTo>
                  <a:pt x="16071" y="2638"/>
                </a:lnTo>
                <a:lnTo>
                  <a:pt x="15998" y="2687"/>
                </a:lnTo>
                <a:lnTo>
                  <a:pt x="15900" y="2711"/>
                </a:lnTo>
                <a:lnTo>
                  <a:pt x="15802" y="2687"/>
                </a:lnTo>
                <a:lnTo>
                  <a:pt x="15729" y="2638"/>
                </a:lnTo>
                <a:lnTo>
                  <a:pt x="15680" y="2565"/>
                </a:lnTo>
                <a:lnTo>
                  <a:pt x="15656" y="2467"/>
                </a:lnTo>
                <a:lnTo>
                  <a:pt x="15631" y="2247"/>
                </a:lnTo>
                <a:lnTo>
                  <a:pt x="15558" y="2003"/>
                </a:lnTo>
                <a:lnTo>
                  <a:pt x="15436" y="1807"/>
                </a:lnTo>
                <a:lnTo>
                  <a:pt x="15290" y="1612"/>
                </a:lnTo>
                <a:lnTo>
                  <a:pt x="15094" y="1466"/>
                </a:lnTo>
                <a:lnTo>
                  <a:pt x="14874" y="1343"/>
                </a:lnTo>
                <a:lnTo>
                  <a:pt x="14630" y="1270"/>
                </a:lnTo>
                <a:lnTo>
                  <a:pt x="14386" y="1246"/>
                </a:lnTo>
                <a:lnTo>
                  <a:pt x="14288" y="1246"/>
                </a:lnTo>
                <a:lnTo>
                  <a:pt x="14215" y="1172"/>
                </a:lnTo>
                <a:lnTo>
                  <a:pt x="14166" y="1099"/>
                </a:lnTo>
                <a:lnTo>
                  <a:pt x="14142" y="1002"/>
                </a:lnTo>
                <a:lnTo>
                  <a:pt x="14166" y="904"/>
                </a:lnTo>
                <a:lnTo>
                  <a:pt x="14215" y="831"/>
                </a:lnTo>
                <a:lnTo>
                  <a:pt x="14288" y="782"/>
                </a:lnTo>
                <a:lnTo>
                  <a:pt x="14386" y="757"/>
                </a:lnTo>
                <a:close/>
                <a:moveTo>
                  <a:pt x="15460" y="0"/>
                </a:moveTo>
                <a:lnTo>
                  <a:pt x="15167" y="25"/>
                </a:lnTo>
                <a:lnTo>
                  <a:pt x="14850" y="49"/>
                </a:lnTo>
                <a:lnTo>
                  <a:pt x="14557" y="122"/>
                </a:lnTo>
                <a:lnTo>
                  <a:pt x="14117" y="244"/>
                </a:lnTo>
                <a:lnTo>
                  <a:pt x="13873" y="318"/>
                </a:lnTo>
                <a:lnTo>
                  <a:pt x="13653" y="415"/>
                </a:lnTo>
                <a:lnTo>
                  <a:pt x="13458" y="537"/>
                </a:lnTo>
                <a:lnTo>
                  <a:pt x="13287" y="660"/>
                </a:lnTo>
                <a:lnTo>
                  <a:pt x="10625" y="3346"/>
                </a:lnTo>
                <a:lnTo>
                  <a:pt x="2858" y="1221"/>
                </a:lnTo>
                <a:lnTo>
                  <a:pt x="2712" y="1197"/>
                </a:lnTo>
                <a:lnTo>
                  <a:pt x="2590" y="1221"/>
                </a:lnTo>
                <a:lnTo>
                  <a:pt x="2467" y="1270"/>
                </a:lnTo>
                <a:lnTo>
                  <a:pt x="2345" y="1343"/>
                </a:lnTo>
                <a:lnTo>
                  <a:pt x="1613" y="2101"/>
                </a:lnTo>
                <a:lnTo>
                  <a:pt x="1539" y="2198"/>
                </a:lnTo>
                <a:lnTo>
                  <a:pt x="1491" y="2296"/>
                </a:lnTo>
                <a:lnTo>
                  <a:pt x="1466" y="2418"/>
                </a:lnTo>
                <a:lnTo>
                  <a:pt x="1466" y="2516"/>
                </a:lnTo>
                <a:lnTo>
                  <a:pt x="1491" y="2613"/>
                </a:lnTo>
                <a:lnTo>
                  <a:pt x="1515" y="2687"/>
                </a:lnTo>
                <a:lnTo>
                  <a:pt x="1613" y="2833"/>
                </a:lnTo>
                <a:lnTo>
                  <a:pt x="1710" y="2907"/>
                </a:lnTo>
                <a:lnTo>
                  <a:pt x="7425" y="6619"/>
                </a:lnTo>
                <a:lnTo>
                  <a:pt x="4177" y="10893"/>
                </a:lnTo>
                <a:lnTo>
                  <a:pt x="929" y="10331"/>
                </a:lnTo>
                <a:lnTo>
                  <a:pt x="831" y="10331"/>
                </a:lnTo>
                <a:lnTo>
                  <a:pt x="709" y="10356"/>
                </a:lnTo>
                <a:lnTo>
                  <a:pt x="611" y="10404"/>
                </a:lnTo>
                <a:lnTo>
                  <a:pt x="514" y="10478"/>
                </a:lnTo>
                <a:lnTo>
                  <a:pt x="147" y="10844"/>
                </a:lnTo>
                <a:lnTo>
                  <a:pt x="74" y="10942"/>
                </a:lnTo>
                <a:lnTo>
                  <a:pt x="25" y="11064"/>
                </a:lnTo>
                <a:lnTo>
                  <a:pt x="1" y="11186"/>
                </a:lnTo>
                <a:lnTo>
                  <a:pt x="1" y="11308"/>
                </a:lnTo>
                <a:lnTo>
                  <a:pt x="50" y="11455"/>
                </a:lnTo>
                <a:lnTo>
                  <a:pt x="147" y="11601"/>
                </a:lnTo>
                <a:lnTo>
                  <a:pt x="245" y="11674"/>
                </a:lnTo>
                <a:lnTo>
                  <a:pt x="3444" y="13457"/>
                </a:lnTo>
                <a:lnTo>
                  <a:pt x="5227" y="16657"/>
                </a:lnTo>
                <a:lnTo>
                  <a:pt x="5301" y="16754"/>
                </a:lnTo>
                <a:lnTo>
                  <a:pt x="5447" y="16852"/>
                </a:lnTo>
                <a:lnTo>
                  <a:pt x="5594" y="16901"/>
                </a:lnTo>
                <a:lnTo>
                  <a:pt x="5716" y="16901"/>
                </a:lnTo>
                <a:lnTo>
                  <a:pt x="5838" y="16877"/>
                </a:lnTo>
                <a:lnTo>
                  <a:pt x="5960" y="16828"/>
                </a:lnTo>
                <a:lnTo>
                  <a:pt x="6058" y="16754"/>
                </a:lnTo>
                <a:lnTo>
                  <a:pt x="6424" y="16388"/>
                </a:lnTo>
                <a:lnTo>
                  <a:pt x="6497" y="16290"/>
                </a:lnTo>
                <a:lnTo>
                  <a:pt x="6546" y="16193"/>
                </a:lnTo>
                <a:lnTo>
                  <a:pt x="6571" y="16071"/>
                </a:lnTo>
                <a:lnTo>
                  <a:pt x="6571" y="15973"/>
                </a:lnTo>
                <a:lnTo>
                  <a:pt x="6009" y="12725"/>
                </a:lnTo>
                <a:lnTo>
                  <a:pt x="10283" y="9476"/>
                </a:lnTo>
                <a:lnTo>
                  <a:pt x="13995" y="15191"/>
                </a:lnTo>
                <a:lnTo>
                  <a:pt x="14068" y="15289"/>
                </a:lnTo>
                <a:lnTo>
                  <a:pt x="14215" y="15387"/>
                </a:lnTo>
                <a:lnTo>
                  <a:pt x="14288" y="15411"/>
                </a:lnTo>
                <a:lnTo>
                  <a:pt x="14386" y="15436"/>
                </a:lnTo>
                <a:lnTo>
                  <a:pt x="14484" y="15436"/>
                </a:lnTo>
                <a:lnTo>
                  <a:pt x="14606" y="15411"/>
                </a:lnTo>
                <a:lnTo>
                  <a:pt x="14703" y="15362"/>
                </a:lnTo>
                <a:lnTo>
                  <a:pt x="14801" y="15289"/>
                </a:lnTo>
                <a:lnTo>
                  <a:pt x="15558" y="14556"/>
                </a:lnTo>
                <a:lnTo>
                  <a:pt x="15631" y="14434"/>
                </a:lnTo>
                <a:lnTo>
                  <a:pt x="15680" y="14312"/>
                </a:lnTo>
                <a:lnTo>
                  <a:pt x="15705" y="14190"/>
                </a:lnTo>
                <a:lnTo>
                  <a:pt x="15680" y="14043"/>
                </a:lnTo>
                <a:lnTo>
                  <a:pt x="13555" y="6277"/>
                </a:lnTo>
                <a:lnTo>
                  <a:pt x="16242" y="3615"/>
                </a:lnTo>
                <a:lnTo>
                  <a:pt x="16364" y="3444"/>
                </a:lnTo>
                <a:lnTo>
                  <a:pt x="16486" y="3248"/>
                </a:lnTo>
                <a:lnTo>
                  <a:pt x="16584" y="3029"/>
                </a:lnTo>
                <a:lnTo>
                  <a:pt x="16657" y="2784"/>
                </a:lnTo>
                <a:lnTo>
                  <a:pt x="16779" y="2345"/>
                </a:lnTo>
                <a:lnTo>
                  <a:pt x="16853" y="2052"/>
                </a:lnTo>
                <a:lnTo>
                  <a:pt x="16877" y="1734"/>
                </a:lnTo>
                <a:lnTo>
                  <a:pt x="16901" y="1441"/>
                </a:lnTo>
                <a:lnTo>
                  <a:pt x="16901" y="1197"/>
                </a:lnTo>
                <a:lnTo>
                  <a:pt x="16901" y="953"/>
                </a:lnTo>
                <a:lnTo>
                  <a:pt x="16853" y="757"/>
                </a:lnTo>
                <a:lnTo>
                  <a:pt x="16779" y="586"/>
                </a:lnTo>
                <a:lnTo>
                  <a:pt x="16706" y="415"/>
                </a:lnTo>
                <a:lnTo>
                  <a:pt x="16608" y="293"/>
                </a:lnTo>
                <a:lnTo>
                  <a:pt x="16486" y="196"/>
                </a:lnTo>
                <a:lnTo>
                  <a:pt x="16315" y="122"/>
                </a:lnTo>
                <a:lnTo>
                  <a:pt x="16144" y="49"/>
                </a:lnTo>
                <a:lnTo>
                  <a:pt x="1594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80" name="Google Shape;680;p40"/>
          <p:cNvGrpSpPr/>
          <p:nvPr/>
        </p:nvGrpSpPr>
        <p:grpSpPr>
          <a:xfrm>
            <a:off x="5423039" y="3748516"/>
            <a:ext cx="362448" cy="386922"/>
            <a:chOff x="6642425" y="4312500"/>
            <a:chExt cx="433550" cy="462825"/>
          </a:xfrm>
        </p:grpSpPr>
        <p:sp>
          <p:nvSpPr>
            <p:cNvPr id="681" name="Google Shape;681;p40"/>
            <p:cNvSpPr/>
            <p:nvPr/>
          </p:nvSpPr>
          <p:spPr>
            <a:xfrm>
              <a:off x="6642425" y="4687375"/>
              <a:ext cx="433550" cy="39125"/>
            </a:xfrm>
            <a:custGeom>
              <a:avLst/>
              <a:gdLst/>
              <a:ahLst/>
              <a:cxnLst/>
              <a:rect l="l" t="t" r="r" b="b"/>
              <a:pathLst>
                <a:path w="17342" h="1565" extrusionOk="0">
                  <a:moveTo>
                    <a:pt x="489" y="1"/>
                  </a:moveTo>
                  <a:lnTo>
                    <a:pt x="392" y="25"/>
                  </a:lnTo>
                  <a:lnTo>
                    <a:pt x="294" y="50"/>
                  </a:lnTo>
                  <a:lnTo>
                    <a:pt x="221" y="99"/>
                  </a:lnTo>
                  <a:lnTo>
                    <a:pt x="147" y="148"/>
                  </a:lnTo>
                  <a:lnTo>
                    <a:pt x="74" y="221"/>
                  </a:lnTo>
                  <a:lnTo>
                    <a:pt x="25" y="318"/>
                  </a:lnTo>
                  <a:lnTo>
                    <a:pt x="1" y="392"/>
                  </a:lnTo>
                  <a:lnTo>
                    <a:pt x="1" y="489"/>
                  </a:lnTo>
                  <a:lnTo>
                    <a:pt x="1" y="612"/>
                  </a:lnTo>
                  <a:lnTo>
                    <a:pt x="25" y="685"/>
                  </a:lnTo>
                  <a:lnTo>
                    <a:pt x="74" y="783"/>
                  </a:lnTo>
                  <a:lnTo>
                    <a:pt x="147" y="856"/>
                  </a:lnTo>
                  <a:lnTo>
                    <a:pt x="221" y="905"/>
                  </a:lnTo>
                  <a:lnTo>
                    <a:pt x="294" y="953"/>
                  </a:lnTo>
                  <a:lnTo>
                    <a:pt x="392" y="978"/>
                  </a:lnTo>
                  <a:lnTo>
                    <a:pt x="489" y="978"/>
                  </a:lnTo>
                  <a:lnTo>
                    <a:pt x="734" y="1002"/>
                  </a:lnTo>
                  <a:lnTo>
                    <a:pt x="929" y="1051"/>
                  </a:lnTo>
                  <a:lnTo>
                    <a:pt x="1100" y="1124"/>
                  </a:lnTo>
                  <a:lnTo>
                    <a:pt x="1271" y="1222"/>
                  </a:lnTo>
                  <a:lnTo>
                    <a:pt x="1491" y="1344"/>
                  </a:lnTo>
                  <a:lnTo>
                    <a:pt x="1759" y="1466"/>
                  </a:lnTo>
                  <a:lnTo>
                    <a:pt x="1930" y="1515"/>
                  </a:lnTo>
                  <a:lnTo>
                    <a:pt x="2101" y="1540"/>
                  </a:lnTo>
                  <a:lnTo>
                    <a:pt x="2297" y="1564"/>
                  </a:lnTo>
                  <a:lnTo>
                    <a:pt x="2761" y="1564"/>
                  </a:lnTo>
                  <a:lnTo>
                    <a:pt x="2956" y="1540"/>
                  </a:lnTo>
                  <a:lnTo>
                    <a:pt x="3127" y="1515"/>
                  </a:lnTo>
                  <a:lnTo>
                    <a:pt x="3298" y="1466"/>
                  </a:lnTo>
                  <a:lnTo>
                    <a:pt x="3567" y="1344"/>
                  </a:lnTo>
                  <a:lnTo>
                    <a:pt x="3787" y="1222"/>
                  </a:lnTo>
                  <a:lnTo>
                    <a:pt x="3957" y="1124"/>
                  </a:lnTo>
                  <a:lnTo>
                    <a:pt x="4128" y="1051"/>
                  </a:lnTo>
                  <a:lnTo>
                    <a:pt x="4324" y="1002"/>
                  </a:lnTo>
                  <a:lnTo>
                    <a:pt x="4568" y="978"/>
                  </a:lnTo>
                  <a:lnTo>
                    <a:pt x="4837" y="1002"/>
                  </a:lnTo>
                  <a:lnTo>
                    <a:pt x="5032" y="1051"/>
                  </a:lnTo>
                  <a:lnTo>
                    <a:pt x="5179" y="1124"/>
                  </a:lnTo>
                  <a:lnTo>
                    <a:pt x="5350" y="1222"/>
                  </a:lnTo>
                  <a:lnTo>
                    <a:pt x="5594" y="1344"/>
                  </a:lnTo>
                  <a:lnTo>
                    <a:pt x="5862" y="1466"/>
                  </a:lnTo>
                  <a:lnTo>
                    <a:pt x="6009" y="1515"/>
                  </a:lnTo>
                  <a:lnTo>
                    <a:pt x="6204" y="1540"/>
                  </a:lnTo>
                  <a:lnTo>
                    <a:pt x="6400" y="1564"/>
                  </a:lnTo>
                  <a:lnTo>
                    <a:pt x="6839" y="1564"/>
                  </a:lnTo>
                  <a:lnTo>
                    <a:pt x="7059" y="1540"/>
                  </a:lnTo>
                  <a:lnTo>
                    <a:pt x="7230" y="1515"/>
                  </a:lnTo>
                  <a:lnTo>
                    <a:pt x="7401" y="1466"/>
                  </a:lnTo>
                  <a:lnTo>
                    <a:pt x="7670" y="1344"/>
                  </a:lnTo>
                  <a:lnTo>
                    <a:pt x="7890" y="1222"/>
                  </a:lnTo>
                  <a:lnTo>
                    <a:pt x="8061" y="1124"/>
                  </a:lnTo>
                  <a:lnTo>
                    <a:pt x="8231" y="1051"/>
                  </a:lnTo>
                  <a:lnTo>
                    <a:pt x="8427" y="1002"/>
                  </a:lnTo>
                  <a:lnTo>
                    <a:pt x="8671" y="978"/>
                  </a:lnTo>
                  <a:lnTo>
                    <a:pt x="8915" y="1002"/>
                  </a:lnTo>
                  <a:lnTo>
                    <a:pt x="9111" y="1051"/>
                  </a:lnTo>
                  <a:lnTo>
                    <a:pt x="9282" y="1124"/>
                  </a:lnTo>
                  <a:lnTo>
                    <a:pt x="9453" y="1222"/>
                  </a:lnTo>
                  <a:lnTo>
                    <a:pt x="9672" y="1344"/>
                  </a:lnTo>
                  <a:lnTo>
                    <a:pt x="9941" y="1466"/>
                  </a:lnTo>
                  <a:lnTo>
                    <a:pt x="10112" y="1515"/>
                  </a:lnTo>
                  <a:lnTo>
                    <a:pt x="10283" y="1540"/>
                  </a:lnTo>
                  <a:lnTo>
                    <a:pt x="10478" y="1564"/>
                  </a:lnTo>
                  <a:lnTo>
                    <a:pt x="10942" y="1564"/>
                  </a:lnTo>
                  <a:lnTo>
                    <a:pt x="11138" y="1540"/>
                  </a:lnTo>
                  <a:lnTo>
                    <a:pt x="11333" y="1515"/>
                  </a:lnTo>
                  <a:lnTo>
                    <a:pt x="11480" y="1466"/>
                  </a:lnTo>
                  <a:lnTo>
                    <a:pt x="11748" y="1344"/>
                  </a:lnTo>
                  <a:lnTo>
                    <a:pt x="11993" y="1222"/>
                  </a:lnTo>
                  <a:lnTo>
                    <a:pt x="12139" y="1124"/>
                  </a:lnTo>
                  <a:lnTo>
                    <a:pt x="12310" y="1051"/>
                  </a:lnTo>
                  <a:lnTo>
                    <a:pt x="12506" y="1002"/>
                  </a:lnTo>
                  <a:lnTo>
                    <a:pt x="12774" y="978"/>
                  </a:lnTo>
                  <a:lnTo>
                    <a:pt x="13018" y="1002"/>
                  </a:lnTo>
                  <a:lnTo>
                    <a:pt x="13214" y="1051"/>
                  </a:lnTo>
                  <a:lnTo>
                    <a:pt x="13385" y="1124"/>
                  </a:lnTo>
                  <a:lnTo>
                    <a:pt x="13556" y="1222"/>
                  </a:lnTo>
                  <a:lnTo>
                    <a:pt x="13776" y="1344"/>
                  </a:lnTo>
                  <a:lnTo>
                    <a:pt x="14044" y="1466"/>
                  </a:lnTo>
                  <a:lnTo>
                    <a:pt x="14215" y="1515"/>
                  </a:lnTo>
                  <a:lnTo>
                    <a:pt x="14386" y="1540"/>
                  </a:lnTo>
                  <a:lnTo>
                    <a:pt x="14581" y="1564"/>
                  </a:lnTo>
                  <a:lnTo>
                    <a:pt x="15046" y="1564"/>
                  </a:lnTo>
                  <a:lnTo>
                    <a:pt x="15241" y="1540"/>
                  </a:lnTo>
                  <a:lnTo>
                    <a:pt x="15412" y="1515"/>
                  </a:lnTo>
                  <a:lnTo>
                    <a:pt x="15583" y="1466"/>
                  </a:lnTo>
                  <a:lnTo>
                    <a:pt x="15851" y="1344"/>
                  </a:lnTo>
                  <a:lnTo>
                    <a:pt x="16071" y="1222"/>
                  </a:lnTo>
                  <a:lnTo>
                    <a:pt x="16242" y="1124"/>
                  </a:lnTo>
                  <a:lnTo>
                    <a:pt x="16413" y="1051"/>
                  </a:lnTo>
                  <a:lnTo>
                    <a:pt x="16609" y="1002"/>
                  </a:lnTo>
                  <a:lnTo>
                    <a:pt x="16853" y="978"/>
                  </a:lnTo>
                  <a:lnTo>
                    <a:pt x="16951" y="978"/>
                  </a:lnTo>
                  <a:lnTo>
                    <a:pt x="17048" y="953"/>
                  </a:lnTo>
                  <a:lnTo>
                    <a:pt x="17121" y="905"/>
                  </a:lnTo>
                  <a:lnTo>
                    <a:pt x="17195" y="856"/>
                  </a:lnTo>
                  <a:lnTo>
                    <a:pt x="17268" y="783"/>
                  </a:lnTo>
                  <a:lnTo>
                    <a:pt x="17317" y="685"/>
                  </a:lnTo>
                  <a:lnTo>
                    <a:pt x="17341" y="612"/>
                  </a:lnTo>
                  <a:lnTo>
                    <a:pt x="17341" y="489"/>
                  </a:lnTo>
                  <a:lnTo>
                    <a:pt x="17341" y="392"/>
                  </a:lnTo>
                  <a:lnTo>
                    <a:pt x="17317" y="318"/>
                  </a:lnTo>
                  <a:lnTo>
                    <a:pt x="17268" y="221"/>
                  </a:lnTo>
                  <a:lnTo>
                    <a:pt x="17195" y="148"/>
                  </a:lnTo>
                  <a:lnTo>
                    <a:pt x="17121" y="99"/>
                  </a:lnTo>
                  <a:lnTo>
                    <a:pt x="17048" y="50"/>
                  </a:lnTo>
                  <a:lnTo>
                    <a:pt x="16951" y="25"/>
                  </a:lnTo>
                  <a:lnTo>
                    <a:pt x="16853" y="1"/>
                  </a:lnTo>
                  <a:lnTo>
                    <a:pt x="16633" y="25"/>
                  </a:lnTo>
                  <a:lnTo>
                    <a:pt x="16438" y="50"/>
                  </a:lnTo>
                  <a:lnTo>
                    <a:pt x="16242" y="74"/>
                  </a:lnTo>
                  <a:lnTo>
                    <a:pt x="16096" y="123"/>
                  </a:lnTo>
                  <a:lnTo>
                    <a:pt x="15827" y="245"/>
                  </a:lnTo>
                  <a:lnTo>
                    <a:pt x="15583" y="367"/>
                  </a:lnTo>
                  <a:lnTo>
                    <a:pt x="15436" y="465"/>
                  </a:lnTo>
                  <a:lnTo>
                    <a:pt x="15265" y="538"/>
                  </a:lnTo>
                  <a:lnTo>
                    <a:pt x="15070" y="587"/>
                  </a:lnTo>
                  <a:lnTo>
                    <a:pt x="14557" y="587"/>
                  </a:lnTo>
                  <a:lnTo>
                    <a:pt x="14362" y="538"/>
                  </a:lnTo>
                  <a:lnTo>
                    <a:pt x="14191" y="465"/>
                  </a:lnTo>
                  <a:lnTo>
                    <a:pt x="14020" y="367"/>
                  </a:lnTo>
                  <a:lnTo>
                    <a:pt x="13800" y="245"/>
                  </a:lnTo>
                  <a:lnTo>
                    <a:pt x="13531" y="123"/>
                  </a:lnTo>
                  <a:lnTo>
                    <a:pt x="13385" y="74"/>
                  </a:lnTo>
                  <a:lnTo>
                    <a:pt x="13189" y="50"/>
                  </a:lnTo>
                  <a:lnTo>
                    <a:pt x="12994" y="25"/>
                  </a:lnTo>
                  <a:lnTo>
                    <a:pt x="12774" y="1"/>
                  </a:lnTo>
                  <a:lnTo>
                    <a:pt x="12530" y="25"/>
                  </a:lnTo>
                  <a:lnTo>
                    <a:pt x="12335" y="50"/>
                  </a:lnTo>
                  <a:lnTo>
                    <a:pt x="12164" y="74"/>
                  </a:lnTo>
                  <a:lnTo>
                    <a:pt x="11993" y="123"/>
                  </a:lnTo>
                  <a:lnTo>
                    <a:pt x="11724" y="245"/>
                  </a:lnTo>
                  <a:lnTo>
                    <a:pt x="11504" y="367"/>
                  </a:lnTo>
                  <a:lnTo>
                    <a:pt x="11333" y="465"/>
                  </a:lnTo>
                  <a:lnTo>
                    <a:pt x="11162" y="538"/>
                  </a:lnTo>
                  <a:lnTo>
                    <a:pt x="10967" y="587"/>
                  </a:lnTo>
                  <a:lnTo>
                    <a:pt x="10478" y="587"/>
                  </a:lnTo>
                  <a:lnTo>
                    <a:pt x="10283" y="538"/>
                  </a:lnTo>
                  <a:lnTo>
                    <a:pt x="10112" y="465"/>
                  </a:lnTo>
                  <a:lnTo>
                    <a:pt x="9941" y="367"/>
                  </a:lnTo>
                  <a:lnTo>
                    <a:pt x="9721" y="245"/>
                  </a:lnTo>
                  <a:lnTo>
                    <a:pt x="9428" y="123"/>
                  </a:lnTo>
                  <a:lnTo>
                    <a:pt x="9282" y="74"/>
                  </a:lnTo>
                  <a:lnTo>
                    <a:pt x="9111" y="50"/>
                  </a:lnTo>
                  <a:lnTo>
                    <a:pt x="8891" y="25"/>
                  </a:lnTo>
                  <a:lnTo>
                    <a:pt x="8671" y="1"/>
                  </a:lnTo>
                  <a:lnTo>
                    <a:pt x="8451" y="25"/>
                  </a:lnTo>
                  <a:lnTo>
                    <a:pt x="8231" y="50"/>
                  </a:lnTo>
                  <a:lnTo>
                    <a:pt x="8061" y="74"/>
                  </a:lnTo>
                  <a:lnTo>
                    <a:pt x="7890" y="123"/>
                  </a:lnTo>
                  <a:lnTo>
                    <a:pt x="7621" y="245"/>
                  </a:lnTo>
                  <a:lnTo>
                    <a:pt x="7401" y="367"/>
                  </a:lnTo>
                  <a:lnTo>
                    <a:pt x="7230" y="465"/>
                  </a:lnTo>
                  <a:lnTo>
                    <a:pt x="7059" y="538"/>
                  </a:lnTo>
                  <a:lnTo>
                    <a:pt x="6864" y="587"/>
                  </a:lnTo>
                  <a:lnTo>
                    <a:pt x="6375" y="587"/>
                  </a:lnTo>
                  <a:lnTo>
                    <a:pt x="6180" y="538"/>
                  </a:lnTo>
                  <a:lnTo>
                    <a:pt x="6009" y="465"/>
                  </a:lnTo>
                  <a:lnTo>
                    <a:pt x="5838" y="367"/>
                  </a:lnTo>
                  <a:lnTo>
                    <a:pt x="5618" y="245"/>
                  </a:lnTo>
                  <a:lnTo>
                    <a:pt x="5350" y="123"/>
                  </a:lnTo>
                  <a:lnTo>
                    <a:pt x="5179" y="74"/>
                  </a:lnTo>
                  <a:lnTo>
                    <a:pt x="5008" y="50"/>
                  </a:lnTo>
                  <a:lnTo>
                    <a:pt x="4812" y="25"/>
                  </a:lnTo>
                  <a:lnTo>
                    <a:pt x="4568" y="1"/>
                  </a:lnTo>
                  <a:lnTo>
                    <a:pt x="4348" y="25"/>
                  </a:lnTo>
                  <a:lnTo>
                    <a:pt x="4153" y="50"/>
                  </a:lnTo>
                  <a:lnTo>
                    <a:pt x="3957" y="74"/>
                  </a:lnTo>
                  <a:lnTo>
                    <a:pt x="3811" y="123"/>
                  </a:lnTo>
                  <a:lnTo>
                    <a:pt x="3542" y="245"/>
                  </a:lnTo>
                  <a:lnTo>
                    <a:pt x="3298" y="367"/>
                  </a:lnTo>
                  <a:lnTo>
                    <a:pt x="3152" y="465"/>
                  </a:lnTo>
                  <a:lnTo>
                    <a:pt x="2981" y="538"/>
                  </a:lnTo>
                  <a:lnTo>
                    <a:pt x="2785" y="587"/>
                  </a:lnTo>
                  <a:lnTo>
                    <a:pt x="2272" y="587"/>
                  </a:lnTo>
                  <a:lnTo>
                    <a:pt x="2077" y="538"/>
                  </a:lnTo>
                  <a:lnTo>
                    <a:pt x="1906" y="465"/>
                  </a:lnTo>
                  <a:lnTo>
                    <a:pt x="1759" y="367"/>
                  </a:lnTo>
                  <a:lnTo>
                    <a:pt x="1515" y="245"/>
                  </a:lnTo>
                  <a:lnTo>
                    <a:pt x="1247" y="123"/>
                  </a:lnTo>
                  <a:lnTo>
                    <a:pt x="1100" y="74"/>
                  </a:lnTo>
                  <a:lnTo>
                    <a:pt x="905" y="50"/>
                  </a:lnTo>
                  <a:lnTo>
                    <a:pt x="709" y="25"/>
                  </a:lnTo>
                  <a:lnTo>
                    <a:pt x="48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40"/>
            <p:cNvSpPr/>
            <p:nvPr/>
          </p:nvSpPr>
          <p:spPr>
            <a:xfrm>
              <a:off x="6642425" y="4736225"/>
              <a:ext cx="433550" cy="39100"/>
            </a:xfrm>
            <a:custGeom>
              <a:avLst/>
              <a:gdLst/>
              <a:ahLst/>
              <a:cxnLst/>
              <a:rect l="l" t="t" r="r" b="b"/>
              <a:pathLst>
                <a:path w="17342" h="1564" extrusionOk="0">
                  <a:moveTo>
                    <a:pt x="489" y="1"/>
                  </a:moveTo>
                  <a:lnTo>
                    <a:pt x="392" y="25"/>
                  </a:lnTo>
                  <a:lnTo>
                    <a:pt x="294" y="50"/>
                  </a:lnTo>
                  <a:lnTo>
                    <a:pt x="221" y="99"/>
                  </a:lnTo>
                  <a:lnTo>
                    <a:pt x="147" y="147"/>
                  </a:lnTo>
                  <a:lnTo>
                    <a:pt x="74" y="221"/>
                  </a:lnTo>
                  <a:lnTo>
                    <a:pt x="25" y="318"/>
                  </a:lnTo>
                  <a:lnTo>
                    <a:pt x="1" y="392"/>
                  </a:lnTo>
                  <a:lnTo>
                    <a:pt x="1" y="489"/>
                  </a:lnTo>
                  <a:lnTo>
                    <a:pt x="1" y="611"/>
                  </a:lnTo>
                  <a:lnTo>
                    <a:pt x="25" y="685"/>
                  </a:lnTo>
                  <a:lnTo>
                    <a:pt x="74" y="782"/>
                  </a:lnTo>
                  <a:lnTo>
                    <a:pt x="147" y="856"/>
                  </a:lnTo>
                  <a:lnTo>
                    <a:pt x="221" y="904"/>
                  </a:lnTo>
                  <a:lnTo>
                    <a:pt x="294" y="953"/>
                  </a:lnTo>
                  <a:lnTo>
                    <a:pt x="392" y="978"/>
                  </a:lnTo>
                  <a:lnTo>
                    <a:pt x="489" y="978"/>
                  </a:lnTo>
                  <a:lnTo>
                    <a:pt x="734" y="1002"/>
                  </a:lnTo>
                  <a:lnTo>
                    <a:pt x="929" y="1051"/>
                  </a:lnTo>
                  <a:lnTo>
                    <a:pt x="1100" y="1124"/>
                  </a:lnTo>
                  <a:lnTo>
                    <a:pt x="1271" y="1222"/>
                  </a:lnTo>
                  <a:lnTo>
                    <a:pt x="1491" y="1344"/>
                  </a:lnTo>
                  <a:lnTo>
                    <a:pt x="1759" y="1466"/>
                  </a:lnTo>
                  <a:lnTo>
                    <a:pt x="1930" y="1515"/>
                  </a:lnTo>
                  <a:lnTo>
                    <a:pt x="2101" y="1539"/>
                  </a:lnTo>
                  <a:lnTo>
                    <a:pt x="2297" y="1564"/>
                  </a:lnTo>
                  <a:lnTo>
                    <a:pt x="2761" y="1564"/>
                  </a:lnTo>
                  <a:lnTo>
                    <a:pt x="2956" y="1539"/>
                  </a:lnTo>
                  <a:lnTo>
                    <a:pt x="3127" y="1515"/>
                  </a:lnTo>
                  <a:lnTo>
                    <a:pt x="3298" y="1466"/>
                  </a:lnTo>
                  <a:lnTo>
                    <a:pt x="3567" y="1344"/>
                  </a:lnTo>
                  <a:lnTo>
                    <a:pt x="3787" y="1222"/>
                  </a:lnTo>
                  <a:lnTo>
                    <a:pt x="3957" y="1124"/>
                  </a:lnTo>
                  <a:lnTo>
                    <a:pt x="4128" y="1051"/>
                  </a:lnTo>
                  <a:lnTo>
                    <a:pt x="4324" y="1002"/>
                  </a:lnTo>
                  <a:lnTo>
                    <a:pt x="4568" y="978"/>
                  </a:lnTo>
                  <a:lnTo>
                    <a:pt x="4837" y="1002"/>
                  </a:lnTo>
                  <a:lnTo>
                    <a:pt x="5032" y="1051"/>
                  </a:lnTo>
                  <a:lnTo>
                    <a:pt x="5179" y="1124"/>
                  </a:lnTo>
                  <a:lnTo>
                    <a:pt x="5350" y="1222"/>
                  </a:lnTo>
                  <a:lnTo>
                    <a:pt x="5594" y="1344"/>
                  </a:lnTo>
                  <a:lnTo>
                    <a:pt x="5862" y="1466"/>
                  </a:lnTo>
                  <a:lnTo>
                    <a:pt x="6009" y="1515"/>
                  </a:lnTo>
                  <a:lnTo>
                    <a:pt x="6204" y="1539"/>
                  </a:lnTo>
                  <a:lnTo>
                    <a:pt x="6400" y="1564"/>
                  </a:lnTo>
                  <a:lnTo>
                    <a:pt x="6839" y="1564"/>
                  </a:lnTo>
                  <a:lnTo>
                    <a:pt x="7059" y="1539"/>
                  </a:lnTo>
                  <a:lnTo>
                    <a:pt x="7230" y="1515"/>
                  </a:lnTo>
                  <a:lnTo>
                    <a:pt x="7401" y="1466"/>
                  </a:lnTo>
                  <a:lnTo>
                    <a:pt x="7670" y="1344"/>
                  </a:lnTo>
                  <a:lnTo>
                    <a:pt x="7890" y="1222"/>
                  </a:lnTo>
                  <a:lnTo>
                    <a:pt x="8061" y="1124"/>
                  </a:lnTo>
                  <a:lnTo>
                    <a:pt x="8231" y="1051"/>
                  </a:lnTo>
                  <a:lnTo>
                    <a:pt x="8427" y="1002"/>
                  </a:lnTo>
                  <a:lnTo>
                    <a:pt x="8671" y="978"/>
                  </a:lnTo>
                  <a:lnTo>
                    <a:pt x="8915" y="1002"/>
                  </a:lnTo>
                  <a:lnTo>
                    <a:pt x="9111" y="1051"/>
                  </a:lnTo>
                  <a:lnTo>
                    <a:pt x="9282" y="1124"/>
                  </a:lnTo>
                  <a:lnTo>
                    <a:pt x="9453" y="1222"/>
                  </a:lnTo>
                  <a:lnTo>
                    <a:pt x="9672" y="1344"/>
                  </a:lnTo>
                  <a:lnTo>
                    <a:pt x="9941" y="1466"/>
                  </a:lnTo>
                  <a:lnTo>
                    <a:pt x="10112" y="1515"/>
                  </a:lnTo>
                  <a:lnTo>
                    <a:pt x="10283" y="1539"/>
                  </a:lnTo>
                  <a:lnTo>
                    <a:pt x="10478" y="1564"/>
                  </a:lnTo>
                  <a:lnTo>
                    <a:pt x="10942" y="1564"/>
                  </a:lnTo>
                  <a:lnTo>
                    <a:pt x="11138" y="1539"/>
                  </a:lnTo>
                  <a:lnTo>
                    <a:pt x="11333" y="1515"/>
                  </a:lnTo>
                  <a:lnTo>
                    <a:pt x="11480" y="1466"/>
                  </a:lnTo>
                  <a:lnTo>
                    <a:pt x="11748" y="1344"/>
                  </a:lnTo>
                  <a:lnTo>
                    <a:pt x="11993" y="1222"/>
                  </a:lnTo>
                  <a:lnTo>
                    <a:pt x="12139" y="1124"/>
                  </a:lnTo>
                  <a:lnTo>
                    <a:pt x="12310" y="1051"/>
                  </a:lnTo>
                  <a:lnTo>
                    <a:pt x="12506" y="1002"/>
                  </a:lnTo>
                  <a:lnTo>
                    <a:pt x="12774" y="978"/>
                  </a:lnTo>
                  <a:lnTo>
                    <a:pt x="13018" y="1002"/>
                  </a:lnTo>
                  <a:lnTo>
                    <a:pt x="13214" y="1051"/>
                  </a:lnTo>
                  <a:lnTo>
                    <a:pt x="13385" y="1124"/>
                  </a:lnTo>
                  <a:lnTo>
                    <a:pt x="13556" y="1222"/>
                  </a:lnTo>
                  <a:lnTo>
                    <a:pt x="13776" y="1344"/>
                  </a:lnTo>
                  <a:lnTo>
                    <a:pt x="14044" y="1466"/>
                  </a:lnTo>
                  <a:lnTo>
                    <a:pt x="14215" y="1515"/>
                  </a:lnTo>
                  <a:lnTo>
                    <a:pt x="14386" y="1539"/>
                  </a:lnTo>
                  <a:lnTo>
                    <a:pt x="14581" y="1564"/>
                  </a:lnTo>
                  <a:lnTo>
                    <a:pt x="15046" y="1564"/>
                  </a:lnTo>
                  <a:lnTo>
                    <a:pt x="15241" y="1539"/>
                  </a:lnTo>
                  <a:lnTo>
                    <a:pt x="15412" y="1515"/>
                  </a:lnTo>
                  <a:lnTo>
                    <a:pt x="15583" y="1466"/>
                  </a:lnTo>
                  <a:lnTo>
                    <a:pt x="15851" y="1344"/>
                  </a:lnTo>
                  <a:lnTo>
                    <a:pt x="16071" y="1222"/>
                  </a:lnTo>
                  <a:lnTo>
                    <a:pt x="16242" y="1124"/>
                  </a:lnTo>
                  <a:lnTo>
                    <a:pt x="16413" y="1051"/>
                  </a:lnTo>
                  <a:lnTo>
                    <a:pt x="16609" y="1002"/>
                  </a:lnTo>
                  <a:lnTo>
                    <a:pt x="16853" y="978"/>
                  </a:lnTo>
                  <a:lnTo>
                    <a:pt x="16951" y="978"/>
                  </a:lnTo>
                  <a:lnTo>
                    <a:pt x="17048" y="953"/>
                  </a:lnTo>
                  <a:lnTo>
                    <a:pt x="17121" y="904"/>
                  </a:lnTo>
                  <a:lnTo>
                    <a:pt x="17195" y="856"/>
                  </a:lnTo>
                  <a:lnTo>
                    <a:pt x="17268" y="782"/>
                  </a:lnTo>
                  <a:lnTo>
                    <a:pt x="17317" y="685"/>
                  </a:lnTo>
                  <a:lnTo>
                    <a:pt x="17341" y="611"/>
                  </a:lnTo>
                  <a:lnTo>
                    <a:pt x="17341" y="489"/>
                  </a:lnTo>
                  <a:lnTo>
                    <a:pt x="17341" y="392"/>
                  </a:lnTo>
                  <a:lnTo>
                    <a:pt x="17317" y="318"/>
                  </a:lnTo>
                  <a:lnTo>
                    <a:pt x="17268" y="221"/>
                  </a:lnTo>
                  <a:lnTo>
                    <a:pt x="17195" y="147"/>
                  </a:lnTo>
                  <a:lnTo>
                    <a:pt x="17121" y="99"/>
                  </a:lnTo>
                  <a:lnTo>
                    <a:pt x="17048" y="50"/>
                  </a:lnTo>
                  <a:lnTo>
                    <a:pt x="16951" y="25"/>
                  </a:lnTo>
                  <a:lnTo>
                    <a:pt x="16853" y="1"/>
                  </a:lnTo>
                  <a:lnTo>
                    <a:pt x="16633" y="25"/>
                  </a:lnTo>
                  <a:lnTo>
                    <a:pt x="16438" y="50"/>
                  </a:lnTo>
                  <a:lnTo>
                    <a:pt x="16242" y="74"/>
                  </a:lnTo>
                  <a:lnTo>
                    <a:pt x="16096" y="123"/>
                  </a:lnTo>
                  <a:lnTo>
                    <a:pt x="15827" y="245"/>
                  </a:lnTo>
                  <a:lnTo>
                    <a:pt x="15583" y="367"/>
                  </a:lnTo>
                  <a:lnTo>
                    <a:pt x="15436" y="465"/>
                  </a:lnTo>
                  <a:lnTo>
                    <a:pt x="15265" y="538"/>
                  </a:lnTo>
                  <a:lnTo>
                    <a:pt x="15070" y="587"/>
                  </a:lnTo>
                  <a:lnTo>
                    <a:pt x="14557" y="587"/>
                  </a:lnTo>
                  <a:lnTo>
                    <a:pt x="14362" y="538"/>
                  </a:lnTo>
                  <a:lnTo>
                    <a:pt x="14191" y="465"/>
                  </a:lnTo>
                  <a:lnTo>
                    <a:pt x="14020" y="367"/>
                  </a:lnTo>
                  <a:lnTo>
                    <a:pt x="13800" y="245"/>
                  </a:lnTo>
                  <a:lnTo>
                    <a:pt x="13531" y="123"/>
                  </a:lnTo>
                  <a:lnTo>
                    <a:pt x="13385" y="74"/>
                  </a:lnTo>
                  <a:lnTo>
                    <a:pt x="13189" y="50"/>
                  </a:lnTo>
                  <a:lnTo>
                    <a:pt x="12994" y="25"/>
                  </a:lnTo>
                  <a:lnTo>
                    <a:pt x="12774" y="1"/>
                  </a:lnTo>
                  <a:lnTo>
                    <a:pt x="12530" y="25"/>
                  </a:lnTo>
                  <a:lnTo>
                    <a:pt x="12335" y="50"/>
                  </a:lnTo>
                  <a:lnTo>
                    <a:pt x="12164" y="74"/>
                  </a:lnTo>
                  <a:lnTo>
                    <a:pt x="11993" y="123"/>
                  </a:lnTo>
                  <a:lnTo>
                    <a:pt x="11724" y="245"/>
                  </a:lnTo>
                  <a:lnTo>
                    <a:pt x="11504" y="367"/>
                  </a:lnTo>
                  <a:lnTo>
                    <a:pt x="11333" y="465"/>
                  </a:lnTo>
                  <a:lnTo>
                    <a:pt x="11162" y="538"/>
                  </a:lnTo>
                  <a:lnTo>
                    <a:pt x="10967" y="587"/>
                  </a:lnTo>
                  <a:lnTo>
                    <a:pt x="10478" y="587"/>
                  </a:lnTo>
                  <a:lnTo>
                    <a:pt x="10283" y="538"/>
                  </a:lnTo>
                  <a:lnTo>
                    <a:pt x="10112" y="465"/>
                  </a:lnTo>
                  <a:lnTo>
                    <a:pt x="9941" y="367"/>
                  </a:lnTo>
                  <a:lnTo>
                    <a:pt x="9721" y="245"/>
                  </a:lnTo>
                  <a:lnTo>
                    <a:pt x="9428" y="123"/>
                  </a:lnTo>
                  <a:lnTo>
                    <a:pt x="9282" y="74"/>
                  </a:lnTo>
                  <a:lnTo>
                    <a:pt x="9111" y="50"/>
                  </a:lnTo>
                  <a:lnTo>
                    <a:pt x="8891" y="25"/>
                  </a:lnTo>
                  <a:lnTo>
                    <a:pt x="8671" y="1"/>
                  </a:lnTo>
                  <a:lnTo>
                    <a:pt x="8451" y="25"/>
                  </a:lnTo>
                  <a:lnTo>
                    <a:pt x="8231" y="50"/>
                  </a:lnTo>
                  <a:lnTo>
                    <a:pt x="8061" y="74"/>
                  </a:lnTo>
                  <a:lnTo>
                    <a:pt x="7890" y="123"/>
                  </a:lnTo>
                  <a:lnTo>
                    <a:pt x="7621" y="245"/>
                  </a:lnTo>
                  <a:lnTo>
                    <a:pt x="7401" y="367"/>
                  </a:lnTo>
                  <a:lnTo>
                    <a:pt x="7230" y="465"/>
                  </a:lnTo>
                  <a:lnTo>
                    <a:pt x="7059" y="538"/>
                  </a:lnTo>
                  <a:lnTo>
                    <a:pt x="6864" y="587"/>
                  </a:lnTo>
                  <a:lnTo>
                    <a:pt x="6375" y="587"/>
                  </a:lnTo>
                  <a:lnTo>
                    <a:pt x="6180" y="538"/>
                  </a:lnTo>
                  <a:lnTo>
                    <a:pt x="6009" y="465"/>
                  </a:lnTo>
                  <a:lnTo>
                    <a:pt x="5838" y="367"/>
                  </a:lnTo>
                  <a:lnTo>
                    <a:pt x="5618" y="245"/>
                  </a:lnTo>
                  <a:lnTo>
                    <a:pt x="5350" y="123"/>
                  </a:lnTo>
                  <a:lnTo>
                    <a:pt x="5179" y="74"/>
                  </a:lnTo>
                  <a:lnTo>
                    <a:pt x="5008" y="50"/>
                  </a:lnTo>
                  <a:lnTo>
                    <a:pt x="4812" y="25"/>
                  </a:lnTo>
                  <a:lnTo>
                    <a:pt x="4568" y="1"/>
                  </a:lnTo>
                  <a:lnTo>
                    <a:pt x="4348" y="25"/>
                  </a:lnTo>
                  <a:lnTo>
                    <a:pt x="4153" y="50"/>
                  </a:lnTo>
                  <a:lnTo>
                    <a:pt x="3957" y="74"/>
                  </a:lnTo>
                  <a:lnTo>
                    <a:pt x="3811" y="123"/>
                  </a:lnTo>
                  <a:lnTo>
                    <a:pt x="3542" y="245"/>
                  </a:lnTo>
                  <a:lnTo>
                    <a:pt x="3298" y="367"/>
                  </a:lnTo>
                  <a:lnTo>
                    <a:pt x="3152" y="465"/>
                  </a:lnTo>
                  <a:lnTo>
                    <a:pt x="2981" y="538"/>
                  </a:lnTo>
                  <a:lnTo>
                    <a:pt x="2785" y="587"/>
                  </a:lnTo>
                  <a:lnTo>
                    <a:pt x="2272" y="587"/>
                  </a:lnTo>
                  <a:lnTo>
                    <a:pt x="2077" y="538"/>
                  </a:lnTo>
                  <a:lnTo>
                    <a:pt x="1906" y="465"/>
                  </a:lnTo>
                  <a:lnTo>
                    <a:pt x="1759" y="367"/>
                  </a:lnTo>
                  <a:lnTo>
                    <a:pt x="1515" y="245"/>
                  </a:lnTo>
                  <a:lnTo>
                    <a:pt x="1247" y="123"/>
                  </a:lnTo>
                  <a:lnTo>
                    <a:pt x="1100" y="74"/>
                  </a:lnTo>
                  <a:lnTo>
                    <a:pt x="905" y="50"/>
                  </a:lnTo>
                  <a:lnTo>
                    <a:pt x="709" y="25"/>
                  </a:lnTo>
                  <a:lnTo>
                    <a:pt x="48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40"/>
            <p:cNvSpPr/>
            <p:nvPr/>
          </p:nvSpPr>
          <p:spPr>
            <a:xfrm>
              <a:off x="6684575" y="4312500"/>
              <a:ext cx="349875" cy="377350"/>
            </a:xfrm>
            <a:custGeom>
              <a:avLst/>
              <a:gdLst/>
              <a:ahLst/>
              <a:cxnLst/>
              <a:rect l="l" t="t" r="r" b="b"/>
              <a:pathLst>
                <a:path w="13995" h="15094" extrusionOk="0">
                  <a:moveTo>
                    <a:pt x="5691" y="5740"/>
                  </a:moveTo>
                  <a:lnTo>
                    <a:pt x="5764" y="5764"/>
                  </a:lnTo>
                  <a:lnTo>
                    <a:pt x="5813" y="5837"/>
                  </a:lnTo>
                  <a:lnTo>
                    <a:pt x="5862" y="5886"/>
                  </a:lnTo>
                  <a:lnTo>
                    <a:pt x="5935" y="6082"/>
                  </a:lnTo>
                  <a:lnTo>
                    <a:pt x="5959" y="6301"/>
                  </a:lnTo>
                  <a:lnTo>
                    <a:pt x="5935" y="6521"/>
                  </a:lnTo>
                  <a:lnTo>
                    <a:pt x="5862" y="6692"/>
                  </a:lnTo>
                  <a:lnTo>
                    <a:pt x="5813" y="6765"/>
                  </a:lnTo>
                  <a:lnTo>
                    <a:pt x="5764" y="6814"/>
                  </a:lnTo>
                  <a:lnTo>
                    <a:pt x="5691" y="6839"/>
                  </a:lnTo>
                  <a:lnTo>
                    <a:pt x="5642" y="6863"/>
                  </a:lnTo>
                  <a:lnTo>
                    <a:pt x="5569" y="6839"/>
                  </a:lnTo>
                  <a:lnTo>
                    <a:pt x="5520" y="6814"/>
                  </a:lnTo>
                  <a:lnTo>
                    <a:pt x="5446" y="6765"/>
                  </a:lnTo>
                  <a:lnTo>
                    <a:pt x="5398" y="6692"/>
                  </a:lnTo>
                  <a:lnTo>
                    <a:pt x="5349" y="6521"/>
                  </a:lnTo>
                  <a:lnTo>
                    <a:pt x="5324" y="6301"/>
                  </a:lnTo>
                  <a:lnTo>
                    <a:pt x="5349" y="6082"/>
                  </a:lnTo>
                  <a:lnTo>
                    <a:pt x="5398" y="5886"/>
                  </a:lnTo>
                  <a:lnTo>
                    <a:pt x="5446" y="5837"/>
                  </a:lnTo>
                  <a:lnTo>
                    <a:pt x="5520" y="5764"/>
                  </a:lnTo>
                  <a:lnTo>
                    <a:pt x="5569" y="5740"/>
                  </a:lnTo>
                  <a:close/>
                  <a:moveTo>
                    <a:pt x="8402" y="5740"/>
                  </a:moveTo>
                  <a:lnTo>
                    <a:pt x="8475" y="5764"/>
                  </a:lnTo>
                  <a:lnTo>
                    <a:pt x="8524" y="5837"/>
                  </a:lnTo>
                  <a:lnTo>
                    <a:pt x="8573" y="5886"/>
                  </a:lnTo>
                  <a:lnTo>
                    <a:pt x="8621" y="6082"/>
                  </a:lnTo>
                  <a:lnTo>
                    <a:pt x="8646" y="6301"/>
                  </a:lnTo>
                  <a:lnTo>
                    <a:pt x="8621" y="6521"/>
                  </a:lnTo>
                  <a:lnTo>
                    <a:pt x="8573" y="6692"/>
                  </a:lnTo>
                  <a:lnTo>
                    <a:pt x="8524" y="6765"/>
                  </a:lnTo>
                  <a:lnTo>
                    <a:pt x="8475" y="6814"/>
                  </a:lnTo>
                  <a:lnTo>
                    <a:pt x="8402" y="6839"/>
                  </a:lnTo>
                  <a:lnTo>
                    <a:pt x="8328" y="6863"/>
                  </a:lnTo>
                  <a:lnTo>
                    <a:pt x="8280" y="6839"/>
                  </a:lnTo>
                  <a:lnTo>
                    <a:pt x="8206" y="6814"/>
                  </a:lnTo>
                  <a:lnTo>
                    <a:pt x="8157" y="6765"/>
                  </a:lnTo>
                  <a:lnTo>
                    <a:pt x="8109" y="6692"/>
                  </a:lnTo>
                  <a:lnTo>
                    <a:pt x="8035" y="6521"/>
                  </a:lnTo>
                  <a:lnTo>
                    <a:pt x="8011" y="6301"/>
                  </a:lnTo>
                  <a:lnTo>
                    <a:pt x="8035" y="6082"/>
                  </a:lnTo>
                  <a:lnTo>
                    <a:pt x="8109" y="5886"/>
                  </a:lnTo>
                  <a:lnTo>
                    <a:pt x="8157" y="5837"/>
                  </a:lnTo>
                  <a:lnTo>
                    <a:pt x="8206" y="5764"/>
                  </a:lnTo>
                  <a:lnTo>
                    <a:pt x="8280" y="5740"/>
                  </a:lnTo>
                  <a:close/>
                  <a:moveTo>
                    <a:pt x="9867" y="2931"/>
                  </a:moveTo>
                  <a:lnTo>
                    <a:pt x="9867" y="4421"/>
                  </a:lnTo>
                  <a:lnTo>
                    <a:pt x="11552" y="4421"/>
                  </a:lnTo>
                  <a:lnTo>
                    <a:pt x="11552" y="6033"/>
                  </a:lnTo>
                  <a:lnTo>
                    <a:pt x="7229" y="4225"/>
                  </a:lnTo>
                  <a:lnTo>
                    <a:pt x="7229" y="9867"/>
                  </a:lnTo>
                  <a:lnTo>
                    <a:pt x="7205" y="9965"/>
                  </a:lnTo>
                  <a:lnTo>
                    <a:pt x="7156" y="10063"/>
                  </a:lnTo>
                  <a:lnTo>
                    <a:pt x="7083" y="10111"/>
                  </a:lnTo>
                  <a:lnTo>
                    <a:pt x="6887" y="10111"/>
                  </a:lnTo>
                  <a:lnTo>
                    <a:pt x="6814" y="10063"/>
                  </a:lnTo>
                  <a:lnTo>
                    <a:pt x="6765" y="9965"/>
                  </a:lnTo>
                  <a:lnTo>
                    <a:pt x="6741" y="9867"/>
                  </a:lnTo>
                  <a:lnTo>
                    <a:pt x="6741" y="4225"/>
                  </a:lnTo>
                  <a:lnTo>
                    <a:pt x="2418" y="6033"/>
                  </a:lnTo>
                  <a:lnTo>
                    <a:pt x="2418" y="4421"/>
                  </a:lnTo>
                  <a:lnTo>
                    <a:pt x="4103" y="4421"/>
                  </a:lnTo>
                  <a:lnTo>
                    <a:pt x="4103" y="2931"/>
                  </a:lnTo>
                  <a:close/>
                  <a:moveTo>
                    <a:pt x="5520" y="0"/>
                  </a:moveTo>
                  <a:lnTo>
                    <a:pt x="5520" y="2027"/>
                  </a:lnTo>
                  <a:lnTo>
                    <a:pt x="3151" y="2027"/>
                  </a:lnTo>
                  <a:lnTo>
                    <a:pt x="3151" y="3542"/>
                  </a:lnTo>
                  <a:lnTo>
                    <a:pt x="1466" y="3542"/>
                  </a:lnTo>
                  <a:lnTo>
                    <a:pt x="1466" y="6423"/>
                  </a:lnTo>
                  <a:lnTo>
                    <a:pt x="586" y="6765"/>
                  </a:lnTo>
                  <a:lnTo>
                    <a:pt x="415" y="6863"/>
                  </a:lnTo>
                  <a:lnTo>
                    <a:pt x="269" y="6985"/>
                  </a:lnTo>
                  <a:lnTo>
                    <a:pt x="147" y="7132"/>
                  </a:lnTo>
                  <a:lnTo>
                    <a:pt x="49" y="7278"/>
                  </a:lnTo>
                  <a:lnTo>
                    <a:pt x="0" y="7425"/>
                  </a:lnTo>
                  <a:lnTo>
                    <a:pt x="0" y="7596"/>
                  </a:lnTo>
                  <a:lnTo>
                    <a:pt x="0" y="7791"/>
                  </a:lnTo>
                  <a:lnTo>
                    <a:pt x="73" y="7987"/>
                  </a:lnTo>
                  <a:lnTo>
                    <a:pt x="1514" y="11308"/>
                  </a:lnTo>
                  <a:lnTo>
                    <a:pt x="1514" y="14874"/>
                  </a:lnTo>
                  <a:lnTo>
                    <a:pt x="1759" y="14752"/>
                  </a:lnTo>
                  <a:lnTo>
                    <a:pt x="2052" y="14630"/>
                  </a:lnTo>
                  <a:lnTo>
                    <a:pt x="2247" y="14581"/>
                  </a:lnTo>
                  <a:lnTo>
                    <a:pt x="2442" y="14556"/>
                  </a:lnTo>
                  <a:lnTo>
                    <a:pt x="2662" y="14532"/>
                  </a:lnTo>
                  <a:lnTo>
                    <a:pt x="2882" y="14508"/>
                  </a:lnTo>
                  <a:lnTo>
                    <a:pt x="3175" y="14532"/>
                  </a:lnTo>
                  <a:lnTo>
                    <a:pt x="3419" y="14556"/>
                  </a:lnTo>
                  <a:lnTo>
                    <a:pt x="3639" y="14605"/>
                  </a:lnTo>
                  <a:lnTo>
                    <a:pt x="3835" y="14678"/>
                  </a:lnTo>
                  <a:lnTo>
                    <a:pt x="4152" y="14801"/>
                  </a:lnTo>
                  <a:lnTo>
                    <a:pt x="4396" y="14947"/>
                  </a:lnTo>
                  <a:lnTo>
                    <a:pt x="4543" y="15020"/>
                  </a:lnTo>
                  <a:lnTo>
                    <a:pt x="4641" y="15069"/>
                  </a:lnTo>
                  <a:lnTo>
                    <a:pt x="4787" y="15094"/>
                  </a:lnTo>
                  <a:lnTo>
                    <a:pt x="5105" y="15094"/>
                  </a:lnTo>
                  <a:lnTo>
                    <a:pt x="5227" y="15069"/>
                  </a:lnTo>
                  <a:lnTo>
                    <a:pt x="5349" y="15020"/>
                  </a:lnTo>
                  <a:lnTo>
                    <a:pt x="5471" y="14947"/>
                  </a:lnTo>
                  <a:lnTo>
                    <a:pt x="5740" y="14801"/>
                  </a:lnTo>
                  <a:lnTo>
                    <a:pt x="6057" y="14678"/>
                  </a:lnTo>
                  <a:lnTo>
                    <a:pt x="6252" y="14605"/>
                  </a:lnTo>
                  <a:lnTo>
                    <a:pt x="6472" y="14556"/>
                  </a:lnTo>
                  <a:lnTo>
                    <a:pt x="6716" y="14532"/>
                  </a:lnTo>
                  <a:lnTo>
                    <a:pt x="6985" y="14508"/>
                  </a:lnTo>
                  <a:lnTo>
                    <a:pt x="7254" y="14532"/>
                  </a:lnTo>
                  <a:lnTo>
                    <a:pt x="7498" y="14556"/>
                  </a:lnTo>
                  <a:lnTo>
                    <a:pt x="7718" y="14605"/>
                  </a:lnTo>
                  <a:lnTo>
                    <a:pt x="7913" y="14678"/>
                  </a:lnTo>
                  <a:lnTo>
                    <a:pt x="8255" y="14801"/>
                  </a:lnTo>
                  <a:lnTo>
                    <a:pt x="8499" y="14947"/>
                  </a:lnTo>
                  <a:lnTo>
                    <a:pt x="8621" y="15020"/>
                  </a:lnTo>
                  <a:lnTo>
                    <a:pt x="8744" y="15069"/>
                  </a:lnTo>
                  <a:lnTo>
                    <a:pt x="8866" y="15094"/>
                  </a:lnTo>
                  <a:lnTo>
                    <a:pt x="9183" y="15094"/>
                  </a:lnTo>
                  <a:lnTo>
                    <a:pt x="9330" y="15069"/>
                  </a:lnTo>
                  <a:lnTo>
                    <a:pt x="9427" y="15020"/>
                  </a:lnTo>
                  <a:lnTo>
                    <a:pt x="9574" y="14947"/>
                  </a:lnTo>
                  <a:lnTo>
                    <a:pt x="9818" y="14801"/>
                  </a:lnTo>
                  <a:lnTo>
                    <a:pt x="10136" y="14678"/>
                  </a:lnTo>
                  <a:lnTo>
                    <a:pt x="10331" y="14605"/>
                  </a:lnTo>
                  <a:lnTo>
                    <a:pt x="10551" y="14556"/>
                  </a:lnTo>
                  <a:lnTo>
                    <a:pt x="10795" y="14532"/>
                  </a:lnTo>
                  <a:lnTo>
                    <a:pt x="11088" y="14508"/>
                  </a:lnTo>
                  <a:lnTo>
                    <a:pt x="11308" y="14532"/>
                  </a:lnTo>
                  <a:lnTo>
                    <a:pt x="11528" y="14556"/>
                  </a:lnTo>
                  <a:lnTo>
                    <a:pt x="11723" y="14581"/>
                  </a:lnTo>
                  <a:lnTo>
                    <a:pt x="11919" y="14630"/>
                  </a:lnTo>
                  <a:lnTo>
                    <a:pt x="12212" y="14752"/>
                  </a:lnTo>
                  <a:lnTo>
                    <a:pt x="12456" y="14874"/>
                  </a:lnTo>
                  <a:lnTo>
                    <a:pt x="12456" y="11308"/>
                  </a:lnTo>
                  <a:lnTo>
                    <a:pt x="13897" y="7987"/>
                  </a:lnTo>
                  <a:lnTo>
                    <a:pt x="13970" y="7791"/>
                  </a:lnTo>
                  <a:lnTo>
                    <a:pt x="13995" y="7596"/>
                  </a:lnTo>
                  <a:lnTo>
                    <a:pt x="13970" y="7425"/>
                  </a:lnTo>
                  <a:lnTo>
                    <a:pt x="13921" y="7278"/>
                  </a:lnTo>
                  <a:lnTo>
                    <a:pt x="13824" y="7132"/>
                  </a:lnTo>
                  <a:lnTo>
                    <a:pt x="13701" y="6985"/>
                  </a:lnTo>
                  <a:lnTo>
                    <a:pt x="13555" y="6863"/>
                  </a:lnTo>
                  <a:lnTo>
                    <a:pt x="13384" y="6765"/>
                  </a:lnTo>
                  <a:lnTo>
                    <a:pt x="12505" y="6423"/>
                  </a:lnTo>
                  <a:lnTo>
                    <a:pt x="12505" y="3542"/>
                  </a:lnTo>
                  <a:lnTo>
                    <a:pt x="10820" y="3542"/>
                  </a:lnTo>
                  <a:lnTo>
                    <a:pt x="10820" y="2027"/>
                  </a:lnTo>
                  <a:lnTo>
                    <a:pt x="8450" y="2027"/>
                  </a:lnTo>
                  <a:lnTo>
                    <a:pt x="845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84" name="Google Shape;684;p40"/>
          <p:cNvSpPr/>
          <p:nvPr/>
        </p:nvSpPr>
        <p:spPr>
          <a:xfrm>
            <a:off x="299775" y="4368343"/>
            <a:ext cx="465527" cy="274647"/>
          </a:xfrm>
          <a:custGeom>
            <a:avLst/>
            <a:gdLst/>
            <a:ahLst/>
            <a:cxnLst/>
            <a:rect l="l" t="t" r="r" b="b"/>
            <a:pathLst>
              <a:path w="22274" h="13141" extrusionOk="0">
                <a:moveTo>
                  <a:pt x="14532" y="3786"/>
                </a:moveTo>
                <a:lnTo>
                  <a:pt x="11747" y="7084"/>
                </a:lnTo>
                <a:lnTo>
                  <a:pt x="11577" y="7035"/>
                </a:lnTo>
                <a:lnTo>
                  <a:pt x="11406" y="6986"/>
                </a:lnTo>
                <a:lnTo>
                  <a:pt x="11235" y="6937"/>
                </a:lnTo>
                <a:lnTo>
                  <a:pt x="10893" y="6937"/>
                </a:lnTo>
                <a:lnTo>
                  <a:pt x="10746" y="6961"/>
                </a:lnTo>
                <a:lnTo>
                  <a:pt x="9207" y="3786"/>
                </a:lnTo>
                <a:close/>
                <a:moveTo>
                  <a:pt x="7034" y="6082"/>
                </a:moveTo>
                <a:lnTo>
                  <a:pt x="7229" y="6302"/>
                </a:lnTo>
                <a:lnTo>
                  <a:pt x="7400" y="6522"/>
                </a:lnTo>
                <a:lnTo>
                  <a:pt x="7571" y="6766"/>
                </a:lnTo>
                <a:lnTo>
                  <a:pt x="7718" y="7010"/>
                </a:lnTo>
                <a:lnTo>
                  <a:pt x="7840" y="7279"/>
                </a:lnTo>
                <a:lnTo>
                  <a:pt x="7937" y="7572"/>
                </a:lnTo>
                <a:lnTo>
                  <a:pt x="8011" y="7841"/>
                </a:lnTo>
                <a:lnTo>
                  <a:pt x="8060" y="8134"/>
                </a:lnTo>
                <a:lnTo>
                  <a:pt x="5422" y="8134"/>
                </a:lnTo>
                <a:lnTo>
                  <a:pt x="7034" y="6082"/>
                </a:lnTo>
                <a:close/>
                <a:moveTo>
                  <a:pt x="8475" y="4275"/>
                </a:moveTo>
                <a:lnTo>
                  <a:pt x="9965" y="7352"/>
                </a:lnTo>
                <a:lnTo>
                  <a:pt x="9769" y="7523"/>
                </a:lnTo>
                <a:lnTo>
                  <a:pt x="9623" y="7743"/>
                </a:lnTo>
                <a:lnTo>
                  <a:pt x="9525" y="7963"/>
                </a:lnTo>
                <a:lnTo>
                  <a:pt x="9427" y="8183"/>
                </a:lnTo>
                <a:lnTo>
                  <a:pt x="9061" y="8183"/>
                </a:lnTo>
                <a:lnTo>
                  <a:pt x="8988" y="7767"/>
                </a:lnTo>
                <a:lnTo>
                  <a:pt x="8890" y="7377"/>
                </a:lnTo>
                <a:lnTo>
                  <a:pt x="8768" y="6986"/>
                </a:lnTo>
                <a:lnTo>
                  <a:pt x="8597" y="6619"/>
                </a:lnTo>
                <a:lnTo>
                  <a:pt x="8402" y="6253"/>
                </a:lnTo>
                <a:lnTo>
                  <a:pt x="8182" y="5936"/>
                </a:lnTo>
                <a:lnTo>
                  <a:pt x="7937" y="5618"/>
                </a:lnTo>
                <a:lnTo>
                  <a:pt x="7644" y="5325"/>
                </a:lnTo>
                <a:lnTo>
                  <a:pt x="8475" y="4275"/>
                </a:lnTo>
                <a:close/>
                <a:moveTo>
                  <a:pt x="11161" y="8012"/>
                </a:moveTo>
                <a:lnTo>
                  <a:pt x="11259" y="8060"/>
                </a:lnTo>
                <a:lnTo>
                  <a:pt x="11381" y="8109"/>
                </a:lnTo>
                <a:lnTo>
                  <a:pt x="11454" y="8183"/>
                </a:lnTo>
                <a:lnTo>
                  <a:pt x="11528" y="8280"/>
                </a:lnTo>
                <a:lnTo>
                  <a:pt x="11577" y="8378"/>
                </a:lnTo>
                <a:lnTo>
                  <a:pt x="11625" y="8476"/>
                </a:lnTo>
                <a:lnTo>
                  <a:pt x="11625" y="8598"/>
                </a:lnTo>
                <a:lnTo>
                  <a:pt x="11625" y="8695"/>
                </a:lnTo>
                <a:lnTo>
                  <a:pt x="11577" y="8818"/>
                </a:lnTo>
                <a:lnTo>
                  <a:pt x="11528" y="8915"/>
                </a:lnTo>
                <a:lnTo>
                  <a:pt x="11454" y="9013"/>
                </a:lnTo>
                <a:lnTo>
                  <a:pt x="11381" y="9062"/>
                </a:lnTo>
                <a:lnTo>
                  <a:pt x="11259" y="9135"/>
                </a:lnTo>
                <a:lnTo>
                  <a:pt x="11161" y="9159"/>
                </a:lnTo>
                <a:lnTo>
                  <a:pt x="11039" y="9184"/>
                </a:lnTo>
                <a:lnTo>
                  <a:pt x="10942" y="9159"/>
                </a:lnTo>
                <a:lnTo>
                  <a:pt x="10819" y="9135"/>
                </a:lnTo>
                <a:lnTo>
                  <a:pt x="10722" y="9062"/>
                </a:lnTo>
                <a:lnTo>
                  <a:pt x="10624" y="9013"/>
                </a:lnTo>
                <a:lnTo>
                  <a:pt x="10575" y="8915"/>
                </a:lnTo>
                <a:lnTo>
                  <a:pt x="10502" y="8818"/>
                </a:lnTo>
                <a:lnTo>
                  <a:pt x="10477" y="8695"/>
                </a:lnTo>
                <a:lnTo>
                  <a:pt x="10453" y="8598"/>
                </a:lnTo>
                <a:lnTo>
                  <a:pt x="10477" y="8476"/>
                </a:lnTo>
                <a:lnTo>
                  <a:pt x="10502" y="8378"/>
                </a:lnTo>
                <a:lnTo>
                  <a:pt x="10575" y="8280"/>
                </a:lnTo>
                <a:lnTo>
                  <a:pt x="10624" y="8183"/>
                </a:lnTo>
                <a:lnTo>
                  <a:pt x="10722" y="8109"/>
                </a:lnTo>
                <a:lnTo>
                  <a:pt x="10819" y="8060"/>
                </a:lnTo>
                <a:lnTo>
                  <a:pt x="10942" y="8012"/>
                </a:lnTo>
                <a:close/>
                <a:moveTo>
                  <a:pt x="4811" y="5081"/>
                </a:moveTo>
                <a:lnTo>
                  <a:pt x="5056" y="5105"/>
                </a:lnTo>
                <a:lnTo>
                  <a:pt x="5275" y="5154"/>
                </a:lnTo>
                <a:lnTo>
                  <a:pt x="5520" y="5203"/>
                </a:lnTo>
                <a:lnTo>
                  <a:pt x="5739" y="5276"/>
                </a:lnTo>
                <a:lnTo>
                  <a:pt x="5959" y="5374"/>
                </a:lnTo>
                <a:lnTo>
                  <a:pt x="6179" y="5472"/>
                </a:lnTo>
                <a:lnTo>
                  <a:pt x="6374" y="5569"/>
                </a:lnTo>
                <a:lnTo>
                  <a:pt x="4640" y="7816"/>
                </a:lnTo>
                <a:lnTo>
                  <a:pt x="4396" y="7816"/>
                </a:lnTo>
                <a:lnTo>
                  <a:pt x="4250" y="7865"/>
                </a:lnTo>
                <a:lnTo>
                  <a:pt x="4127" y="7938"/>
                </a:lnTo>
                <a:lnTo>
                  <a:pt x="4005" y="8036"/>
                </a:lnTo>
                <a:lnTo>
                  <a:pt x="3908" y="8158"/>
                </a:lnTo>
                <a:lnTo>
                  <a:pt x="3834" y="8280"/>
                </a:lnTo>
                <a:lnTo>
                  <a:pt x="3786" y="8427"/>
                </a:lnTo>
                <a:lnTo>
                  <a:pt x="3761" y="8598"/>
                </a:lnTo>
                <a:lnTo>
                  <a:pt x="3786" y="8744"/>
                </a:lnTo>
                <a:lnTo>
                  <a:pt x="3834" y="8891"/>
                </a:lnTo>
                <a:lnTo>
                  <a:pt x="3908" y="9037"/>
                </a:lnTo>
                <a:lnTo>
                  <a:pt x="4005" y="9135"/>
                </a:lnTo>
                <a:lnTo>
                  <a:pt x="4127" y="9233"/>
                </a:lnTo>
                <a:lnTo>
                  <a:pt x="4250" y="9306"/>
                </a:lnTo>
                <a:lnTo>
                  <a:pt x="4396" y="9355"/>
                </a:lnTo>
                <a:lnTo>
                  <a:pt x="4543" y="9379"/>
                </a:lnTo>
                <a:lnTo>
                  <a:pt x="4738" y="9355"/>
                </a:lnTo>
                <a:lnTo>
                  <a:pt x="4933" y="9282"/>
                </a:lnTo>
                <a:lnTo>
                  <a:pt x="5080" y="9159"/>
                </a:lnTo>
                <a:lnTo>
                  <a:pt x="5227" y="9013"/>
                </a:lnTo>
                <a:lnTo>
                  <a:pt x="8060" y="9013"/>
                </a:lnTo>
                <a:lnTo>
                  <a:pt x="8011" y="9330"/>
                </a:lnTo>
                <a:lnTo>
                  <a:pt x="7937" y="9648"/>
                </a:lnTo>
                <a:lnTo>
                  <a:pt x="7815" y="9965"/>
                </a:lnTo>
                <a:lnTo>
                  <a:pt x="7693" y="10259"/>
                </a:lnTo>
                <a:lnTo>
                  <a:pt x="7522" y="10527"/>
                </a:lnTo>
                <a:lnTo>
                  <a:pt x="7351" y="10771"/>
                </a:lnTo>
                <a:lnTo>
                  <a:pt x="7156" y="11016"/>
                </a:lnTo>
                <a:lnTo>
                  <a:pt x="6912" y="11235"/>
                </a:lnTo>
                <a:lnTo>
                  <a:pt x="6667" y="11431"/>
                </a:lnTo>
                <a:lnTo>
                  <a:pt x="6423" y="11626"/>
                </a:lnTo>
                <a:lnTo>
                  <a:pt x="6130" y="11773"/>
                </a:lnTo>
                <a:lnTo>
                  <a:pt x="5837" y="11895"/>
                </a:lnTo>
                <a:lnTo>
                  <a:pt x="5544" y="12017"/>
                </a:lnTo>
                <a:lnTo>
                  <a:pt x="5227" y="12090"/>
                </a:lnTo>
                <a:lnTo>
                  <a:pt x="4885" y="12139"/>
                </a:lnTo>
                <a:lnTo>
                  <a:pt x="4201" y="12139"/>
                </a:lnTo>
                <a:lnTo>
                  <a:pt x="3834" y="12066"/>
                </a:lnTo>
                <a:lnTo>
                  <a:pt x="3517" y="11993"/>
                </a:lnTo>
                <a:lnTo>
                  <a:pt x="3175" y="11870"/>
                </a:lnTo>
                <a:lnTo>
                  <a:pt x="2882" y="11724"/>
                </a:lnTo>
                <a:lnTo>
                  <a:pt x="2589" y="11553"/>
                </a:lnTo>
                <a:lnTo>
                  <a:pt x="2320" y="11333"/>
                </a:lnTo>
                <a:lnTo>
                  <a:pt x="2052" y="11113"/>
                </a:lnTo>
                <a:lnTo>
                  <a:pt x="1832" y="10869"/>
                </a:lnTo>
                <a:lnTo>
                  <a:pt x="1636" y="10576"/>
                </a:lnTo>
                <a:lnTo>
                  <a:pt x="1441" y="10283"/>
                </a:lnTo>
                <a:lnTo>
                  <a:pt x="1294" y="9990"/>
                </a:lnTo>
                <a:lnTo>
                  <a:pt x="1172" y="9672"/>
                </a:lnTo>
                <a:lnTo>
                  <a:pt x="1099" y="9330"/>
                </a:lnTo>
                <a:lnTo>
                  <a:pt x="1050" y="8964"/>
                </a:lnTo>
                <a:lnTo>
                  <a:pt x="1026" y="8598"/>
                </a:lnTo>
                <a:lnTo>
                  <a:pt x="1050" y="8256"/>
                </a:lnTo>
                <a:lnTo>
                  <a:pt x="1099" y="7889"/>
                </a:lnTo>
                <a:lnTo>
                  <a:pt x="1172" y="7548"/>
                </a:lnTo>
                <a:lnTo>
                  <a:pt x="1294" y="7230"/>
                </a:lnTo>
                <a:lnTo>
                  <a:pt x="1441" y="6913"/>
                </a:lnTo>
                <a:lnTo>
                  <a:pt x="1636" y="6644"/>
                </a:lnTo>
                <a:lnTo>
                  <a:pt x="1832" y="6351"/>
                </a:lnTo>
                <a:lnTo>
                  <a:pt x="2052" y="6107"/>
                </a:lnTo>
                <a:lnTo>
                  <a:pt x="2320" y="5887"/>
                </a:lnTo>
                <a:lnTo>
                  <a:pt x="2589" y="5667"/>
                </a:lnTo>
                <a:lnTo>
                  <a:pt x="2882" y="5496"/>
                </a:lnTo>
                <a:lnTo>
                  <a:pt x="3175" y="5349"/>
                </a:lnTo>
                <a:lnTo>
                  <a:pt x="3517" y="5227"/>
                </a:lnTo>
                <a:lnTo>
                  <a:pt x="3834" y="5154"/>
                </a:lnTo>
                <a:lnTo>
                  <a:pt x="4201" y="5081"/>
                </a:lnTo>
                <a:close/>
                <a:moveTo>
                  <a:pt x="18097" y="5081"/>
                </a:moveTo>
                <a:lnTo>
                  <a:pt x="18464" y="5154"/>
                </a:lnTo>
                <a:lnTo>
                  <a:pt x="18806" y="5227"/>
                </a:lnTo>
                <a:lnTo>
                  <a:pt x="19123" y="5349"/>
                </a:lnTo>
                <a:lnTo>
                  <a:pt x="19441" y="5496"/>
                </a:lnTo>
                <a:lnTo>
                  <a:pt x="19734" y="5667"/>
                </a:lnTo>
                <a:lnTo>
                  <a:pt x="20002" y="5887"/>
                </a:lnTo>
                <a:lnTo>
                  <a:pt x="20247" y="6107"/>
                </a:lnTo>
                <a:lnTo>
                  <a:pt x="20466" y="6351"/>
                </a:lnTo>
                <a:lnTo>
                  <a:pt x="20686" y="6644"/>
                </a:lnTo>
                <a:lnTo>
                  <a:pt x="20857" y="6913"/>
                </a:lnTo>
                <a:lnTo>
                  <a:pt x="21004" y="7230"/>
                </a:lnTo>
                <a:lnTo>
                  <a:pt x="21126" y="7548"/>
                </a:lnTo>
                <a:lnTo>
                  <a:pt x="21199" y="7889"/>
                </a:lnTo>
                <a:lnTo>
                  <a:pt x="21272" y="8256"/>
                </a:lnTo>
                <a:lnTo>
                  <a:pt x="21272" y="8598"/>
                </a:lnTo>
                <a:lnTo>
                  <a:pt x="21272" y="8964"/>
                </a:lnTo>
                <a:lnTo>
                  <a:pt x="21199" y="9330"/>
                </a:lnTo>
                <a:lnTo>
                  <a:pt x="21126" y="9672"/>
                </a:lnTo>
                <a:lnTo>
                  <a:pt x="21004" y="9990"/>
                </a:lnTo>
                <a:lnTo>
                  <a:pt x="20857" y="10283"/>
                </a:lnTo>
                <a:lnTo>
                  <a:pt x="20686" y="10576"/>
                </a:lnTo>
                <a:lnTo>
                  <a:pt x="20466" y="10869"/>
                </a:lnTo>
                <a:lnTo>
                  <a:pt x="20247" y="11113"/>
                </a:lnTo>
                <a:lnTo>
                  <a:pt x="20002" y="11333"/>
                </a:lnTo>
                <a:lnTo>
                  <a:pt x="19734" y="11553"/>
                </a:lnTo>
                <a:lnTo>
                  <a:pt x="19441" y="11724"/>
                </a:lnTo>
                <a:lnTo>
                  <a:pt x="19123" y="11870"/>
                </a:lnTo>
                <a:lnTo>
                  <a:pt x="18806" y="11993"/>
                </a:lnTo>
                <a:lnTo>
                  <a:pt x="18464" y="12066"/>
                </a:lnTo>
                <a:lnTo>
                  <a:pt x="18097" y="12139"/>
                </a:lnTo>
                <a:lnTo>
                  <a:pt x="17389" y="12139"/>
                </a:lnTo>
                <a:lnTo>
                  <a:pt x="17023" y="12066"/>
                </a:lnTo>
                <a:lnTo>
                  <a:pt x="16705" y="11993"/>
                </a:lnTo>
                <a:lnTo>
                  <a:pt x="16363" y="11870"/>
                </a:lnTo>
                <a:lnTo>
                  <a:pt x="16070" y="11724"/>
                </a:lnTo>
                <a:lnTo>
                  <a:pt x="15777" y="11553"/>
                </a:lnTo>
                <a:lnTo>
                  <a:pt x="15509" y="11333"/>
                </a:lnTo>
                <a:lnTo>
                  <a:pt x="15240" y="11113"/>
                </a:lnTo>
                <a:lnTo>
                  <a:pt x="15020" y="10869"/>
                </a:lnTo>
                <a:lnTo>
                  <a:pt x="14825" y="10576"/>
                </a:lnTo>
                <a:lnTo>
                  <a:pt x="14629" y="10283"/>
                </a:lnTo>
                <a:lnTo>
                  <a:pt x="14483" y="9990"/>
                </a:lnTo>
                <a:lnTo>
                  <a:pt x="14361" y="9672"/>
                </a:lnTo>
                <a:lnTo>
                  <a:pt x="14287" y="9330"/>
                </a:lnTo>
                <a:lnTo>
                  <a:pt x="14239" y="8964"/>
                </a:lnTo>
                <a:lnTo>
                  <a:pt x="14214" y="8598"/>
                </a:lnTo>
                <a:lnTo>
                  <a:pt x="14214" y="8354"/>
                </a:lnTo>
                <a:lnTo>
                  <a:pt x="14239" y="8109"/>
                </a:lnTo>
                <a:lnTo>
                  <a:pt x="14287" y="7889"/>
                </a:lnTo>
                <a:lnTo>
                  <a:pt x="14336" y="7645"/>
                </a:lnTo>
                <a:lnTo>
                  <a:pt x="14410" y="7425"/>
                </a:lnTo>
                <a:lnTo>
                  <a:pt x="14507" y="7206"/>
                </a:lnTo>
                <a:lnTo>
                  <a:pt x="14605" y="6986"/>
                </a:lnTo>
                <a:lnTo>
                  <a:pt x="14703" y="6790"/>
                </a:lnTo>
                <a:lnTo>
                  <a:pt x="14849" y="6595"/>
                </a:lnTo>
                <a:lnTo>
                  <a:pt x="14971" y="6424"/>
                </a:lnTo>
                <a:lnTo>
                  <a:pt x="15118" y="6229"/>
                </a:lnTo>
                <a:lnTo>
                  <a:pt x="15289" y="6082"/>
                </a:lnTo>
                <a:lnTo>
                  <a:pt x="15460" y="5911"/>
                </a:lnTo>
                <a:lnTo>
                  <a:pt x="15631" y="5765"/>
                </a:lnTo>
                <a:lnTo>
                  <a:pt x="15826" y="5643"/>
                </a:lnTo>
                <a:lnTo>
                  <a:pt x="16022" y="5520"/>
                </a:lnTo>
                <a:lnTo>
                  <a:pt x="17096" y="8134"/>
                </a:lnTo>
                <a:lnTo>
                  <a:pt x="17023" y="8231"/>
                </a:lnTo>
                <a:lnTo>
                  <a:pt x="16974" y="8354"/>
                </a:lnTo>
                <a:lnTo>
                  <a:pt x="16950" y="8476"/>
                </a:lnTo>
                <a:lnTo>
                  <a:pt x="16925" y="8598"/>
                </a:lnTo>
                <a:lnTo>
                  <a:pt x="16950" y="8744"/>
                </a:lnTo>
                <a:lnTo>
                  <a:pt x="16998" y="8891"/>
                </a:lnTo>
                <a:lnTo>
                  <a:pt x="17072" y="9037"/>
                </a:lnTo>
                <a:lnTo>
                  <a:pt x="17169" y="9135"/>
                </a:lnTo>
                <a:lnTo>
                  <a:pt x="17292" y="9233"/>
                </a:lnTo>
                <a:lnTo>
                  <a:pt x="17414" y="9306"/>
                </a:lnTo>
                <a:lnTo>
                  <a:pt x="17560" y="9355"/>
                </a:lnTo>
                <a:lnTo>
                  <a:pt x="17731" y="9379"/>
                </a:lnTo>
                <a:lnTo>
                  <a:pt x="17878" y="9355"/>
                </a:lnTo>
                <a:lnTo>
                  <a:pt x="18024" y="9306"/>
                </a:lnTo>
                <a:lnTo>
                  <a:pt x="18146" y="9233"/>
                </a:lnTo>
                <a:lnTo>
                  <a:pt x="18268" y="9135"/>
                </a:lnTo>
                <a:lnTo>
                  <a:pt x="18366" y="9037"/>
                </a:lnTo>
                <a:lnTo>
                  <a:pt x="18439" y="8891"/>
                </a:lnTo>
                <a:lnTo>
                  <a:pt x="18488" y="8744"/>
                </a:lnTo>
                <a:lnTo>
                  <a:pt x="18513" y="8598"/>
                </a:lnTo>
                <a:lnTo>
                  <a:pt x="18488" y="8451"/>
                </a:lnTo>
                <a:lnTo>
                  <a:pt x="18464" y="8329"/>
                </a:lnTo>
                <a:lnTo>
                  <a:pt x="18391" y="8207"/>
                </a:lnTo>
                <a:lnTo>
                  <a:pt x="18317" y="8085"/>
                </a:lnTo>
                <a:lnTo>
                  <a:pt x="18220" y="7987"/>
                </a:lnTo>
                <a:lnTo>
                  <a:pt x="18122" y="7914"/>
                </a:lnTo>
                <a:lnTo>
                  <a:pt x="18000" y="7865"/>
                </a:lnTo>
                <a:lnTo>
                  <a:pt x="17853" y="7816"/>
                </a:lnTo>
                <a:lnTo>
                  <a:pt x="16803" y="5203"/>
                </a:lnTo>
                <a:lnTo>
                  <a:pt x="17023" y="5154"/>
                </a:lnTo>
                <a:lnTo>
                  <a:pt x="17267" y="5105"/>
                </a:lnTo>
                <a:lnTo>
                  <a:pt x="17511" y="5081"/>
                </a:lnTo>
                <a:close/>
                <a:moveTo>
                  <a:pt x="6252" y="1"/>
                </a:moveTo>
                <a:lnTo>
                  <a:pt x="6179" y="25"/>
                </a:lnTo>
                <a:lnTo>
                  <a:pt x="6106" y="74"/>
                </a:lnTo>
                <a:lnTo>
                  <a:pt x="6057" y="123"/>
                </a:lnTo>
                <a:lnTo>
                  <a:pt x="6008" y="196"/>
                </a:lnTo>
                <a:lnTo>
                  <a:pt x="5959" y="245"/>
                </a:lnTo>
                <a:lnTo>
                  <a:pt x="5935" y="343"/>
                </a:lnTo>
                <a:lnTo>
                  <a:pt x="5935" y="416"/>
                </a:lnTo>
                <a:lnTo>
                  <a:pt x="5959" y="660"/>
                </a:lnTo>
                <a:lnTo>
                  <a:pt x="6057" y="978"/>
                </a:lnTo>
                <a:lnTo>
                  <a:pt x="6106" y="1124"/>
                </a:lnTo>
                <a:lnTo>
                  <a:pt x="6179" y="1222"/>
                </a:lnTo>
                <a:lnTo>
                  <a:pt x="6252" y="1320"/>
                </a:lnTo>
                <a:lnTo>
                  <a:pt x="6350" y="1344"/>
                </a:lnTo>
                <a:lnTo>
                  <a:pt x="7107" y="1344"/>
                </a:lnTo>
                <a:lnTo>
                  <a:pt x="8084" y="3396"/>
                </a:lnTo>
                <a:lnTo>
                  <a:pt x="6985" y="4788"/>
                </a:lnTo>
                <a:lnTo>
                  <a:pt x="6716" y="4617"/>
                </a:lnTo>
                <a:lnTo>
                  <a:pt x="6423" y="4470"/>
                </a:lnTo>
                <a:lnTo>
                  <a:pt x="6130" y="4348"/>
                </a:lnTo>
                <a:lnTo>
                  <a:pt x="5813" y="4250"/>
                </a:lnTo>
                <a:lnTo>
                  <a:pt x="5495" y="4177"/>
                </a:lnTo>
                <a:lnTo>
                  <a:pt x="5178" y="4104"/>
                </a:lnTo>
                <a:lnTo>
                  <a:pt x="4860" y="4079"/>
                </a:lnTo>
                <a:lnTo>
                  <a:pt x="4030" y="4079"/>
                </a:lnTo>
                <a:lnTo>
                  <a:pt x="3590" y="4153"/>
                </a:lnTo>
                <a:lnTo>
                  <a:pt x="3151" y="4275"/>
                </a:lnTo>
                <a:lnTo>
                  <a:pt x="2735" y="4421"/>
                </a:lnTo>
                <a:lnTo>
                  <a:pt x="2345" y="4617"/>
                </a:lnTo>
                <a:lnTo>
                  <a:pt x="1978" y="4837"/>
                </a:lnTo>
                <a:lnTo>
                  <a:pt x="1636" y="5105"/>
                </a:lnTo>
                <a:lnTo>
                  <a:pt x="1319" y="5398"/>
                </a:lnTo>
                <a:lnTo>
                  <a:pt x="1026" y="5716"/>
                </a:lnTo>
                <a:lnTo>
                  <a:pt x="782" y="6058"/>
                </a:lnTo>
                <a:lnTo>
                  <a:pt x="537" y="6449"/>
                </a:lnTo>
                <a:lnTo>
                  <a:pt x="366" y="6839"/>
                </a:lnTo>
                <a:lnTo>
                  <a:pt x="220" y="7254"/>
                </a:lnTo>
                <a:lnTo>
                  <a:pt x="98" y="7670"/>
                </a:lnTo>
                <a:lnTo>
                  <a:pt x="24" y="8134"/>
                </a:lnTo>
                <a:lnTo>
                  <a:pt x="0" y="8598"/>
                </a:lnTo>
                <a:lnTo>
                  <a:pt x="24" y="9062"/>
                </a:lnTo>
                <a:lnTo>
                  <a:pt x="98" y="9501"/>
                </a:lnTo>
                <a:lnTo>
                  <a:pt x="220" y="9941"/>
                </a:lnTo>
                <a:lnTo>
                  <a:pt x="366" y="10356"/>
                </a:lnTo>
                <a:lnTo>
                  <a:pt x="562" y="10747"/>
                </a:lnTo>
                <a:lnTo>
                  <a:pt x="782" y="11138"/>
                </a:lnTo>
                <a:lnTo>
                  <a:pt x="1050" y="11480"/>
                </a:lnTo>
                <a:lnTo>
                  <a:pt x="1343" y="11797"/>
                </a:lnTo>
                <a:lnTo>
                  <a:pt x="1661" y="12090"/>
                </a:lnTo>
                <a:lnTo>
                  <a:pt x="2003" y="12359"/>
                </a:lnTo>
                <a:lnTo>
                  <a:pt x="2369" y="12579"/>
                </a:lnTo>
                <a:lnTo>
                  <a:pt x="2760" y="12774"/>
                </a:lnTo>
                <a:lnTo>
                  <a:pt x="3175" y="12945"/>
                </a:lnTo>
                <a:lnTo>
                  <a:pt x="3615" y="13043"/>
                </a:lnTo>
                <a:lnTo>
                  <a:pt x="4079" y="13116"/>
                </a:lnTo>
                <a:lnTo>
                  <a:pt x="4518" y="13140"/>
                </a:lnTo>
                <a:lnTo>
                  <a:pt x="4982" y="13116"/>
                </a:lnTo>
                <a:lnTo>
                  <a:pt x="5397" y="13043"/>
                </a:lnTo>
                <a:lnTo>
                  <a:pt x="5813" y="12945"/>
                </a:lnTo>
                <a:lnTo>
                  <a:pt x="6228" y="12823"/>
                </a:lnTo>
                <a:lnTo>
                  <a:pt x="6594" y="12628"/>
                </a:lnTo>
                <a:lnTo>
                  <a:pt x="6961" y="12432"/>
                </a:lnTo>
                <a:lnTo>
                  <a:pt x="7302" y="12188"/>
                </a:lnTo>
                <a:lnTo>
                  <a:pt x="7620" y="11919"/>
                </a:lnTo>
                <a:lnTo>
                  <a:pt x="7913" y="11626"/>
                </a:lnTo>
                <a:lnTo>
                  <a:pt x="8182" y="11309"/>
                </a:lnTo>
                <a:lnTo>
                  <a:pt x="8402" y="10967"/>
                </a:lnTo>
                <a:lnTo>
                  <a:pt x="8597" y="10625"/>
                </a:lnTo>
                <a:lnTo>
                  <a:pt x="8768" y="10234"/>
                </a:lnTo>
                <a:lnTo>
                  <a:pt x="8890" y="9843"/>
                </a:lnTo>
                <a:lnTo>
                  <a:pt x="8988" y="9428"/>
                </a:lnTo>
                <a:lnTo>
                  <a:pt x="9061" y="9013"/>
                </a:lnTo>
                <a:lnTo>
                  <a:pt x="9427" y="9013"/>
                </a:lnTo>
                <a:lnTo>
                  <a:pt x="9525" y="9282"/>
                </a:lnTo>
                <a:lnTo>
                  <a:pt x="9647" y="9501"/>
                </a:lnTo>
                <a:lnTo>
                  <a:pt x="9818" y="9721"/>
                </a:lnTo>
                <a:lnTo>
                  <a:pt x="10013" y="9892"/>
                </a:lnTo>
                <a:lnTo>
                  <a:pt x="10233" y="10039"/>
                </a:lnTo>
                <a:lnTo>
                  <a:pt x="10477" y="10161"/>
                </a:lnTo>
                <a:lnTo>
                  <a:pt x="10746" y="10234"/>
                </a:lnTo>
                <a:lnTo>
                  <a:pt x="11186" y="10234"/>
                </a:lnTo>
                <a:lnTo>
                  <a:pt x="11357" y="10210"/>
                </a:lnTo>
                <a:lnTo>
                  <a:pt x="11503" y="10161"/>
                </a:lnTo>
                <a:lnTo>
                  <a:pt x="11674" y="10112"/>
                </a:lnTo>
                <a:lnTo>
                  <a:pt x="11821" y="10039"/>
                </a:lnTo>
                <a:lnTo>
                  <a:pt x="11943" y="9965"/>
                </a:lnTo>
                <a:lnTo>
                  <a:pt x="12065" y="9868"/>
                </a:lnTo>
                <a:lnTo>
                  <a:pt x="12187" y="9770"/>
                </a:lnTo>
                <a:lnTo>
                  <a:pt x="12309" y="9648"/>
                </a:lnTo>
                <a:lnTo>
                  <a:pt x="12382" y="9526"/>
                </a:lnTo>
                <a:lnTo>
                  <a:pt x="12480" y="9379"/>
                </a:lnTo>
                <a:lnTo>
                  <a:pt x="12553" y="9233"/>
                </a:lnTo>
                <a:lnTo>
                  <a:pt x="12602" y="9086"/>
                </a:lnTo>
                <a:lnTo>
                  <a:pt x="12651" y="8915"/>
                </a:lnTo>
                <a:lnTo>
                  <a:pt x="12676" y="8769"/>
                </a:lnTo>
                <a:lnTo>
                  <a:pt x="12676" y="8598"/>
                </a:lnTo>
                <a:lnTo>
                  <a:pt x="12651" y="8329"/>
                </a:lnTo>
                <a:lnTo>
                  <a:pt x="12602" y="8085"/>
                </a:lnTo>
                <a:lnTo>
                  <a:pt x="12505" y="7865"/>
                </a:lnTo>
                <a:lnTo>
                  <a:pt x="12358" y="7645"/>
                </a:lnTo>
                <a:lnTo>
                  <a:pt x="15411" y="4055"/>
                </a:lnTo>
                <a:lnTo>
                  <a:pt x="15631" y="4592"/>
                </a:lnTo>
                <a:lnTo>
                  <a:pt x="15362" y="4739"/>
                </a:lnTo>
                <a:lnTo>
                  <a:pt x="15093" y="4910"/>
                </a:lnTo>
                <a:lnTo>
                  <a:pt x="14849" y="5105"/>
                </a:lnTo>
                <a:lnTo>
                  <a:pt x="14605" y="5301"/>
                </a:lnTo>
                <a:lnTo>
                  <a:pt x="14385" y="5520"/>
                </a:lnTo>
                <a:lnTo>
                  <a:pt x="14190" y="5765"/>
                </a:lnTo>
                <a:lnTo>
                  <a:pt x="14019" y="6009"/>
                </a:lnTo>
                <a:lnTo>
                  <a:pt x="13848" y="6253"/>
                </a:lnTo>
                <a:lnTo>
                  <a:pt x="13701" y="6522"/>
                </a:lnTo>
                <a:lnTo>
                  <a:pt x="13579" y="6790"/>
                </a:lnTo>
                <a:lnTo>
                  <a:pt x="13457" y="7084"/>
                </a:lnTo>
                <a:lnTo>
                  <a:pt x="13359" y="7377"/>
                </a:lnTo>
                <a:lnTo>
                  <a:pt x="13286" y="7670"/>
                </a:lnTo>
                <a:lnTo>
                  <a:pt x="13237" y="7963"/>
                </a:lnTo>
                <a:lnTo>
                  <a:pt x="13213" y="8280"/>
                </a:lnTo>
                <a:lnTo>
                  <a:pt x="13188" y="8598"/>
                </a:lnTo>
                <a:lnTo>
                  <a:pt x="13213" y="9062"/>
                </a:lnTo>
                <a:lnTo>
                  <a:pt x="13286" y="9501"/>
                </a:lnTo>
                <a:lnTo>
                  <a:pt x="13408" y="9941"/>
                </a:lnTo>
                <a:lnTo>
                  <a:pt x="13555" y="10356"/>
                </a:lnTo>
                <a:lnTo>
                  <a:pt x="13750" y="10747"/>
                </a:lnTo>
                <a:lnTo>
                  <a:pt x="13970" y="11138"/>
                </a:lnTo>
                <a:lnTo>
                  <a:pt x="14239" y="11480"/>
                </a:lnTo>
                <a:lnTo>
                  <a:pt x="14532" y="11797"/>
                </a:lnTo>
                <a:lnTo>
                  <a:pt x="14849" y="12090"/>
                </a:lnTo>
                <a:lnTo>
                  <a:pt x="15191" y="12359"/>
                </a:lnTo>
                <a:lnTo>
                  <a:pt x="15582" y="12579"/>
                </a:lnTo>
                <a:lnTo>
                  <a:pt x="15973" y="12774"/>
                </a:lnTo>
                <a:lnTo>
                  <a:pt x="16388" y="12945"/>
                </a:lnTo>
                <a:lnTo>
                  <a:pt x="16827" y="13043"/>
                </a:lnTo>
                <a:lnTo>
                  <a:pt x="17267" y="13116"/>
                </a:lnTo>
                <a:lnTo>
                  <a:pt x="17756" y="13140"/>
                </a:lnTo>
                <a:lnTo>
                  <a:pt x="18195" y="13116"/>
                </a:lnTo>
                <a:lnTo>
                  <a:pt x="18659" y="13043"/>
                </a:lnTo>
                <a:lnTo>
                  <a:pt x="19099" y="12945"/>
                </a:lnTo>
                <a:lnTo>
                  <a:pt x="19514" y="12774"/>
                </a:lnTo>
                <a:lnTo>
                  <a:pt x="19905" y="12579"/>
                </a:lnTo>
                <a:lnTo>
                  <a:pt x="20271" y="12359"/>
                </a:lnTo>
                <a:lnTo>
                  <a:pt x="20613" y="12090"/>
                </a:lnTo>
                <a:lnTo>
                  <a:pt x="20931" y="11797"/>
                </a:lnTo>
                <a:lnTo>
                  <a:pt x="21224" y="11480"/>
                </a:lnTo>
                <a:lnTo>
                  <a:pt x="21492" y="11138"/>
                </a:lnTo>
                <a:lnTo>
                  <a:pt x="21712" y="10747"/>
                </a:lnTo>
                <a:lnTo>
                  <a:pt x="21907" y="10356"/>
                </a:lnTo>
                <a:lnTo>
                  <a:pt x="22054" y="9941"/>
                </a:lnTo>
                <a:lnTo>
                  <a:pt x="22176" y="9501"/>
                </a:lnTo>
                <a:lnTo>
                  <a:pt x="22249" y="9062"/>
                </a:lnTo>
                <a:lnTo>
                  <a:pt x="22274" y="8598"/>
                </a:lnTo>
                <a:lnTo>
                  <a:pt x="22249" y="8134"/>
                </a:lnTo>
                <a:lnTo>
                  <a:pt x="22176" y="7670"/>
                </a:lnTo>
                <a:lnTo>
                  <a:pt x="22054" y="7230"/>
                </a:lnTo>
                <a:lnTo>
                  <a:pt x="21907" y="6815"/>
                </a:lnTo>
                <a:lnTo>
                  <a:pt x="21712" y="6424"/>
                </a:lnTo>
                <a:lnTo>
                  <a:pt x="21492" y="6058"/>
                </a:lnTo>
                <a:lnTo>
                  <a:pt x="21224" y="5691"/>
                </a:lnTo>
                <a:lnTo>
                  <a:pt x="20931" y="5374"/>
                </a:lnTo>
                <a:lnTo>
                  <a:pt x="20613" y="5081"/>
                </a:lnTo>
                <a:lnTo>
                  <a:pt x="20271" y="4812"/>
                </a:lnTo>
                <a:lnTo>
                  <a:pt x="19905" y="4592"/>
                </a:lnTo>
                <a:lnTo>
                  <a:pt x="19514" y="4397"/>
                </a:lnTo>
                <a:lnTo>
                  <a:pt x="19099" y="4250"/>
                </a:lnTo>
                <a:lnTo>
                  <a:pt x="18659" y="4128"/>
                </a:lnTo>
                <a:lnTo>
                  <a:pt x="18195" y="4079"/>
                </a:lnTo>
                <a:lnTo>
                  <a:pt x="17756" y="4055"/>
                </a:lnTo>
                <a:lnTo>
                  <a:pt x="17414" y="4055"/>
                </a:lnTo>
                <a:lnTo>
                  <a:pt x="17072" y="4104"/>
                </a:lnTo>
                <a:lnTo>
                  <a:pt x="16754" y="4153"/>
                </a:lnTo>
                <a:lnTo>
                  <a:pt x="16412" y="4250"/>
                </a:lnTo>
                <a:lnTo>
                  <a:pt x="15240" y="1344"/>
                </a:lnTo>
                <a:lnTo>
                  <a:pt x="16144" y="1344"/>
                </a:lnTo>
                <a:lnTo>
                  <a:pt x="15997" y="1515"/>
                </a:lnTo>
                <a:lnTo>
                  <a:pt x="15924" y="1564"/>
                </a:lnTo>
                <a:lnTo>
                  <a:pt x="15899" y="1637"/>
                </a:lnTo>
                <a:lnTo>
                  <a:pt x="15875" y="1735"/>
                </a:lnTo>
                <a:lnTo>
                  <a:pt x="15875" y="1808"/>
                </a:lnTo>
                <a:lnTo>
                  <a:pt x="15875" y="1881"/>
                </a:lnTo>
                <a:lnTo>
                  <a:pt x="15899" y="1955"/>
                </a:lnTo>
                <a:lnTo>
                  <a:pt x="15924" y="2028"/>
                </a:lnTo>
                <a:lnTo>
                  <a:pt x="15997" y="2101"/>
                </a:lnTo>
                <a:lnTo>
                  <a:pt x="16046" y="2150"/>
                </a:lnTo>
                <a:lnTo>
                  <a:pt x="16119" y="2199"/>
                </a:lnTo>
                <a:lnTo>
                  <a:pt x="16192" y="2223"/>
                </a:lnTo>
                <a:lnTo>
                  <a:pt x="16363" y="2223"/>
                </a:lnTo>
                <a:lnTo>
                  <a:pt x="16437" y="2199"/>
                </a:lnTo>
                <a:lnTo>
                  <a:pt x="16510" y="2150"/>
                </a:lnTo>
                <a:lnTo>
                  <a:pt x="16583" y="2101"/>
                </a:lnTo>
                <a:lnTo>
                  <a:pt x="16754" y="1930"/>
                </a:lnTo>
                <a:lnTo>
                  <a:pt x="16852" y="1808"/>
                </a:lnTo>
                <a:lnTo>
                  <a:pt x="16925" y="1662"/>
                </a:lnTo>
                <a:lnTo>
                  <a:pt x="16998" y="1491"/>
                </a:lnTo>
                <a:lnTo>
                  <a:pt x="17047" y="1320"/>
                </a:lnTo>
                <a:lnTo>
                  <a:pt x="17047" y="1124"/>
                </a:lnTo>
                <a:lnTo>
                  <a:pt x="16998" y="953"/>
                </a:lnTo>
                <a:lnTo>
                  <a:pt x="16901" y="807"/>
                </a:lnTo>
                <a:lnTo>
                  <a:pt x="16779" y="685"/>
                </a:lnTo>
                <a:lnTo>
                  <a:pt x="16657" y="587"/>
                </a:lnTo>
                <a:lnTo>
                  <a:pt x="16486" y="538"/>
                </a:lnTo>
                <a:lnTo>
                  <a:pt x="16339" y="489"/>
                </a:lnTo>
                <a:lnTo>
                  <a:pt x="16192" y="465"/>
                </a:lnTo>
                <a:lnTo>
                  <a:pt x="14629" y="465"/>
                </a:lnTo>
                <a:lnTo>
                  <a:pt x="14507" y="489"/>
                </a:lnTo>
                <a:lnTo>
                  <a:pt x="14434" y="514"/>
                </a:lnTo>
                <a:lnTo>
                  <a:pt x="14312" y="611"/>
                </a:lnTo>
                <a:lnTo>
                  <a:pt x="14239" y="709"/>
                </a:lnTo>
                <a:lnTo>
                  <a:pt x="14214" y="807"/>
                </a:lnTo>
                <a:lnTo>
                  <a:pt x="14214" y="929"/>
                </a:lnTo>
                <a:lnTo>
                  <a:pt x="14239" y="1027"/>
                </a:lnTo>
                <a:lnTo>
                  <a:pt x="14996" y="2883"/>
                </a:lnTo>
                <a:lnTo>
                  <a:pt x="8792" y="2883"/>
                </a:lnTo>
                <a:lnTo>
                  <a:pt x="8035" y="1344"/>
                </a:lnTo>
                <a:lnTo>
                  <a:pt x="9427" y="1344"/>
                </a:lnTo>
                <a:lnTo>
                  <a:pt x="9525" y="1320"/>
                </a:lnTo>
                <a:lnTo>
                  <a:pt x="9598" y="1295"/>
                </a:lnTo>
                <a:lnTo>
                  <a:pt x="9672" y="1271"/>
                </a:lnTo>
                <a:lnTo>
                  <a:pt x="9720" y="1222"/>
                </a:lnTo>
                <a:lnTo>
                  <a:pt x="9794" y="1149"/>
                </a:lnTo>
                <a:lnTo>
                  <a:pt x="9818" y="1075"/>
                </a:lnTo>
                <a:lnTo>
                  <a:pt x="9842" y="1002"/>
                </a:lnTo>
                <a:lnTo>
                  <a:pt x="9842" y="904"/>
                </a:lnTo>
                <a:lnTo>
                  <a:pt x="9842" y="831"/>
                </a:lnTo>
                <a:lnTo>
                  <a:pt x="9818" y="734"/>
                </a:lnTo>
                <a:lnTo>
                  <a:pt x="9794" y="685"/>
                </a:lnTo>
                <a:lnTo>
                  <a:pt x="9720" y="611"/>
                </a:lnTo>
                <a:lnTo>
                  <a:pt x="9672" y="563"/>
                </a:lnTo>
                <a:lnTo>
                  <a:pt x="9598" y="514"/>
                </a:lnTo>
                <a:lnTo>
                  <a:pt x="9525" y="489"/>
                </a:lnTo>
                <a:lnTo>
                  <a:pt x="9427" y="489"/>
                </a:lnTo>
                <a:lnTo>
                  <a:pt x="635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85" name="Google Shape;685;p40"/>
          <p:cNvGrpSpPr/>
          <p:nvPr/>
        </p:nvGrpSpPr>
        <p:grpSpPr>
          <a:xfrm>
            <a:off x="910227" y="4322764"/>
            <a:ext cx="371623" cy="365499"/>
            <a:chOff x="1244325" y="4999400"/>
            <a:chExt cx="444525" cy="437200"/>
          </a:xfrm>
        </p:grpSpPr>
        <p:sp>
          <p:nvSpPr>
            <p:cNvPr id="686" name="Google Shape;686;p40"/>
            <p:cNvSpPr/>
            <p:nvPr/>
          </p:nvSpPr>
          <p:spPr>
            <a:xfrm>
              <a:off x="1244325" y="5161200"/>
              <a:ext cx="374925" cy="222275"/>
            </a:xfrm>
            <a:custGeom>
              <a:avLst/>
              <a:gdLst/>
              <a:ahLst/>
              <a:cxnLst/>
              <a:rect l="l" t="t" r="r" b="b"/>
              <a:pathLst>
                <a:path w="14997" h="8891" extrusionOk="0">
                  <a:moveTo>
                    <a:pt x="2077" y="1661"/>
                  </a:moveTo>
                  <a:lnTo>
                    <a:pt x="2199" y="1685"/>
                  </a:lnTo>
                  <a:lnTo>
                    <a:pt x="2468" y="1783"/>
                  </a:lnTo>
                  <a:lnTo>
                    <a:pt x="2687" y="1930"/>
                  </a:lnTo>
                  <a:lnTo>
                    <a:pt x="2883" y="2076"/>
                  </a:lnTo>
                  <a:lnTo>
                    <a:pt x="2932" y="2443"/>
                  </a:lnTo>
                  <a:lnTo>
                    <a:pt x="3005" y="2833"/>
                  </a:lnTo>
                  <a:lnTo>
                    <a:pt x="3176" y="3664"/>
                  </a:lnTo>
                  <a:lnTo>
                    <a:pt x="3396" y="4470"/>
                  </a:lnTo>
                  <a:lnTo>
                    <a:pt x="3567" y="5154"/>
                  </a:lnTo>
                  <a:lnTo>
                    <a:pt x="3371" y="5105"/>
                  </a:lnTo>
                  <a:lnTo>
                    <a:pt x="3152" y="5031"/>
                  </a:lnTo>
                  <a:lnTo>
                    <a:pt x="2956" y="4934"/>
                  </a:lnTo>
                  <a:lnTo>
                    <a:pt x="2736" y="4812"/>
                  </a:lnTo>
                  <a:lnTo>
                    <a:pt x="2541" y="4690"/>
                  </a:lnTo>
                  <a:lnTo>
                    <a:pt x="2321" y="4543"/>
                  </a:lnTo>
                  <a:lnTo>
                    <a:pt x="2126" y="4372"/>
                  </a:lnTo>
                  <a:lnTo>
                    <a:pt x="1930" y="4201"/>
                  </a:lnTo>
                  <a:lnTo>
                    <a:pt x="1759" y="4006"/>
                  </a:lnTo>
                  <a:lnTo>
                    <a:pt x="1613" y="3810"/>
                  </a:lnTo>
                  <a:lnTo>
                    <a:pt x="1466" y="3590"/>
                  </a:lnTo>
                  <a:lnTo>
                    <a:pt x="1344" y="3395"/>
                  </a:lnTo>
                  <a:lnTo>
                    <a:pt x="1247" y="3175"/>
                  </a:lnTo>
                  <a:lnTo>
                    <a:pt x="1173" y="2931"/>
                  </a:lnTo>
                  <a:lnTo>
                    <a:pt x="1124" y="2711"/>
                  </a:lnTo>
                  <a:lnTo>
                    <a:pt x="1124" y="2491"/>
                  </a:lnTo>
                  <a:lnTo>
                    <a:pt x="1124" y="2320"/>
                  </a:lnTo>
                  <a:lnTo>
                    <a:pt x="1173" y="2174"/>
                  </a:lnTo>
                  <a:lnTo>
                    <a:pt x="1247" y="2027"/>
                  </a:lnTo>
                  <a:lnTo>
                    <a:pt x="1369" y="1905"/>
                  </a:lnTo>
                  <a:lnTo>
                    <a:pt x="1491" y="1808"/>
                  </a:lnTo>
                  <a:lnTo>
                    <a:pt x="1613" y="1734"/>
                  </a:lnTo>
                  <a:lnTo>
                    <a:pt x="1784" y="1685"/>
                  </a:lnTo>
                  <a:lnTo>
                    <a:pt x="1955" y="1661"/>
                  </a:lnTo>
                  <a:close/>
                  <a:moveTo>
                    <a:pt x="3225" y="0"/>
                  </a:moveTo>
                  <a:lnTo>
                    <a:pt x="3127" y="25"/>
                  </a:lnTo>
                  <a:lnTo>
                    <a:pt x="3029" y="98"/>
                  </a:lnTo>
                  <a:lnTo>
                    <a:pt x="2932" y="147"/>
                  </a:lnTo>
                  <a:lnTo>
                    <a:pt x="2883" y="245"/>
                  </a:lnTo>
                  <a:lnTo>
                    <a:pt x="2834" y="342"/>
                  </a:lnTo>
                  <a:lnTo>
                    <a:pt x="2785" y="440"/>
                  </a:lnTo>
                  <a:lnTo>
                    <a:pt x="2785" y="538"/>
                  </a:lnTo>
                  <a:lnTo>
                    <a:pt x="2785" y="709"/>
                  </a:lnTo>
                  <a:lnTo>
                    <a:pt x="2565" y="635"/>
                  </a:lnTo>
                  <a:lnTo>
                    <a:pt x="2370" y="586"/>
                  </a:lnTo>
                  <a:lnTo>
                    <a:pt x="2150" y="562"/>
                  </a:lnTo>
                  <a:lnTo>
                    <a:pt x="1955" y="538"/>
                  </a:lnTo>
                  <a:lnTo>
                    <a:pt x="1759" y="562"/>
                  </a:lnTo>
                  <a:lnTo>
                    <a:pt x="1564" y="586"/>
                  </a:lnTo>
                  <a:lnTo>
                    <a:pt x="1369" y="635"/>
                  </a:lnTo>
                  <a:lnTo>
                    <a:pt x="1198" y="709"/>
                  </a:lnTo>
                  <a:lnTo>
                    <a:pt x="1027" y="782"/>
                  </a:lnTo>
                  <a:lnTo>
                    <a:pt x="856" y="880"/>
                  </a:lnTo>
                  <a:lnTo>
                    <a:pt x="709" y="1002"/>
                  </a:lnTo>
                  <a:lnTo>
                    <a:pt x="563" y="1124"/>
                  </a:lnTo>
                  <a:lnTo>
                    <a:pt x="441" y="1246"/>
                  </a:lnTo>
                  <a:lnTo>
                    <a:pt x="343" y="1417"/>
                  </a:lnTo>
                  <a:lnTo>
                    <a:pt x="245" y="1563"/>
                  </a:lnTo>
                  <a:lnTo>
                    <a:pt x="147" y="1734"/>
                  </a:lnTo>
                  <a:lnTo>
                    <a:pt x="99" y="1905"/>
                  </a:lnTo>
                  <a:lnTo>
                    <a:pt x="50" y="2101"/>
                  </a:lnTo>
                  <a:lnTo>
                    <a:pt x="1" y="2296"/>
                  </a:lnTo>
                  <a:lnTo>
                    <a:pt x="1" y="2491"/>
                  </a:lnTo>
                  <a:lnTo>
                    <a:pt x="25" y="2858"/>
                  </a:lnTo>
                  <a:lnTo>
                    <a:pt x="99" y="3200"/>
                  </a:lnTo>
                  <a:lnTo>
                    <a:pt x="221" y="3566"/>
                  </a:lnTo>
                  <a:lnTo>
                    <a:pt x="367" y="3884"/>
                  </a:lnTo>
                  <a:lnTo>
                    <a:pt x="563" y="4225"/>
                  </a:lnTo>
                  <a:lnTo>
                    <a:pt x="782" y="4543"/>
                  </a:lnTo>
                  <a:lnTo>
                    <a:pt x="1027" y="4836"/>
                  </a:lnTo>
                  <a:lnTo>
                    <a:pt x="1295" y="5105"/>
                  </a:lnTo>
                  <a:lnTo>
                    <a:pt x="1588" y="5349"/>
                  </a:lnTo>
                  <a:lnTo>
                    <a:pt x="1906" y="5593"/>
                  </a:lnTo>
                  <a:lnTo>
                    <a:pt x="2248" y="5789"/>
                  </a:lnTo>
                  <a:lnTo>
                    <a:pt x="2590" y="5960"/>
                  </a:lnTo>
                  <a:lnTo>
                    <a:pt x="2932" y="6106"/>
                  </a:lnTo>
                  <a:lnTo>
                    <a:pt x="3274" y="6204"/>
                  </a:lnTo>
                  <a:lnTo>
                    <a:pt x="3616" y="6277"/>
                  </a:lnTo>
                  <a:lnTo>
                    <a:pt x="3957" y="6301"/>
                  </a:lnTo>
                  <a:lnTo>
                    <a:pt x="4080" y="6643"/>
                  </a:lnTo>
                  <a:lnTo>
                    <a:pt x="4226" y="6961"/>
                  </a:lnTo>
                  <a:lnTo>
                    <a:pt x="4519" y="7596"/>
                  </a:lnTo>
                  <a:lnTo>
                    <a:pt x="4812" y="8133"/>
                  </a:lnTo>
                  <a:lnTo>
                    <a:pt x="5081" y="8597"/>
                  </a:lnTo>
                  <a:lnTo>
                    <a:pt x="5154" y="8719"/>
                  </a:lnTo>
                  <a:lnTo>
                    <a:pt x="5276" y="8817"/>
                  </a:lnTo>
                  <a:lnTo>
                    <a:pt x="5423" y="8866"/>
                  </a:lnTo>
                  <a:lnTo>
                    <a:pt x="5569" y="8890"/>
                  </a:lnTo>
                  <a:lnTo>
                    <a:pt x="12212" y="8890"/>
                  </a:lnTo>
                  <a:lnTo>
                    <a:pt x="12359" y="8866"/>
                  </a:lnTo>
                  <a:lnTo>
                    <a:pt x="12506" y="8817"/>
                  </a:lnTo>
                  <a:lnTo>
                    <a:pt x="12628" y="8719"/>
                  </a:lnTo>
                  <a:lnTo>
                    <a:pt x="12701" y="8597"/>
                  </a:lnTo>
                  <a:lnTo>
                    <a:pt x="12994" y="8060"/>
                  </a:lnTo>
                  <a:lnTo>
                    <a:pt x="13360" y="7352"/>
                  </a:lnTo>
                  <a:lnTo>
                    <a:pt x="13727" y="6472"/>
                  </a:lnTo>
                  <a:lnTo>
                    <a:pt x="13922" y="6008"/>
                  </a:lnTo>
                  <a:lnTo>
                    <a:pt x="14117" y="5495"/>
                  </a:lnTo>
                  <a:lnTo>
                    <a:pt x="14288" y="4958"/>
                  </a:lnTo>
                  <a:lnTo>
                    <a:pt x="14459" y="4372"/>
                  </a:lnTo>
                  <a:lnTo>
                    <a:pt x="14606" y="3786"/>
                  </a:lnTo>
                  <a:lnTo>
                    <a:pt x="14752" y="3175"/>
                  </a:lnTo>
                  <a:lnTo>
                    <a:pt x="14850" y="2540"/>
                  </a:lnTo>
                  <a:lnTo>
                    <a:pt x="14923" y="1881"/>
                  </a:lnTo>
                  <a:lnTo>
                    <a:pt x="14972" y="1221"/>
                  </a:lnTo>
                  <a:lnTo>
                    <a:pt x="14997" y="538"/>
                  </a:lnTo>
                  <a:lnTo>
                    <a:pt x="14997" y="440"/>
                  </a:lnTo>
                  <a:lnTo>
                    <a:pt x="14948" y="342"/>
                  </a:lnTo>
                  <a:lnTo>
                    <a:pt x="14899" y="245"/>
                  </a:lnTo>
                  <a:lnTo>
                    <a:pt x="14850" y="147"/>
                  </a:lnTo>
                  <a:lnTo>
                    <a:pt x="14752" y="98"/>
                  </a:lnTo>
                  <a:lnTo>
                    <a:pt x="14655" y="25"/>
                  </a:lnTo>
                  <a:lnTo>
                    <a:pt x="1455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40"/>
            <p:cNvSpPr/>
            <p:nvPr/>
          </p:nvSpPr>
          <p:spPr>
            <a:xfrm>
              <a:off x="1244325" y="5397500"/>
              <a:ext cx="444525" cy="39100"/>
            </a:xfrm>
            <a:custGeom>
              <a:avLst/>
              <a:gdLst/>
              <a:ahLst/>
              <a:cxnLst/>
              <a:rect l="l" t="t" r="r" b="b"/>
              <a:pathLst>
                <a:path w="17781" h="1564" extrusionOk="0">
                  <a:moveTo>
                    <a:pt x="1" y="0"/>
                  </a:moveTo>
                  <a:lnTo>
                    <a:pt x="25" y="244"/>
                  </a:lnTo>
                  <a:lnTo>
                    <a:pt x="99" y="488"/>
                  </a:lnTo>
                  <a:lnTo>
                    <a:pt x="196" y="757"/>
                  </a:lnTo>
                  <a:lnTo>
                    <a:pt x="318" y="1001"/>
                  </a:lnTo>
                  <a:lnTo>
                    <a:pt x="489" y="1221"/>
                  </a:lnTo>
                  <a:lnTo>
                    <a:pt x="685" y="1392"/>
                  </a:lnTo>
                  <a:lnTo>
                    <a:pt x="782" y="1465"/>
                  </a:lnTo>
                  <a:lnTo>
                    <a:pt x="880" y="1514"/>
                  </a:lnTo>
                  <a:lnTo>
                    <a:pt x="1002" y="1539"/>
                  </a:lnTo>
                  <a:lnTo>
                    <a:pt x="1124" y="1563"/>
                  </a:lnTo>
                  <a:lnTo>
                    <a:pt x="16657" y="1563"/>
                  </a:lnTo>
                  <a:lnTo>
                    <a:pt x="16780" y="1539"/>
                  </a:lnTo>
                  <a:lnTo>
                    <a:pt x="16902" y="1514"/>
                  </a:lnTo>
                  <a:lnTo>
                    <a:pt x="16999" y="1465"/>
                  </a:lnTo>
                  <a:lnTo>
                    <a:pt x="17097" y="1392"/>
                  </a:lnTo>
                  <a:lnTo>
                    <a:pt x="17292" y="1221"/>
                  </a:lnTo>
                  <a:lnTo>
                    <a:pt x="17463" y="1001"/>
                  </a:lnTo>
                  <a:lnTo>
                    <a:pt x="17586" y="757"/>
                  </a:lnTo>
                  <a:lnTo>
                    <a:pt x="17683" y="488"/>
                  </a:lnTo>
                  <a:lnTo>
                    <a:pt x="17756" y="244"/>
                  </a:lnTo>
                  <a:lnTo>
                    <a:pt x="1778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40"/>
            <p:cNvSpPr/>
            <p:nvPr/>
          </p:nvSpPr>
          <p:spPr>
            <a:xfrm>
              <a:off x="1451925" y="4999400"/>
              <a:ext cx="31175" cy="129450"/>
            </a:xfrm>
            <a:custGeom>
              <a:avLst/>
              <a:gdLst/>
              <a:ahLst/>
              <a:cxnLst/>
              <a:rect l="l" t="t" r="r" b="b"/>
              <a:pathLst>
                <a:path w="1247" h="5178" extrusionOk="0">
                  <a:moveTo>
                    <a:pt x="953" y="0"/>
                  </a:moveTo>
                  <a:lnTo>
                    <a:pt x="856" y="25"/>
                  </a:lnTo>
                  <a:lnTo>
                    <a:pt x="758" y="98"/>
                  </a:lnTo>
                  <a:lnTo>
                    <a:pt x="709" y="171"/>
                  </a:lnTo>
                  <a:lnTo>
                    <a:pt x="685" y="293"/>
                  </a:lnTo>
                  <a:lnTo>
                    <a:pt x="660" y="464"/>
                  </a:lnTo>
                  <a:lnTo>
                    <a:pt x="611" y="611"/>
                  </a:lnTo>
                  <a:lnTo>
                    <a:pt x="514" y="733"/>
                  </a:lnTo>
                  <a:lnTo>
                    <a:pt x="416" y="879"/>
                  </a:lnTo>
                  <a:lnTo>
                    <a:pt x="269" y="1026"/>
                  </a:lnTo>
                  <a:lnTo>
                    <a:pt x="147" y="1246"/>
                  </a:lnTo>
                  <a:lnTo>
                    <a:pt x="74" y="1368"/>
                  </a:lnTo>
                  <a:lnTo>
                    <a:pt x="50" y="1490"/>
                  </a:lnTo>
                  <a:lnTo>
                    <a:pt x="1" y="1661"/>
                  </a:lnTo>
                  <a:lnTo>
                    <a:pt x="1" y="1832"/>
                  </a:lnTo>
                  <a:lnTo>
                    <a:pt x="1" y="2003"/>
                  </a:lnTo>
                  <a:lnTo>
                    <a:pt x="50" y="2149"/>
                  </a:lnTo>
                  <a:lnTo>
                    <a:pt x="74" y="2296"/>
                  </a:lnTo>
                  <a:lnTo>
                    <a:pt x="147" y="2394"/>
                  </a:lnTo>
                  <a:lnTo>
                    <a:pt x="269" y="2613"/>
                  </a:lnTo>
                  <a:lnTo>
                    <a:pt x="416" y="2784"/>
                  </a:lnTo>
                  <a:lnTo>
                    <a:pt x="514" y="2907"/>
                  </a:lnTo>
                  <a:lnTo>
                    <a:pt x="611" y="3029"/>
                  </a:lnTo>
                  <a:lnTo>
                    <a:pt x="660" y="3175"/>
                  </a:lnTo>
                  <a:lnTo>
                    <a:pt x="685" y="3346"/>
                  </a:lnTo>
                  <a:lnTo>
                    <a:pt x="660" y="3542"/>
                  </a:lnTo>
                  <a:lnTo>
                    <a:pt x="611" y="3688"/>
                  </a:lnTo>
                  <a:lnTo>
                    <a:pt x="514" y="3810"/>
                  </a:lnTo>
                  <a:lnTo>
                    <a:pt x="416" y="3932"/>
                  </a:lnTo>
                  <a:lnTo>
                    <a:pt x="269" y="4103"/>
                  </a:lnTo>
                  <a:lnTo>
                    <a:pt x="147" y="4299"/>
                  </a:lnTo>
                  <a:lnTo>
                    <a:pt x="74" y="4421"/>
                  </a:lnTo>
                  <a:lnTo>
                    <a:pt x="50" y="4567"/>
                  </a:lnTo>
                  <a:lnTo>
                    <a:pt x="1" y="4714"/>
                  </a:lnTo>
                  <a:lnTo>
                    <a:pt x="1" y="4885"/>
                  </a:lnTo>
                  <a:lnTo>
                    <a:pt x="25" y="5007"/>
                  </a:lnTo>
                  <a:lnTo>
                    <a:pt x="74" y="5080"/>
                  </a:lnTo>
                  <a:lnTo>
                    <a:pt x="172" y="5153"/>
                  </a:lnTo>
                  <a:lnTo>
                    <a:pt x="294" y="5178"/>
                  </a:lnTo>
                  <a:lnTo>
                    <a:pt x="392" y="5153"/>
                  </a:lnTo>
                  <a:lnTo>
                    <a:pt x="489" y="5080"/>
                  </a:lnTo>
                  <a:lnTo>
                    <a:pt x="538" y="5007"/>
                  </a:lnTo>
                  <a:lnTo>
                    <a:pt x="563" y="4885"/>
                  </a:lnTo>
                  <a:lnTo>
                    <a:pt x="587" y="4714"/>
                  </a:lnTo>
                  <a:lnTo>
                    <a:pt x="636" y="4567"/>
                  </a:lnTo>
                  <a:lnTo>
                    <a:pt x="733" y="4445"/>
                  </a:lnTo>
                  <a:lnTo>
                    <a:pt x="831" y="4299"/>
                  </a:lnTo>
                  <a:lnTo>
                    <a:pt x="978" y="4152"/>
                  </a:lnTo>
                  <a:lnTo>
                    <a:pt x="1100" y="3932"/>
                  </a:lnTo>
                  <a:lnTo>
                    <a:pt x="1149" y="3810"/>
                  </a:lnTo>
                  <a:lnTo>
                    <a:pt x="1197" y="3688"/>
                  </a:lnTo>
                  <a:lnTo>
                    <a:pt x="1222" y="3542"/>
                  </a:lnTo>
                  <a:lnTo>
                    <a:pt x="1246" y="3346"/>
                  </a:lnTo>
                  <a:lnTo>
                    <a:pt x="1222" y="3175"/>
                  </a:lnTo>
                  <a:lnTo>
                    <a:pt x="1197" y="3029"/>
                  </a:lnTo>
                  <a:lnTo>
                    <a:pt x="1149" y="2882"/>
                  </a:lnTo>
                  <a:lnTo>
                    <a:pt x="1100" y="2784"/>
                  </a:lnTo>
                  <a:lnTo>
                    <a:pt x="978" y="2565"/>
                  </a:lnTo>
                  <a:lnTo>
                    <a:pt x="831" y="2394"/>
                  </a:lnTo>
                  <a:lnTo>
                    <a:pt x="733" y="2272"/>
                  </a:lnTo>
                  <a:lnTo>
                    <a:pt x="636" y="2149"/>
                  </a:lnTo>
                  <a:lnTo>
                    <a:pt x="587" y="2003"/>
                  </a:lnTo>
                  <a:lnTo>
                    <a:pt x="563" y="1832"/>
                  </a:lnTo>
                  <a:lnTo>
                    <a:pt x="587" y="1637"/>
                  </a:lnTo>
                  <a:lnTo>
                    <a:pt x="636" y="1490"/>
                  </a:lnTo>
                  <a:lnTo>
                    <a:pt x="733" y="1368"/>
                  </a:lnTo>
                  <a:lnTo>
                    <a:pt x="831" y="1246"/>
                  </a:lnTo>
                  <a:lnTo>
                    <a:pt x="978" y="1075"/>
                  </a:lnTo>
                  <a:lnTo>
                    <a:pt x="1100" y="879"/>
                  </a:lnTo>
                  <a:lnTo>
                    <a:pt x="1149" y="757"/>
                  </a:lnTo>
                  <a:lnTo>
                    <a:pt x="1197" y="611"/>
                  </a:lnTo>
                  <a:lnTo>
                    <a:pt x="1222" y="464"/>
                  </a:lnTo>
                  <a:lnTo>
                    <a:pt x="1246" y="293"/>
                  </a:lnTo>
                  <a:lnTo>
                    <a:pt x="1222" y="171"/>
                  </a:lnTo>
                  <a:lnTo>
                    <a:pt x="1149" y="98"/>
                  </a:lnTo>
                  <a:lnTo>
                    <a:pt x="1075" y="25"/>
                  </a:lnTo>
                  <a:lnTo>
                    <a:pt x="95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40"/>
            <p:cNvSpPr/>
            <p:nvPr/>
          </p:nvSpPr>
          <p:spPr>
            <a:xfrm>
              <a:off x="1407975" y="4999400"/>
              <a:ext cx="31150" cy="129450"/>
            </a:xfrm>
            <a:custGeom>
              <a:avLst/>
              <a:gdLst/>
              <a:ahLst/>
              <a:cxnLst/>
              <a:rect l="l" t="t" r="r" b="b"/>
              <a:pathLst>
                <a:path w="1246" h="5178" extrusionOk="0">
                  <a:moveTo>
                    <a:pt x="977" y="0"/>
                  </a:moveTo>
                  <a:lnTo>
                    <a:pt x="855" y="25"/>
                  </a:lnTo>
                  <a:lnTo>
                    <a:pt x="782" y="98"/>
                  </a:lnTo>
                  <a:lnTo>
                    <a:pt x="709" y="171"/>
                  </a:lnTo>
                  <a:lnTo>
                    <a:pt x="684" y="293"/>
                  </a:lnTo>
                  <a:lnTo>
                    <a:pt x="660" y="464"/>
                  </a:lnTo>
                  <a:lnTo>
                    <a:pt x="611" y="611"/>
                  </a:lnTo>
                  <a:lnTo>
                    <a:pt x="538" y="733"/>
                  </a:lnTo>
                  <a:lnTo>
                    <a:pt x="416" y="879"/>
                  </a:lnTo>
                  <a:lnTo>
                    <a:pt x="269" y="1026"/>
                  </a:lnTo>
                  <a:lnTo>
                    <a:pt x="147" y="1246"/>
                  </a:lnTo>
                  <a:lnTo>
                    <a:pt x="98" y="1368"/>
                  </a:lnTo>
                  <a:lnTo>
                    <a:pt x="49" y="1490"/>
                  </a:lnTo>
                  <a:lnTo>
                    <a:pt x="25" y="1661"/>
                  </a:lnTo>
                  <a:lnTo>
                    <a:pt x="0" y="1832"/>
                  </a:lnTo>
                  <a:lnTo>
                    <a:pt x="25" y="2003"/>
                  </a:lnTo>
                  <a:lnTo>
                    <a:pt x="49" y="2149"/>
                  </a:lnTo>
                  <a:lnTo>
                    <a:pt x="98" y="2296"/>
                  </a:lnTo>
                  <a:lnTo>
                    <a:pt x="147" y="2394"/>
                  </a:lnTo>
                  <a:lnTo>
                    <a:pt x="269" y="2613"/>
                  </a:lnTo>
                  <a:lnTo>
                    <a:pt x="416" y="2784"/>
                  </a:lnTo>
                  <a:lnTo>
                    <a:pt x="538" y="2907"/>
                  </a:lnTo>
                  <a:lnTo>
                    <a:pt x="611" y="3029"/>
                  </a:lnTo>
                  <a:lnTo>
                    <a:pt x="660" y="3175"/>
                  </a:lnTo>
                  <a:lnTo>
                    <a:pt x="684" y="3346"/>
                  </a:lnTo>
                  <a:lnTo>
                    <a:pt x="660" y="3542"/>
                  </a:lnTo>
                  <a:lnTo>
                    <a:pt x="611" y="3688"/>
                  </a:lnTo>
                  <a:lnTo>
                    <a:pt x="538" y="3810"/>
                  </a:lnTo>
                  <a:lnTo>
                    <a:pt x="416" y="3932"/>
                  </a:lnTo>
                  <a:lnTo>
                    <a:pt x="269" y="4103"/>
                  </a:lnTo>
                  <a:lnTo>
                    <a:pt x="147" y="4299"/>
                  </a:lnTo>
                  <a:lnTo>
                    <a:pt x="98" y="4421"/>
                  </a:lnTo>
                  <a:lnTo>
                    <a:pt x="49" y="4567"/>
                  </a:lnTo>
                  <a:lnTo>
                    <a:pt x="25" y="4714"/>
                  </a:lnTo>
                  <a:lnTo>
                    <a:pt x="0" y="4885"/>
                  </a:lnTo>
                  <a:lnTo>
                    <a:pt x="25" y="5007"/>
                  </a:lnTo>
                  <a:lnTo>
                    <a:pt x="98" y="5080"/>
                  </a:lnTo>
                  <a:lnTo>
                    <a:pt x="171" y="5153"/>
                  </a:lnTo>
                  <a:lnTo>
                    <a:pt x="293" y="5178"/>
                  </a:lnTo>
                  <a:lnTo>
                    <a:pt x="391" y="5153"/>
                  </a:lnTo>
                  <a:lnTo>
                    <a:pt x="489" y="5080"/>
                  </a:lnTo>
                  <a:lnTo>
                    <a:pt x="562" y="5007"/>
                  </a:lnTo>
                  <a:lnTo>
                    <a:pt x="586" y="4885"/>
                  </a:lnTo>
                  <a:lnTo>
                    <a:pt x="586" y="4714"/>
                  </a:lnTo>
                  <a:lnTo>
                    <a:pt x="660" y="4567"/>
                  </a:lnTo>
                  <a:lnTo>
                    <a:pt x="733" y="4445"/>
                  </a:lnTo>
                  <a:lnTo>
                    <a:pt x="831" y="4299"/>
                  </a:lnTo>
                  <a:lnTo>
                    <a:pt x="977" y="4152"/>
                  </a:lnTo>
                  <a:lnTo>
                    <a:pt x="1124" y="3932"/>
                  </a:lnTo>
                  <a:lnTo>
                    <a:pt x="1173" y="3810"/>
                  </a:lnTo>
                  <a:lnTo>
                    <a:pt x="1221" y="3688"/>
                  </a:lnTo>
                  <a:lnTo>
                    <a:pt x="1246" y="3542"/>
                  </a:lnTo>
                  <a:lnTo>
                    <a:pt x="1246" y="3346"/>
                  </a:lnTo>
                  <a:lnTo>
                    <a:pt x="1246" y="3175"/>
                  </a:lnTo>
                  <a:lnTo>
                    <a:pt x="1221" y="3029"/>
                  </a:lnTo>
                  <a:lnTo>
                    <a:pt x="1173" y="2882"/>
                  </a:lnTo>
                  <a:lnTo>
                    <a:pt x="1124" y="2784"/>
                  </a:lnTo>
                  <a:lnTo>
                    <a:pt x="977" y="2565"/>
                  </a:lnTo>
                  <a:lnTo>
                    <a:pt x="831" y="2394"/>
                  </a:lnTo>
                  <a:lnTo>
                    <a:pt x="733" y="2272"/>
                  </a:lnTo>
                  <a:lnTo>
                    <a:pt x="660" y="2149"/>
                  </a:lnTo>
                  <a:lnTo>
                    <a:pt x="586" y="2003"/>
                  </a:lnTo>
                  <a:lnTo>
                    <a:pt x="586" y="1832"/>
                  </a:lnTo>
                  <a:lnTo>
                    <a:pt x="586" y="1637"/>
                  </a:lnTo>
                  <a:lnTo>
                    <a:pt x="660" y="1490"/>
                  </a:lnTo>
                  <a:lnTo>
                    <a:pt x="733" y="1368"/>
                  </a:lnTo>
                  <a:lnTo>
                    <a:pt x="831" y="1246"/>
                  </a:lnTo>
                  <a:lnTo>
                    <a:pt x="977" y="1075"/>
                  </a:lnTo>
                  <a:lnTo>
                    <a:pt x="1124" y="879"/>
                  </a:lnTo>
                  <a:lnTo>
                    <a:pt x="1173" y="757"/>
                  </a:lnTo>
                  <a:lnTo>
                    <a:pt x="1221" y="611"/>
                  </a:lnTo>
                  <a:lnTo>
                    <a:pt x="1246" y="464"/>
                  </a:lnTo>
                  <a:lnTo>
                    <a:pt x="1246" y="293"/>
                  </a:lnTo>
                  <a:lnTo>
                    <a:pt x="1221" y="171"/>
                  </a:lnTo>
                  <a:lnTo>
                    <a:pt x="1173" y="98"/>
                  </a:lnTo>
                  <a:lnTo>
                    <a:pt x="1075" y="25"/>
                  </a:lnTo>
                  <a:lnTo>
                    <a:pt x="97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40"/>
            <p:cNvSpPr/>
            <p:nvPr/>
          </p:nvSpPr>
          <p:spPr>
            <a:xfrm>
              <a:off x="1495900" y="4999400"/>
              <a:ext cx="30550" cy="129450"/>
            </a:xfrm>
            <a:custGeom>
              <a:avLst/>
              <a:gdLst/>
              <a:ahLst/>
              <a:cxnLst/>
              <a:rect l="l" t="t" r="r" b="b"/>
              <a:pathLst>
                <a:path w="1222" h="5178" extrusionOk="0">
                  <a:moveTo>
                    <a:pt x="953" y="0"/>
                  </a:moveTo>
                  <a:lnTo>
                    <a:pt x="831" y="25"/>
                  </a:lnTo>
                  <a:lnTo>
                    <a:pt x="757" y="98"/>
                  </a:lnTo>
                  <a:lnTo>
                    <a:pt x="684" y="171"/>
                  </a:lnTo>
                  <a:lnTo>
                    <a:pt x="660" y="293"/>
                  </a:lnTo>
                  <a:lnTo>
                    <a:pt x="660" y="464"/>
                  </a:lnTo>
                  <a:lnTo>
                    <a:pt x="586" y="611"/>
                  </a:lnTo>
                  <a:lnTo>
                    <a:pt x="513" y="733"/>
                  </a:lnTo>
                  <a:lnTo>
                    <a:pt x="391" y="879"/>
                  </a:lnTo>
                  <a:lnTo>
                    <a:pt x="269" y="1026"/>
                  </a:lnTo>
                  <a:lnTo>
                    <a:pt x="122" y="1246"/>
                  </a:lnTo>
                  <a:lnTo>
                    <a:pt x="73" y="1368"/>
                  </a:lnTo>
                  <a:lnTo>
                    <a:pt x="25" y="1490"/>
                  </a:lnTo>
                  <a:lnTo>
                    <a:pt x="0" y="1661"/>
                  </a:lnTo>
                  <a:lnTo>
                    <a:pt x="0" y="1832"/>
                  </a:lnTo>
                  <a:lnTo>
                    <a:pt x="0" y="2003"/>
                  </a:lnTo>
                  <a:lnTo>
                    <a:pt x="25" y="2149"/>
                  </a:lnTo>
                  <a:lnTo>
                    <a:pt x="73" y="2296"/>
                  </a:lnTo>
                  <a:lnTo>
                    <a:pt x="122" y="2394"/>
                  </a:lnTo>
                  <a:lnTo>
                    <a:pt x="269" y="2613"/>
                  </a:lnTo>
                  <a:lnTo>
                    <a:pt x="391" y="2784"/>
                  </a:lnTo>
                  <a:lnTo>
                    <a:pt x="513" y="2907"/>
                  </a:lnTo>
                  <a:lnTo>
                    <a:pt x="586" y="3029"/>
                  </a:lnTo>
                  <a:lnTo>
                    <a:pt x="660" y="3175"/>
                  </a:lnTo>
                  <a:lnTo>
                    <a:pt x="660" y="3346"/>
                  </a:lnTo>
                  <a:lnTo>
                    <a:pt x="660" y="3542"/>
                  </a:lnTo>
                  <a:lnTo>
                    <a:pt x="586" y="3688"/>
                  </a:lnTo>
                  <a:lnTo>
                    <a:pt x="513" y="3810"/>
                  </a:lnTo>
                  <a:lnTo>
                    <a:pt x="391" y="3932"/>
                  </a:lnTo>
                  <a:lnTo>
                    <a:pt x="269" y="4103"/>
                  </a:lnTo>
                  <a:lnTo>
                    <a:pt x="122" y="4299"/>
                  </a:lnTo>
                  <a:lnTo>
                    <a:pt x="73" y="4421"/>
                  </a:lnTo>
                  <a:lnTo>
                    <a:pt x="25" y="4567"/>
                  </a:lnTo>
                  <a:lnTo>
                    <a:pt x="0" y="4714"/>
                  </a:lnTo>
                  <a:lnTo>
                    <a:pt x="0" y="4885"/>
                  </a:lnTo>
                  <a:lnTo>
                    <a:pt x="25" y="5007"/>
                  </a:lnTo>
                  <a:lnTo>
                    <a:pt x="73" y="5080"/>
                  </a:lnTo>
                  <a:lnTo>
                    <a:pt x="171" y="5153"/>
                  </a:lnTo>
                  <a:lnTo>
                    <a:pt x="269" y="5178"/>
                  </a:lnTo>
                  <a:lnTo>
                    <a:pt x="391" y="5153"/>
                  </a:lnTo>
                  <a:lnTo>
                    <a:pt x="464" y="5080"/>
                  </a:lnTo>
                  <a:lnTo>
                    <a:pt x="538" y="5007"/>
                  </a:lnTo>
                  <a:lnTo>
                    <a:pt x="562" y="4885"/>
                  </a:lnTo>
                  <a:lnTo>
                    <a:pt x="586" y="4714"/>
                  </a:lnTo>
                  <a:lnTo>
                    <a:pt x="635" y="4567"/>
                  </a:lnTo>
                  <a:lnTo>
                    <a:pt x="708" y="4445"/>
                  </a:lnTo>
                  <a:lnTo>
                    <a:pt x="831" y="4299"/>
                  </a:lnTo>
                  <a:lnTo>
                    <a:pt x="953" y="4152"/>
                  </a:lnTo>
                  <a:lnTo>
                    <a:pt x="1099" y="3932"/>
                  </a:lnTo>
                  <a:lnTo>
                    <a:pt x="1148" y="3810"/>
                  </a:lnTo>
                  <a:lnTo>
                    <a:pt x="1197" y="3688"/>
                  </a:lnTo>
                  <a:lnTo>
                    <a:pt x="1221" y="3542"/>
                  </a:lnTo>
                  <a:lnTo>
                    <a:pt x="1221" y="3346"/>
                  </a:lnTo>
                  <a:lnTo>
                    <a:pt x="1221" y="3175"/>
                  </a:lnTo>
                  <a:lnTo>
                    <a:pt x="1197" y="3029"/>
                  </a:lnTo>
                  <a:lnTo>
                    <a:pt x="1148" y="2882"/>
                  </a:lnTo>
                  <a:lnTo>
                    <a:pt x="1099" y="2784"/>
                  </a:lnTo>
                  <a:lnTo>
                    <a:pt x="953" y="2565"/>
                  </a:lnTo>
                  <a:lnTo>
                    <a:pt x="831" y="2394"/>
                  </a:lnTo>
                  <a:lnTo>
                    <a:pt x="708" y="2272"/>
                  </a:lnTo>
                  <a:lnTo>
                    <a:pt x="635" y="2149"/>
                  </a:lnTo>
                  <a:lnTo>
                    <a:pt x="586" y="2003"/>
                  </a:lnTo>
                  <a:lnTo>
                    <a:pt x="562" y="1832"/>
                  </a:lnTo>
                  <a:lnTo>
                    <a:pt x="586" y="1637"/>
                  </a:lnTo>
                  <a:lnTo>
                    <a:pt x="635" y="1490"/>
                  </a:lnTo>
                  <a:lnTo>
                    <a:pt x="708" y="1368"/>
                  </a:lnTo>
                  <a:lnTo>
                    <a:pt x="831" y="1246"/>
                  </a:lnTo>
                  <a:lnTo>
                    <a:pt x="953" y="1075"/>
                  </a:lnTo>
                  <a:lnTo>
                    <a:pt x="1099" y="879"/>
                  </a:lnTo>
                  <a:lnTo>
                    <a:pt x="1148" y="757"/>
                  </a:lnTo>
                  <a:lnTo>
                    <a:pt x="1197" y="611"/>
                  </a:lnTo>
                  <a:lnTo>
                    <a:pt x="1221" y="464"/>
                  </a:lnTo>
                  <a:lnTo>
                    <a:pt x="1221" y="293"/>
                  </a:lnTo>
                  <a:lnTo>
                    <a:pt x="1221" y="171"/>
                  </a:lnTo>
                  <a:lnTo>
                    <a:pt x="1148" y="98"/>
                  </a:lnTo>
                  <a:lnTo>
                    <a:pt x="1050" y="25"/>
                  </a:lnTo>
                  <a:lnTo>
                    <a:pt x="95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1" name="Google Shape;691;p40"/>
          <p:cNvGrpSpPr/>
          <p:nvPr/>
        </p:nvGrpSpPr>
        <p:grpSpPr>
          <a:xfrm>
            <a:off x="1506943" y="4311018"/>
            <a:ext cx="305265" cy="388970"/>
            <a:chOff x="1958100" y="4985350"/>
            <a:chExt cx="365150" cy="465275"/>
          </a:xfrm>
        </p:grpSpPr>
        <p:sp>
          <p:nvSpPr>
            <p:cNvPr id="692" name="Google Shape;692;p40"/>
            <p:cNvSpPr/>
            <p:nvPr/>
          </p:nvSpPr>
          <p:spPr>
            <a:xfrm>
              <a:off x="1958100" y="4985350"/>
              <a:ext cx="365150" cy="465275"/>
            </a:xfrm>
            <a:custGeom>
              <a:avLst/>
              <a:gdLst/>
              <a:ahLst/>
              <a:cxnLst/>
              <a:rect l="l" t="t" r="r" b="b"/>
              <a:pathLst>
                <a:path w="14606" h="18611" extrusionOk="0">
                  <a:moveTo>
                    <a:pt x="4152" y="1734"/>
                  </a:moveTo>
                  <a:lnTo>
                    <a:pt x="4274" y="1759"/>
                  </a:lnTo>
                  <a:lnTo>
                    <a:pt x="4397" y="1783"/>
                  </a:lnTo>
                  <a:lnTo>
                    <a:pt x="4543" y="1808"/>
                  </a:lnTo>
                  <a:lnTo>
                    <a:pt x="4812" y="1930"/>
                  </a:lnTo>
                  <a:lnTo>
                    <a:pt x="5105" y="2125"/>
                  </a:lnTo>
                  <a:lnTo>
                    <a:pt x="5398" y="2394"/>
                  </a:lnTo>
                  <a:lnTo>
                    <a:pt x="5496" y="2516"/>
                  </a:lnTo>
                  <a:lnTo>
                    <a:pt x="5593" y="2638"/>
                  </a:lnTo>
                  <a:lnTo>
                    <a:pt x="5789" y="2956"/>
                  </a:lnTo>
                  <a:lnTo>
                    <a:pt x="5935" y="3322"/>
                  </a:lnTo>
                  <a:lnTo>
                    <a:pt x="6057" y="3688"/>
                  </a:lnTo>
                  <a:lnTo>
                    <a:pt x="6155" y="4079"/>
                  </a:lnTo>
                  <a:lnTo>
                    <a:pt x="6204" y="4470"/>
                  </a:lnTo>
                  <a:lnTo>
                    <a:pt x="6277" y="4836"/>
                  </a:lnTo>
                  <a:lnTo>
                    <a:pt x="6302" y="5154"/>
                  </a:lnTo>
                  <a:lnTo>
                    <a:pt x="5984" y="5129"/>
                  </a:lnTo>
                  <a:lnTo>
                    <a:pt x="5618" y="5080"/>
                  </a:lnTo>
                  <a:lnTo>
                    <a:pt x="5227" y="5007"/>
                  </a:lnTo>
                  <a:lnTo>
                    <a:pt x="4836" y="4909"/>
                  </a:lnTo>
                  <a:lnTo>
                    <a:pt x="4470" y="4787"/>
                  </a:lnTo>
                  <a:lnTo>
                    <a:pt x="4104" y="4641"/>
                  </a:lnTo>
                  <a:lnTo>
                    <a:pt x="3786" y="4445"/>
                  </a:lnTo>
                  <a:lnTo>
                    <a:pt x="3664" y="4348"/>
                  </a:lnTo>
                  <a:lnTo>
                    <a:pt x="3542" y="4250"/>
                  </a:lnTo>
                  <a:lnTo>
                    <a:pt x="3273" y="3957"/>
                  </a:lnTo>
                  <a:lnTo>
                    <a:pt x="3078" y="3664"/>
                  </a:lnTo>
                  <a:lnTo>
                    <a:pt x="2956" y="3395"/>
                  </a:lnTo>
                  <a:lnTo>
                    <a:pt x="2931" y="3273"/>
                  </a:lnTo>
                  <a:lnTo>
                    <a:pt x="2907" y="3127"/>
                  </a:lnTo>
                  <a:lnTo>
                    <a:pt x="2882" y="3004"/>
                  </a:lnTo>
                  <a:lnTo>
                    <a:pt x="2907" y="2858"/>
                  </a:lnTo>
                  <a:lnTo>
                    <a:pt x="2931" y="2736"/>
                  </a:lnTo>
                  <a:lnTo>
                    <a:pt x="2956" y="2614"/>
                  </a:lnTo>
                  <a:lnTo>
                    <a:pt x="3004" y="2492"/>
                  </a:lnTo>
                  <a:lnTo>
                    <a:pt x="3078" y="2369"/>
                  </a:lnTo>
                  <a:lnTo>
                    <a:pt x="3273" y="2125"/>
                  </a:lnTo>
                  <a:lnTo>
                    <a:pt x="3517" y="1930"/>
                  </a:lnTo>
                  <a:lnTo>
                    <a:pt x="3639" y="1857"/>
                  </a:lnTo>
                  <a:lnTo>
                    <a:pt x="3762" y="1808"/>
                  </a:lnTo>
                  <a:lnTo>
                    <a:pt x="3884" y="1783"/>
                  </a:lnTo>
                  <a:lnTo>
                    <a:pt x="4006" y="1759"/>
                  </a:lnTo>
                  <a:lnTo>
                    <a:pt x="4152" y="1734"/>
                  </a:lnTo>
                  <a:close/>
                  <a:moveTo>
                    <a:pt x="10454" y="1734"/>
                  </a:moveTo>
                  <a:lnTo>
                    <a:pt x="10600" y="1759"/>
                  </a:lnTo>
                  <a:lnTo>
                    <a:pt x="10722" y="1783"/>
                  </a:lnTo>
                  <a:lnTo>
                    <a:pt x="10844" y="1808"/>
                  </a:lnTo>
                  <a:lnTo>
                    <a:pt x="10966" y="1857"/>
                  </a:lnTo>
                  <a:lnTo>
                    <a:pt x="11089" y="1930"/>
                  </a:lnTo>
                  <a:lnTo>
                    <a:pt x="11333" y="2125"/>
                  </a:lnTo>
                  <a:lnTo>
                    <a:pt x="11528" y="2369"/>
                  </a:lnTo>
                  <a:lnTo>
                    <a:pt x="11601" y="2492"/>
                  </a:lnTo>
                  <a:lnTo>
                    <a:pt x="11650" y="2614"/>
                  </a:lnTo>
                  <a:lnTo>
                    <a:pt x="11675" y="2736"/>
                  </a:lnTo>
                  <a:lnTo>
                    <a:pt x="11699" y="2858"/>
                  </a:lnTo>
                  <a:lnTo>
                    <a:pt x="11724" y="3004"/>
                  </a:lnTo>
                  <a:lnTo>
                    <a:pt x="11699" y="3127"/>
                  </a:lnTo>
                  <a:lnTo>
                    <a:pt x="11675" y="3273"/>
                  </a:lnTo>
                  <a:lnTo>
                    <a:pt x="11650" y="3395"/>
                  </a:lnTo>
                  <a:lnTo>
                    <a:pt x="11528" y="3664"/>
                  </a:lnTo>
                  <a:lnTo>
                    <a:pt x="11333" y="3957"/>
                  </a:lnTo>
                  <a:lnTo>
                    <a:pt x="11064" y="4250"/>
                  </a:lnTo>
                  <a:lnTo>
                    <a:pt x="10942" y="4348"/>
                  </a:lnTo>
                  <a:lnTo>
                    <a:pt x="10820" y="4445"/>
                  </a:lnTo>
                  <a:lnTo>
                    <a:pt x="10502" y="4641"/>
                  </a:lnTo>
                  <a:lnTo>
                    <a:pt x="10136" y="4787"/>
                  </a:lnTo>
                  <a:lnTo>
                    <a:pt x="9770" y="4909"/>
                  </a:lnTo>
                  <a:lnTo>
                    <a:pt x="9379" y="5007"/>
                  </a:lnTo>
                  <a:lnTo>
                    <a:pt x="8988" y="5080"/>
                  </a:lnTo>
                  <a:lnTo>
                    <a:pt x="8622" y="5129"/>
                  </a:lnTo>
                  <a:lnTo>
                    <a:pt x="8304" y="5154"/>
                  </a:lnTo>
                  <a:lnTo>
                    <a:pt x="8329" y="4836"/>
                  </a:lnTo>
                  <a:lnTo>
                    <a:pt x="8402" y="4470"/>
                  </a:lnTo>
                  <a:lnTo>
                    <a:pt x="8451" y="4079"/>
                  </a:lnTo>
                  <a:lnTo>
                    <a:pt x="8549" y="3688"/>
                  </a:lnTo>
                  <a:lnTo>
                    <a:pt x="8671" y="3322"/>
                  </a:lnTo>
                  <a:lnTo>
                    <a:pt x="8817" y="2956"/>
                  </a:lnTo>
                  <a:lnTo>
                    <a:pt x="9013" y="2638"/>
                  </a:lnTo>
                  <a:lnTo>
                    <a:pt x="9110" y="2516"/>
                  </a:lnTo>
                  <a:lnTo>
                    <a:pt x="9208" y="2394"/>
                  </a:lnTo>
                  <a:lnTo>
                    <a:pt x="9501" y="2125"/>
                  </a:lnTo>
                  <a:lnTo>
                    <a:pt x="9794" y="1930"/>
                  </a:lnTo>
                  <a:lnTo>
                    <a:pt x="10063" y="1808"/>
                  </a:lnTo>
                  <a:lnTo>
                    <a:pt x="10209" y="1783"/>
                  </a:lnTo>
                  <a:lnTo>
                    <a:pt x="10331" y="1759"/>
                  </a:lnTo>
                  <a:lnTo>
                    <a:pt x="10454" y="1734"/>
                  </a:lnTo>
                  <a:close/>
                  <a:moveTo>
                    <a:pt x="3639" y="0"/>
                  </a:moveTo>
                  <a:lnTo>
                    <a:pt x="3395" y="25"/>
                  </a:lnTo>
                  <a:lnTo>
                    <a:pt x="3151" y="74"/>
                  </a:lnTo>
                  <a:lnTo>
                    <a:pt x="2907" y="147"/>
                  </a:lnTo>
                  <a:lnTo>
                    <a:pt x="2687" y="220"/>
                  </a:lnTo>
                  <a:lnTo>
                    <a:pt x="2467" y="342"/>
                  </a:lnTo>
                  <a:lnTo>
                    <a:pt x="2272" y="464"/>
                  </a:lnTo>
                  <a:lnTo>
                    <a:pt x="2101" y="611"/>
                  </a:lnTo>
                  <a:lnTo>
                    <a:pt x="1930" y="782"/>
                  </a:lnTo>
                  <a:lnTo>
                    <a:pt x="1759" y="953"/>
                  </a:lnTo>
                  <a:lnTo>
                    <a:pt x="1612" y="1124"/>
                  </a:lnTo>
                  <a:lnTo>
                    <a:pt x="1490" y="1344"/>
                  </a:lnTo>
                  <a:lnTo>
                    <a:pt x="1368" y="1539"/>
                  </a:lnTo>
                  <a:lnTo>
                    <a:pt x="1295" y="1759"/>
                  </a:lnTo>
                  <a:lnTo>
                    <a:pt x="1222" y="2003"/>
                  </a:lnTo>
                  <a:lnTo>
                    <a:pt x="1173" y="2247"/>
                  </a:lnTo>
                  <a:lnTo>
                    <a:pt x="1148" y="2492"/>
                  </a:lnTo>
                  <a:lnTo>
                    <a:pt x="1173" y="2760"/>
                  </a:lnTo>
                  <a:lnTo>
                    <a:pt x="1197" y="3029"/>
                  </a:lnTo>
                  <a:lnTo>
                    <a:pt x="1295" y="3298"/>
                  </a:lnTo>
                  <a:lnTo>
                    <a:pt x="1393" y="3566"/>
                  </a:lnTo>
                  <a:lnTo>
                    <a:pt x="1539" y="3859"/>
                  </a:lnTo>
                  <a:lnTo>
                    <a:pt x="1734" y="4152"/>
                  </a:lnTo>
                  <a:lnTo>
                    <a:pt x="1954" y="4445"/>
                  </a:lnTo>
                  <a:lnTo>
                    <a:pt x="2223" y="4739"/>
                  </a:lnTo>
                  <a:lnTo>
                    <a:pt x="2394" y="4885"/>
                  </a:lnTo>
                  <a:lnTo>
                    <a:pt x="2565" y="5007"/>
                  </a:lnTo>
                  <a:lnTo>
                    <a:pt x="2931" y="5251"/>
                  </a:lnTo>
                  <a:lnTo>
                    <a:pt x="3346" y="5471"/>
                  </a:lnTo>
                  <a:lnTo>
                    <a:pt x="3762" y="5642"/>
                  </a:lnTo>
                  <a:lnTo>
                    <a:pt x="391" y="5642"/>
                  </a:lnTo>
                  <a:lnTo>
                    <a:pt x="318" y="5667"/>
                  </a:lnTo>
                  <a:lnTo>
                    <a:pt x="220" y="5715"/>
                  </a:lnTo>
                  <a:lnTo>
                    <a:pt x="147" y="5789"/>
                  </a:lnTo>
                  <a:lnTo>
                    <a:pt x="98" y="5838"/>
                  </a:lnTo>
                  <a:lnTo>
                    <a:pt x="49" y="5935"/>
                  </a:lnTo>
                  <a:lnTo>
                    <a:pt x="25" y="6033"/>
                  </a:lnTo>
                  <a:lnTo>
                    <a:pt x="0" y="6131"/>
                  </a:lnTo>
                  <a:lnTo>
                    <a:pt x="0" y="9599"/>
                  </a:lnTo>
                  <a:lnTo>
                    <a:pt x="5325" y="9599"/>
                  </a:lnTo>
                  <a:lnTo>
                    <a:pt x="5325" y="6009"/>
                  </a:lnTo>
                  <a:lnTo>
                    <a:pt x="5813" y="6082"/>
                  </a:lnTo>
                  <a:lnTo>
                    <a:pt x="5813" y="18611"/>
                  </a:lnTo>
                  <a:lnTo>
                    <a:pt x="8793" y="18611"/>
                  </a:lnTo>
                  <a:lnTo>
                    <a:pt x="8793" y="6082"/>
                  </a:lnTo>
                  <a:lnTo>
                    <a:pt x="9281" y="6009"/>
                  </a:lnTo>
                  <a:lnTo>
                    <a:pt x="9281" y="9599"/>
                  </a:lnTo>
                  <a:lnTo>
                    <a:pt x="14605" y="9599"/>
                  </a:lnTo>
                  <a:lnTo>
                    <a:pt x="14605" y="6131"/>
                  </a:lnTo>
                  <a:lnTo>
                    <a:pt x="14581" y="6033"/>
                  </a:lnTo>
                  <a:lnTo>
                    <a:pt x="14557" y="5935"/>
                  </a:lnTo>
                  <a:lnTo>
                    <a:pt x="14508" y="5838"/>
                  </a:lnTo>
                  <a:lnTo>
                    <a:pt x="14459" y="5789"/>
                  </a:lnTo>
                  <a:lnTo>
                    <a:pt x="14386" y="5715"/>
                  </a:lnTo>
                  <a:lnTo>
                    <a:pt x="14288" y="5667"/>
                  </a:lnTo>
                  <a:lnTo>
                    <a:pt x="14215" y="5642"/>
                  </a:lnTo>
                  <a:lnTo>
                    <a:pt x="10844" y="5642"/>
                  </a:lnTo>
                  <a:lnTo>
                    <a:pt x="11259" y="5471"/>
                  </a:lnTo>
                  <a:lnTo>
                    <a:pt x="11675" y="5251"/>
                  </a:lnTo>
                  <a:lnTo>
                    <a:pt x="12041" y="5007"/>
                  </a:lnTo>
                  <a:lnTo>
                    <a:pt x="12212" y="4885"/>
                  </a:lnTo>
                  <a:lnTo>
                    <a:pt x="12383" y="4739"/>
                  </a:lnTo>
                  <a:lnTo>
                    <a:pt x="12652" y="4445"/>
                  </a:lnTo>
                  <a:lnTo>
                    <a:pt x="12871" y="4152"/>
                  </a:lnTo>
                  <a:lnTo>
                    <a:pt x="13067" y="3859"/>
                  </a:lnTo>
                  <a:lnTo>
                    <a:pt x="13213" y="3566"/>
                  </a:lnTo>
                  <a:lnTo>
                    <a:pt x="13311" y="3298"/>
                  </a:lnTo>
                  <a:lnTo>
                    <a:pt x="13409" y="3029"/>
                  </a:lnTo>
                  <a:lnTo>
                    <a:pt x="13433" y="2760"/>
                  </a:lnTo>
                  <a:lnTo>
                    <a:pt x="13458" y="2492"/>
                  </a:lnTo>
                  <a:lnTo>
                    <a:pt x="13433" y="2247"/>
                  </a:lnTo>
                  <a:lnTo>
                    <a:pt x="13384" y="2003"/>
                  </a:lnTo>
                  <a:lnTo>
                    <a:pt x="13311" y="1759"/>
                  </a:lnTo>
                  <a:lnTo>
                    <a:pt x="13238" y="1539"/>
                  </a:lnTo>
                  <a:lnTo>
                    <a:pt x="13116" y="1344"/>
                  </a:lnTo>
                  <a:lnTo>
                    <a:pt x="12994" y="1124"/>
                  </a:lnTo>
                  <a:lnTo>
                    <a:pt x="12847" y="953"/>
                  </a:lnTo>
                  <a:lnTo>
                    <a:pt x="12676" y="782"/>
                  </a:lnTo>
                  <a:lnTo>
                    <a:pt x="12505" y="611"/>
                  </a:lnTo>
                  <a:lnTo>
                    <a:pt x="12334" y="464"/>
                  </a:lnTo>
                  <a:lnTo>
                    <a:pt x="12139" y="342"/>
                  </a:lnTo>
                  <a:lnTo>
                    <a:pt x="11919" y="220"/>
                  </a:lnTo>
                  <a:lnTo>
                    <a:pt x="11699" y="147"/>
                  </a:lnTo>
                  <a:lnTo>
                    <a:pt x="11455" y="74"/>
                  </a:lnTo>
                  <a:lnTo>
                    <a:pt x="11211" y="25"/>
                  </a:lnTo>
                  <a:lnTo>
                    <a:pt x="10966" y="0"/>
                  </a:lnTo>
                  <a:lnTo>
                    <a:pt x="10698" y="25"/>
                  </a:lnTo>
                  <a:lnTo>
                    <a:pt x="10429" y="49"/>
                  </a:lnTo>
                  <a:lnTo>
                    <a:pt x="10160" y="147"/>
                  </a:lnTo>
                  <a:lnTo>
                    <a:pt x="9892" y="245"/>
                  </a:lnTo>
                  <a:lnTo>
                    <a:pt x="9599" y="391"/>
                  </a:lnTo>
                  <a:lnTo>
                    <a:pt x="9306" y="587"/>
                  </a:lnTo>
                  <a:lnTo>
                    <a:pt x="9013" y="806"/>
                  </a:lnTo>
                  <a:lnTo>
                    <a:pt x="8719" y="1075"/>
                  </a:lnTo>
                  <a:lnTo>
                    <a:pt x="8475" y="1368"/>
                  </a:lnTo>
                  <a:lnTo>
                    <a:pt x="8280" y="1661"/>
                  </a:lnTo>
                  <a:lnTo>
                    <a:pt x="8084" y="2003"/>
                  </a:lnTo>
                  <a:lnTo>
                    <a:pt x="7914" y="2369"/>
                  </a:lnTo>
                  <a:lnTo>
                    <a:pt x="7791" y="2736"/>
                  </a:lnTo>
                  <a:lnTo>
                    <a:pt x="7669" y="3102"/>
                  </a:lnTo>
                  <a:lnTo>
                    <a:pt x="7572" y="3469"/>
                  </a:lnTo>
                  <a:lnTo>
                    <a:pt x="7498" y="3835"/>
                  </a:lnTo>
                  <a:lnTo>
                    <a:pt x="7401" y="4519"/>
                  </a:lnTo>
                  <a:lnTo>
                    <a:pt x="7327" y="5080"/>
                  </a:lnTo>
                  <a:lnTo>
                    <a:pt x="7303" y="5667"/>
                  </a:lnTo>
                  <a:lnTo>
                    <a:pt x="7279" y="5080"/>
                  </a:lnTo>
                  <a:lnTo>
                    <a:pt x="7205" y="4519"/>
                  </a:lnTo>
                  <a:lnTo>
                    <a:pt x="7108" y="3835"/>
                  </a:lnTo>
                  <a:lnTo>
                    <a:pt x="7034" y="3469"/>
                  </a:lnTo>
                  <a:lnTo>
                    <a:pt x="6937" y="3102"/>
                  </a:lnTo>
                  <a:lnTo>
                    <a:pt x="6814" y="2736"/>
                  </a:lnTo>
                  <a:lnTo>
                    <a:pt x="6692" y="2369"/>
                  </a:lnTo>
                  <a:lnTo>
                    <a:pt x="6521" y="2003"/>
                  </a:lnTo>
                  <a:lnTo>
                    <a:pt x="6326" y="1661"/>
                  </a:lnTo>
                  <a:lnTo>
                    <a:pt x="6131" y="1368"/>
                  </a:lnTo>
                  <a:lnTo>
                    <a:pt x="5886" y="1075"/>
                  </a:lnTo>
                  <a:lnTo>
                    <a:pt x="5593" y="806"/>
                  </a:lnTo>
                  <a:lnTo>
                    <a:pt x="5300" y="587"/>
                  </a:lnTo>
                  <a:lnTo>
                    <a:pt x="5007" y="391"/>
                  </a:lnTo>
                  <a:lnTo>
                    <a:pt x="4714" y="245"/>
                  </a:lnTo>
                  <a:lnTo>
                    <a:pt x="4445" y="147"/>
                  </a:lnTo>
                  <a:lnTo>
                    <a:pt x="4177" y="49"/>
                  </a:lnTo>
                  <a:lnTo>
                    <a:pt x="3908" y="25"/>
                  </a:lnTo>
                  <a:lnTo>
                    <a:pt x="363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40"/>
            <p:cNvSpPr/>
            <p:nvPr/>
          </p:nvSpPr>
          <p:spPr>
            <a:xfrm>
              <a:off x="1977625" y="5237525"/>
              <a:ext cx="113600" cy="213100"/>
            </a:xfrm>
            <a:custGeom>
              <a:avLst/>
              <a:gdLst/>
              <a:ahLst/>
              <a:cxnLst/>
              <a:rect l="l" t="t" r="r" b="b"/>
              <a:pathLst>
                <a:path w="4544" h="8524" extrusionOk="0">
                  <a:moveTo>
                    <a:pt x="1" y="0"/>
                  </a:moveTo>
                  <a:lnTo>
                    <a:pt x="1" y="8035"/>
                  </a:lnTo>
                  <a:lnTo>
                    <a:pt x="25" y="8133"/>
                  </a:lnTo>
                  <a:lnTo>
                    <a:pt x="50" y="8231"/>
                  </a:lnTo>
                  <a:lnTo>
                    <a:pt x="99" y="8304"/>
                  </a:lnTo>
                  <a:lnTo>
                    <a:pt x="148" y="8377"/>
                  </a:lnTo>
                  <a:lnTo>
                    <a:pt x="221" y="8426"/>
                  </a:lnTo>
                  <a:lnTo>
                    <a:pt x="318" y="8475"/>
                  </a:lnTo>
                  <a:lnTo>
                    <a:pt x="392" y="8499"/>
                  </a:lnTo>
                  <a:lnTo>
                    <a:pt x="489" y="8524"/>
                  </a:lnTo>
                  <a:lnTo>
                    <a:pt x="4544" y="8524"/>
                  </a:lnTo>
                  <a:lnTo>
                    <a:pt x="454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40"/>
            <p:cNvSpPr/>
            <p:nvPr/>
          </p:nvSpPr>
          <p:spPr>
            <a:xfrm>
              <a:off x="2190125" y="5237525"/>
              <a:ext cx="113575" cy="213100"/>
            </a:xfrm>
            <a:custGeom>
              <a:avLst/>
              <a:gdLst/>
              <a:ahLst/>
              <a:cxnLst/>
              <a:rect l="l" t="t" r="r" b="b"/>
              <a:pathLst>
                <a:path w="4543" h="8524" extrusionOk="0">
                  <a:moveTo>
                    <a:pt x="0" y="0"/>
                  </a:moveTo>
                  <a:lnTo>
                    <a:pt x="0" y="8524"/>
                  </a:lnTo>
                  <a:lnTo>
                    <a:pt x="4054" y="8524"/>
                  </a:lnTo>
                  <a:lnTo>
                    <a:pt x="4152" y="8499"/>
                  </a:lnTo>
                  <a:lnTo>
                    <a:pt x="4225" y="8475"/>
                  </a:lnTo>
                  <a:lnTo>
                    <a:pt x="4323" y="8426"/>
                  </a:lnTo>
                  <a:lnTo>
                    <a:pt x="4396" y="8377"/>
                  </a:lnTo>
                  <a:lnTo>
                    <a:pt x="4445" y="8304"/>
                  </a:lnTo>
                  <a:lnTo>
                    <a:pt x="4494" y="8231"/>
                  </a:lnTo>
                  <a:lnTo>
                    <a:pt x="4518" y="8133"/>
                  </a:lnTo>
                  <a:lnTo>
                    <a:pt x="4543" y="8035"/>
                  </a:lnTo>
                  <a:lnTo>
                    <a:pt x="454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5" name="Google Shape;695;p40"/>
          <p:cNvGrpSpPr/>
          <p:nvPr/>
        </p:nvGrpSpPr>
        <p:grpSpPr>
          <a:xfrm>
            <a:off x="2048002" y="4325815"/>
            <a:ext cx="350200" cy="359877"/>
            <a:chOff x="2605300" y="5003050"/>
            <a:chExt cx="418900" cy="430475"/>
          </a:xfrm>
        </p:grpSpPr>
        <p:sp>
          <p:nvSpPr>
            <p:cNvPr id="696" name="Google Shape;696;p40"/>
            <p:cNvSpPr/>
            <p:nvPr/>
          </p:nvSpPr>
          <p:spPr>
            <a:xfrm>
              <a:off x="2820225" y="5222250"/>
              <a:ext cx="202750" cy="211275"/>
            </a:xfrm>
            <a:custGeom>
              <a:avLst/>
              <a:gdLst/>
              <a:ahLst/>
              <a:cxnLst/>
              <a:rect l="l" t="t" r="r" b="b"/>
              <a:pathLst>
                <a:path w="8110" h="8451" extrusionOk="0">
                  <a:moveTo>
                    <a:pt x="1710" y="1"/>
                  </a:moveTo>
                  <a:lnTo>
                    <a:pt x="1" y="1857"/>
                  </a:lnTo>
                  <a:lnTo>
                    <a:pt x="5813" y="8158"/>
                  </a:lnTo>
                  <a:lnTo>
                    <a:pt x="5960" y="8280"/>
                  </a:lnTo>
                  <a:lnTo>
                    <a:pt x="6131" y="8378"/>
                  </a:lnTo>
                  <a:lnTo>
                    <a:pt x="6302" y="8427"/>
                  </a:lnTo>
                  <a:lnTo>
                    <a:pt x="6497" y="8451"/>
                  </a:lnTo>
                  <a:lnTo>
                    <a:pt x="6668" y="8427"/>
                  </a:lnTo>
                  <a:lnTo>
                    <a:pt x="6839" y="8378"/>
                  </a:lnTo>
                  <a:lnTo>
                    <a:pt x="7010" y="8280"/>
                  </a:lnTo>
                  <a:lnTo>
                    <a:pt x="7157" y="8158"/>
                  </a:lnTo>
                  <a:lnTo>
                    <a:pt x="7841" y="7474"/>
                  </a:lnTo>
                  <a:lnTo>
                    <a:pt x="7963" y="7328"/>
                  </a:lnTo>
                  <a:lnTo>
                    <a:pt x="8060" y="7157"/>
                  </a:lnTo>
                  <a:lnTo>
                    <a:pt x="8109" y="6986"/>
                  </a:lnTo>
                  <a:lnTo>
                    <a:pt x="8109" y="6815"/>
                  </a:lnTo>
                  <a:lnTo>
                    <a:pt x="8109" y="6619"/>
                  </a:lnTo>
                  <a:lnTo>
                    <a:pt x="8060" y="6448"/>
                  </a:lnTo>
                  <a:lnTo>
                    <a:pt x="7963" y="6277"/>
                  </a:lnTo>
                  <a:lnTo>
                    <a:pt x="7841" y="6131"/>
                  </a:lnTo>
                  <a:lnTo>
                    <a:pt x="171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40"/>
            <p:cNvSpPr/>
            <p:nvPr/>
          </p:nvSpPr>
          <p:spPr>
            <a:xfrm>
              <a:off x="2606525" y="5003050"/>
              <a:ext cx="203975" cy="208225"/>
            </a:xfrm>
            <a:custGeom>
              <a:avLst/>
              <a:gdLst/>
              <a:ahLst/>
              <a:cxnLst/>
              <a:rect l="l" t="t" r="r" b="b"/>
              <a:pathLst>
                <a:path w="8159" h="8329" extrusionOk="0">
                  <a:moveTo>
                    <a:pt x="880" y="1"/>
                  </a:moveTo>
                  <a:lnTo>
                    <a:pt x="685" y="50"/>
                  </a:lnTo>
                  <a:lnTo>
                    <a:pt x="514" y="123"/>
                  </a:lnTo>
                  <a:lnTo>
                    <a:pt x="391" y="245"/>
                  </a:lnTo>
                  <a:lnTo>
                    <a:pt x="269" y="367"/>
                  </a:lnTo>
                  <a:lnTo>
                    <a:pt x="172" y="514"/>
                  </a:lnTo>
                  <a:lnTo>
                    <a:pt x="98" y="685"/>
                  </a:lnTo>
                  <a:lnTo>
                    <a:pt x="50" y="856"/>
                  </a:lnTo>
                  <a:lnTo>
                    <a:pt x="1" y="1026"/>
                  </a:lnTo>
                  <a:lnTo>
                    <a:pt x="1" y="1222"/>
                  </a:lnTo>
                  <a:lnTo>
                    <a:pt x="1" y="1417"/>
                  </a:lnTo>
                  <a:lnTo>
                    <a:pt x="1" y="1613"/>
                  </a:lnTo>
                  <a:lnTo>
                    <a:pt x="74" y="2028"/>
                  </a:lnTo>
                  <a:lnTo>
                    <a:pt x="221" y="2492"/>
                  </a:lnTo>
                  <a:lnTo>
                    <a:pt x="391" y="2931"/>
                  </a:lnTo>
                  <a:lnTo>
                    <a:pt x="611" y="3396"/>
                  </a:lnTo>
                  <a:lnTo>
                    <a:pt x="856" y="3884"/>
                  </a:lnTo>
                  <a:lnTo>
                    <a:pt x="1124" y="4324"/>
                  </a:lnTo>
                  <a:lnTo>
                    <a:pt x="1417" y="4788"/>
                  </a:lnTo>
                  <a:lnTo>
                    <a:pt x="1710" y="5203"/>
                  </a:lnTo>
                  <a:lnTo>
                    <a:pt x="2003" y="5594"/>
                  </a:lnTo>
                  <a:lnTo>
                    <a:pt x="2296" y="5960"/>
                  </a:lnTo>
                  <a:lnTo>
                    <a:pt x="2590" y="6302"/>
                  </a:lnTo>
                  <a:lnTo>
                    <a:pt x="2858" y="6571"/>
                  </a:lnTo>
                  <a:lnTo>
                    <a:pt x="3078" y="6790"/>
                  </a:lnTo>
                  <a:lnTo>
                    <a:pt x="3322" y="6986"/>
                  </a:lnTo>
                  <a:lnTo>
                    <a:pt x="3566" y="7157"/>
                  </a:lnTo>
                  <a:lnTo>
                    <a:pt x="3811" y="7328"/>
                  </a:lnTo>
                  <a:lnTo>
                    <a:pt x="4324" y="7621"/>
                  </a:lnTo>
                  <a:lnTo>
                    <a:pt x="4836" y="7841"/>
                  </a:lnTo>
                  <a:lnTo>
                    <a:pt x="5325" y="8036"/>
                  </a:lnTo>
                  <a:lnTo>
                    <a:pt x="5740" y="8182"/>
                  </a:lnTo>
                  <a:lnTo>
                    <a:pt x="6351" y="8329"/>
                  </a:lnTo>
                  <a:lnTo>
                    <a:pt x="8158" y="6668"/>
                  </a:lnTo>
                  <a:lnTo>
                    <a:pt x="4446" y="2956"/>
                  </a:lnTo>
                  <a:lnTo>
                    <a:pt x="1735" y="245"/>
                  </a:lnTo>
                  <a:lnTo>
                    <a:pt x="1588" y="123"/>
                  </a:lnTo>
                  <a:lnTo>
                    <a:pt x="1417" y="50"/>
                  </a:lnTo>
                  <a:lnTo>
                    <a:pt x="124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40"/>
            <p:cNvSpPr/>
            <p:nvPr/>
          </p:nvSpPr>
          <p:spPr>
            <a:xfrm>
              <a:off x="2605300" y="5008550"/>
              <a:ext cx="418900" cy="418875"/>
            </a:xfrm>
            <a:custGeom>
              <a:avLst/>
              <a:gdLst/>
              <a:ahLst/>
              <a:cxnLst/>
              <a:rect l="l" t="t" r="r" b="b"/>
              <a:pathLst>
                <a:path w="16756" h="16755" extrusionOk="0">
                  <a:moveTo>
                    <a:pt x="13922" y="1"/>
                  </a:moveTo>
                  <a:lnTo>
                    <a:pt x="13824" y="49"/>
                  </a:lnTo>
                  <a:lnTo>
                    <a:pt x="13360" y="342"/>
                  </a:lnTo>
                  <a:lnTo>
                    <a:pt x="12261" y="1026"/>
                  </a:lnTo>
                  <a:lnTo>
                    <a:pt x="11602" y="1466"/>
                  </a:lnTo>
                  <a:lnTo>
                    <a:pt x="10942" y="1930"/>
                  </a:lnTo>
                  <a:lnTo>
                    <a:pt x="10381" y="2370"/>
                  </a:lnTo>
                  <a:lnTo>
                    <a:pt x="10112" y="2589"/>
                  </a:lnTo>
                  <a:lnTo>
                    <a:pt x="9917" y="2785"/>
                  </a:lnTo>
                  <a:lnTo>
                    <a:pt x="9795" y="2907"/>
                  </a:lnTo>
                  <a:lnTo>
                    <a:pt x="9697" y="3053"/>
                  </a:lnTo>
                  <a:lnTo>
                    <a:pt x="9599" y="3224"/>
                  </a:lnTo>
                  <a:lnTo>
                    <a:pt x="9526" y="3420"/>
                  </a:lnTo>
                  <a:lnTo>
                    <a:pt x="9404" y="3835"/>
                  </a:lnTo>
                  <a:lnTo>
                    <a:pt x="9330" y="4275"/>
                  </a:lnTo>
                  <a:lnTo>
                    <a:pt x="9282" y="4714"/>
                  </a:lnTo>
                  <a:lnTo>
                    <a:pt x="9306" y="5178"/>
                  </a:lnTo>
                  <a:lnTo>
                    <a:pt x="9355" y="5593"/>
                  </a:lnTo>
                  <a:lnTo>
                    <a:pt x="9379" y="5789"/>
                  </a:lnTo>
                  <a:lnTo>
                    <a:pt x="9453" y="5960"/>
                  </a:lnTo>
                  <a:lnTo>
                    <a:pt x="270" y="14459"/>
                  </a:lnTo>
                  <a:lnTo>
                    <a:pt x="147" y="14606"/>
                  </a:lnTo>
                  <a:lnTo>
                    <a:pt x="74" y="14776"/>
                  </a:lnTo>
                  <a:lnTo>
                    <a:pt x="1" y="14947"/>
                  </a:lnTo>
                  <a:lnTo>
                    <a:pt x="1" y="15118"/>
                  </a:lnTo>
                  <a:lnTo>
                    <a:pt x="1" y="15314"/>
                  </a:lnTo>
                  <a:lnTo>
                    <a:pt x="74" y="15485"/>
                  </a:lnTo>
                  <a:lnTo>
                    <a:pt x="147" y="15656"/>
                  </a:lnTo>
                  <a:lnTo>
                    <a:pt x="270" y="15802"/>
                  </a:lnTo>
                  <a:lnTo>
                    <a:pt x="953" y="16486"/>
                  </a:lnTo>
                  <a:lnTo>
                    <a:pt x="1100" y="16608"/>
                  </a:lnTo>
                  <a:lnTo>
                    <a:pt x="1271" y="16681"/>
                  </a:lnTo>
                  <a:lnTo>
                    <a:pt x="1442" y="16755"/>
                  </a:lnTo>
                  <a:lnTo>
                    <a:pt x="1808" y="16755"/>
                  </a:lnTo>
                  <a:lnTo>
                    <a:pt x="1979" y="16681"/>
                  </a:lnTo>
                  <a:lnTo>
                    <a:pt x="2150" y="16608"/>
                  </a:lnTo>
                  <a:lnTo>
                    <a:pt x="2297" y="16486"/>
                  </a:lnTo>
                  <a:lnTo>
                    <a:pt x="10796" y="7303"/>
                  </a:lnTo>
                  <a:lnTo>
                    <a:pt x="11162" y="7401"/>
                  </a:lnTo>
                  <a:lnTo>
                    <a:pt x="11577" y="7450"/>
                  </a:lnTo>
                  <a:lnTo>
                    <a:pt x="12041" y="7474"/>
                  </a:lnTo>
                  <a:lnTo>
                    <a:pt x="12481" y="7425"/>
                  </a:lnTo>
                  <a:lnTo>
                    <a:pt x="12921" y="7352"/>
                  </a:lnTo>
                  <a:lnTo>
                    <a:pt x="13336" y="7230"/>
                  </a:lnTo>
                  <a:lnTo>
                    <a:pt x="13531" y="7156"/>
                  </a:lnTo>
                  <a:lnTo>
                    <a:pt x="13702" y="7059"/>
                  </a:lnTo>
                  <a:lnTo>
                    <a:pt x="13849" y="6961"/>
                  </a:lnTo>
                  <a:lnTo>
                    <a:pt x="13971" y="6839"/>
                  </a:lnTo>
                  <a:lnTo>
                    <a:pt x="14166" y="6644"/>
                  </a:lnTo>
                  <a:lnTo>
                    <a:pt x="14386" y="6375"/>
                  </a:lnTo>
                  <a:lnTo>
                    <a:pt x="14826" y="5813"/>
                  </a:lnTo>
                  <a:lnTo>
                    <a:pt x="15290" y="5154"/>
                  </a:lnTo>
                  <a:lnTo>
                    <a:pt x="15729" y="4494"/>
                  </a:lnTo>
                  <a:lnTo>
                    <a:pt x="16413" y="3395"/>
                  </a:lnTo>
                  <a:lnTo>
                    <a:pt x="16706" y="2931"/>
                  </a:lnTo>
                  <a:lnTo>
                    <a:pt x="16755" y="2834"/>
                  </a:lnTo>
                  <a:lnTo>
                    <a:pt x="16755" y="2736"/>
                  </a:lnTo>
                  <a:lnTo>
                    <a:pt x="16755" y="2663"/>
                  </a:lnTo>
                  <a:lnTo>
                    <a:pt x="16706" y="2589"/>
                  </a:lnTo>
                  <a:lnTo>
                    <a:pt x="16633" y="2541"/>
                  </a:lnTo>
                  <a:lnTo>
                    <a:pt x="16462" y="2541"/>
                  </a:lnTo>
                  <a:lnTo>
                    <a:pt x="16364" y="2589"/>
                  </a:lnTo>
                  <a:lnTo>
                    <a:pt x="13653" y="4958"/>
                  </a:lnTo>
                  <a:lnTo>
                    <a:pt x="13580" y="5007"/>
                  </a:lnTo>
                  <a:lnTo>
                    <a:pt x="13458" y="5007"/>
                  </a:lnTo>
                  <a:lnTo>
                    <a:pt x="13360" y="4983"/>
                  </a:lnTo>
                  <a:lnTo>
                    <a:pt x="13238" y="4885"/>
                  </a:lnTo>
                  <a:lnTo>
                    <a:pt x="13140" y="4763"/>
                  </a:lnTo>
                  <a:lnTo>
                    <a:pt x="13092" y="4641"/>
                  </a:lnTo>
                  <a:lnTo>
                    <a:pt x="13092" y="4543"/>
                  </a:lnTo>
                  <a:lnTo>
                    <a:pt x="13140" y="4446"/>
                  </a:lnTo>
                  <a:lnTo>
                    <a:pt x="15607" y="1490"/>
                  </a:lnTo>
                  <a:lnTo>
                    <a:pt x="15656" y="1393"/>
                  </a:lnTo>
                  <a:lnTo>
                    <a:pt x="15656" y="1319"/>
                  </a:lnTo>
                  <a:lnTo>
                    <a:pt x="15656" y="1222"/>
                  </a:lnTo>
                  <a:lnTo>
                    <a:pt x="15607" y="1148"/>
                  </a:lnTo>
                  <a:lnTo>
                    <a:pt x="15534" y="1100"/>
                  </a:lnTo>
                  <a:lnTo>
                    <a:pt x="15363" y="1100"/>
                  </a:lnTo>
                  <a:lnTo>
                    <a:pt x="15265" y="1148"/>
                  </a:lnTo>
                  <a:lnTo>
                    <a:pt x="12310" y="3615"/>
                  </a:lnTo>
                  <a:lnTo>
                    <a:pt x="12212" y="3664"/>
                  </a:lnTo>
                  <a:lnTo>
                    <a:pt x="12115" y="3664"/>
                  </a:lnTo>
                  <a:lnTo>
                    <a:pt x="11993" y="3615"/>
                  </a:lnTo>
                  <a:lnTo>
                    <a:pt x="11895" y="3517"/>
                  </a:lnTo>
                  <a:lnTo>
                    <a:pt x="11797" y="3395"/>
                  </a:lnTo>
                  <a:lnTo>
                    <a:pt x="11748" y="3298"/>
                  </a:lnTo>
                  <a:lnTo>
                    <a:pt x="11748" y="3176"/>
                  </a:lnTo>
                  <a:lnTo>
                    <a:pt x="11797" y="3102"/>
                  </a:lnTo>
                  <a:lnTo>
                    <a:pt x="14166" y="391"/>
                  </a:lnTo>
                  <a:lnTo>
                    <a:pt x="14215" y="294"/>
                  </a:lnTo>
                  <a:lnTo>
                    <a:pt x="14215" y="220"/>
                  </a:lnTo>
                  <a:lnTo>
                    <a:pt x="14215" y="123"/>
                  </a:lnTo>
                  <a:lnTo>
                    <a:pt x="14166" y="49"/>
                  </a:lnTo>
                  <a:lnTo>
                    <a:pt x="1409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9" name="Google Shape;699;p40"/>
          <p:cNvGrpSpPr/>
          <p:nvPr/>
        </p:nvGrpSpPr>
        <p:grpSpPr>
          <a:xfrm>
            <a:off x="2577336" y="4333486"/>
            <a:ext cx="418585" cy="344056"/>
            <a:chOff x="3238475" y="5012225"/>
            <a:chExt cx="500700" cy="411550"/>
          </a:xfrm>
        </p:grpSpPr>
        <p:sp>
          <p:nvSpPr>
            <p:cNvPr id="700" name="Google Shape;700;p40"/>
            <p:cNvSpPr/>
            <p:nvPr/>
          </p:nvSpPr>
          <p:spPr>
            <a:xfrm>
              <a:off x="3238475" y="5315050"/>
              <a:ext cx="500700" cy="108725"/>
            </a:xfrm>
            <a:custGeom>
              <a:avLst/>
              <a:gdLst/>
              <a:ahLst/>
              <a:cxnLst/>
              <a:rect l="l" t="t" r="r" b="b"/>
              <a:pathLst>
                <a:path w="20028" h="4349" extrusionOk="0">
                  <a:moveTo>
                    <a:pt x="17683" y="856"/>
                  </a:moveTo>
                  <a:lnTo>
                    <a:pt x="17781" y="880"/>
                  </a:lnTo>
                  <a:lnTo>
                    <a:pt x="17854" y="929"/>
                  </a:lnTo>
                  <a:lnTo>
                    <a:pt x="17903" y="1002"/>
                  </a:lnTo>
                  <a:lnTo>
                    <a:pt x="17927" y="1100"/>
                  </a:lnTo>
                  <a:lnTo>
                    <a:pt x="17903" y="1198"/>
                  </a:lnTo>
                  <a:lnTo>
                    <a:pt x="17854" y="1271"/>
                  </a:lnTo>
                  <a:lnTo>
                    <a:pt x="17781" y="1320"/>
                  </a:lnTo>
                  <a:lnTo>
                    <a:pt x="17683" y="1344"/>
                  </a:lnTo>
                  <a:lnTo>
                    <a:pt x="2345" y="1344"/>
                  </a:lnTo>
                  <a:lnTo>
                    <a:pt x="2247" y="1320"/>
                  </a:lnTo>
                  <a:lnTo>
                    <a:pt x="2174" y="1271"/>
                  </a:lnTo>
                  <a:lnTo>
                    <a:pt x="2125" y="1198"/>
                  </a:lnTo>
                  <a:lnTo>
                    <a:pt x="2101" y="1100"/>
                  </a:lnTo>
                  <a:lnTo>
                    <a:pt x="2125" y="1002"/>
                  </a:lnTo>
                  <a:lnTo>
                    <a:pt x="2174" y="929"/>
                  </a:lnTo>
                  <a:lnTo>
                    <a:pt x="2247" y="880"/>
                  </a:lnTo>
                  <a:lnTo>
                    <a:pt x="2345" y="856"/>
                  </a:lnTo>
                  <a:close/>
                  <a:moveTo>
                    <a:pt x="367" y="1"/>
                  </a:moveTo>
                  <a:lnTo>
                    <a:pt x="269" y="25"/>
                  </a:lnTo>
                  <a:lnTo>
                    <a:pt x="196" y="74"/>
                  </a:lnTo>
                  <a:lnTo>
                    <a:pt x="123" y="123"/>
                  </a:lnTo>
                  <a:lnTo>
                    <a:pt x="74" y="196"/>
                  </a:lnTo>
                  <a:lnTo>
                    <a:pt x="49" y="270"/>
                  </a:lnTo>
                  <a:lnTo>
                    <a:pt x="25" y="343"/>
                  </a:lnTo>
                  <a:lnTo>
                    <a:pt x="1" y="441"/>
                  </a:lnTo>
                  <a:lnTo>
                    <a:pt x="25" y="514"/>
                  </a:lnTo>
                  <a:lnTo>
                    <a:pt x="49" y="587"/>
                  </a:lnTo>
                  <a:lnTo>
                    <a:pt x="74" y="660"/>
                  </a:lnTo>
                  <a:lnTo>
                    <a:pt x="123" y="734"/>
                  </a:lnTo>
                  <a:lnTo>
                    <a:pt x="196" y="782"/>
                  </a:lnTo>
                  <a:lnTo>
                    <a:pt x="269" y="831"/>
                  </a:lnTo>
                  <a:lnTo>
                    <a:pt x="367" y="856"/>
                  </a:lnTo>
                  <a:lnTo>
                    <a:pt x="440" y="856"/>
                  </a:lnTo>
                  <a:lnTo>
                    <a:pt x="489" y="880"/>
                  </a:lnTo>
                  <a:lnTo>
                    <a:pt x="562" y="905"/>
                  </a:lnTo>
                  <a:lnTo>
                    <a:pt x="709" y="1051"/>
                  </a:lnTo>
                  <a:lnTo>
                    <a:pt x="855" y="1246"/>
                  </a:lnTo>
                  <a:lnTo>
                    <a:pt x="1026" y="1491"/>
                  </a:lnTo>
                  <a:lnTo>
                    <a:pt x="1344" y="2028"/>
                  </a:lnTo>
                  <a:lnTo>
                    <a:pt x="1637" y="2516"/>
                  </a:lnTo>
                  <a:lnTo>
                    <a:pt x="1906" y="3005"/>
                  </a:lnTo>
                  <a:lnTo>
                    <a:pt x="2174" y="3469"/>
                  </a:lnTo>
                  <a:lnTo>
                    <a:pt x="2467" y="3884"/>
                  </a:lnTo>
                  <a:lnTo>
                    <a:pt x="2589" y="4055"/>
                  </a:lnTo>
                  <a:lnTo>
                    <a:pt x="2736" y="4226"/>
                  </a:lnTo>
                  <a:lnTo>
                    <a:pt x="2809" y="4275"/>
                  </a:lnTo>
                  <a:lnTo>
                    <a:pt x="2882" y="4299"/>
                  </a:lnTo>
                  <a:lnTo>
                    <a:pt x="2980" y="4324"/>
                  </a:lnTo>
                  <a:lnTo>
                    <a:pt x="3053" y="4348"/>
                  </a:lnTo>
                  <a:lnTo>
                    <a:pt x="16975" y="4348"/>
                  </a:lnTo>
                  <a:lnTo>
                    <a:pt x="17048" y="4324"/>
                  </a:lnTo>
                  <a:lnTo>
                    <a:pt x="17146" y="4299"/>
                  </a:lnTo>
                  <a:lnTo>
                    <a:pt x="17219" y="4275"/>
                  </a:lnTo>
                  <a:lnTo>
                    <a:pt x="17292" y="4226"/>
                  </a:lnTo>
                  <a:lnTo>
                    <a:pt x="17439" y="4055"/>
                  </a:lnTo>
                  <a:lnTo>
                    <a:pt x="17561" y="3884"/>
                  </a:lnTo>
                  <a:lnTo>
                    <a:pt x="17854" y="3469"/>
                  </a:lnTo>
                  <a:lnTo>
                    <a:pt x="18122" y="3005"/>
                  </a:lnTo>
                  <a:lnTo>
                    <a:pt x="18391" y="2516"/>
                  </a:lnTo>
                  <a:lnTo>
                    <a:pt x="18684" y="2028"/>
                  </a:lnTo>
                  <a:lnTo>
                    <a:pt x="19002" y="1491"/>
                  </a:lnTo>
                  <a:lnTo>
                    <a:pt x="19173" y="1246"/>
                  </a:lnTo>
                  <a:lnTo>
                    <a:pt x="19319" y="1051"/>
                  </a:lnTo>
                  <a:lnTo>
                    <a:pt x="19466" y="905"/>
                  </a:lnTo>
                  <a:lnTo>
                    <a:pt x="19539" y="880"/>
                  </a:lnTo>
                  <a:lnTo>
                    <a:pt x="19588" y="856"/>
                  </a:lnTo>
                  <a:lnTo>
                    <a:pt x="19661" y="856"/>
                  </a:lnTo>
                  <a:lnTo>
                    <a:pt x="19759" y="831"/>
                  </a:lnTo>
                  <a:lnTo>
                    <a:pt x="19832" y="782"/>
                  </a:lnTo>
                  <a:lnTo>
                    <a:pt x="19905" y="734"/>
                  </a:lnTo>
                  <a:lnTo>
                    <a:pt x="19954" y="660"/>
                  </a:lnTo>
                  <a:lnTo>
                    <a:pt x="19979" y="587"/>
                  </a:lnTo>
                  <a:lnTo>
                    <a:pt x="20003" y="514"/>
                  </a:lnTo>
                  <a:lnTo>
                    <a:pt x="20027" y="441"/>
                  </a:lnTo>
                  <a:lnTo>
                    <a:pt x="20003" y="343"/>
                  </a:lnTo>
                  <a:lnTo>
                    <a:pt x="19979" y="270"/>
                  </a:lnTo>
                  <a:lnTo>
                    <a:pt x="19954" y="196"/>
                  </a:lnTo>
                  <a:lnTo>
                    <a:pt x="19881" y="123"/>
                  </a:lnTo>
                  <a:lnTo>
                    <a:pt x="19832" y="74"/>
                  </a:lnTo>
                  <a:lnTo>
                    <a:pt x="19759" y="25"/>
                  </a:lnTo>
                  <a:lnTo>
                    <a:pt x="1966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40"/>
            <p:cNvSpPr/>
            <p:nvPr/>
          </p:nvSpPr>
          <p:spPr>
            <a:xfrm>
              <a:off x="3282450" y="5160575"/>
              <a:ext cx="412750" cy="140475"/>
            </a:xfrm>
            <a:custGeom>
              <a:avLst/>
              <a:gdLst/>
              <a:ahLst/>
              <a:cxnLst/>
              <a:rect l="l" t="t" r="r" b="b"/>
              <a:pathLst>
                <a:path w="16510" h="5619" extrusionOk="0">
                  <a:moveTo>
                    <a:pt x="8475" y="1"/>
                  </a:moveTo>
                  <a:lnTo>
                    <a:pt x="8157" y="50"/>
                  </a:lnTo>
                  <a:lnTo>
                    <a:pt x="7840" y="99"/>
                  </a:lnTo>
                  <a:lnTo>
                    <a:pt x="7522" y="172"/>
                  </a:lnTo>
                  <a:lnTo>
                    <a:pt x="7229" y="270"/>
                  </a:lnTo>
                  <a:lnTo>
                    <a:pt x="6936" y="367"/>
                  </a:lnTo>
                  <a:lnTo>
                    <a:pt x="6643" y="514"/>
                  </a:lnTo>
                  <a:lnTo>
                    <a:pt x="6374" y="660"/>
                  </a:lnTo>
                  <a:lnTo>
                    <a:pt x="6106" y="807"/>
                  </a:lnTo>
                  <a:lnTo>
                    <a:pt x="5862" y="1002"/>
                  </a:lnTo>
                  <a:lnTo>
                    <a:pt x="5617" y="1173"/>
                  </a:lnTo>
                  <a:lnTo>
                    <a:pt x="5398" y="1393"/>
                  </a:lnTo>
                  <a:lnTo>
                    <a:pt x="5202" y="1613"/>
                  </a:lnTo>
                  <a:lnTo>
                    <a:pt x="5007" y="1857"/>
                  </a:lnTo>
                  <a:lnTo>
                    <a:pt x="4811" y="2101"/>
                  </a:lnTo>
                  <a:lnTo>
                    <a:pt x="4640" y="2370"/>
                  </a:lnTo>
                  <a:lnTo>
                    <a:pt x="4372" y="2272"/>
                  </a:lnTo>
                  <a:lnTo>
                    <a:pt x="4103" y="2223"/>
                  </a:lnTo>
                  <a:lnTo>
                    <a:pt x="3834" y="2199"/>
                  </a:lnTo>
                  <a:lnTo>
                    <a:pt x="3541" y="2175"/>
                  </a:lnTo>
                  <a:lnTo>
                    <a:pt x="3199" y="2199"/>
                  </a:lnTo>
                  <a:lnTo>
                    <a:pt x="2858" y="2248"/>
                  </a:lnTo>
                  <a:lnTo>
                    <a:pt x="2516" y="2345"/>
                  </a:lnTo>
                  <a:lnTo>
                    <a:pt x="2198" y="2443"/>
                  </a:lnTo>
                  <a:lnTo>
                    <a:pt x="1881" y="2590"/>
                  </a:lnTo>
                  <a:lnTo>
                    <a:pt x="1588" y="2761"/>
                  </a:lnTo>
                  <a:lnTo>
                    <a:pt x="1319" y="2956"/>
                  </a:lnTo>
                  <a:lnTo>
                    <a:pt x="1075" y="3176"/>
                  </a:lnTo>
                  <a:lnTo>
                    <a:pt x="855" y="3420"/>
                  </a:lnTo>
                  <a:lnTo>
                    <a:pt x="635" y="3689"/>
                  </a:lnTo>
                  <a:lnTo>
                    <a:pt x="464" y="3982"/>
                  </a:lnTo>
                  <a:lnTo>
                    <a:pt x="318" y="4275"/>
                  </a:lnTo>
                  <a:lnTo>
                    <a:pt x="195" y="4592"/>
                  </a:lnTo>
                  <a:lnTo>
                    <a:pt x="98" y="4910"/>
                  </a:lnTo>
                  <a:lnTo>
                    <a:pt x="24" y="5252"/>
                  </a:lnTo>
                  <a:lnTo>
                    <a:pt x="0" y="5618"/>
                  </a:lnTo>
                  <a:lnTo>
                    <a:pt x="16510" y="5618"/>
                  </a:lnTo>
                  <a:lnTo>
                    <a:pt x="16437" y="5423"/>
                  </a:lnTo>
                  <a:lnTo>
                    <a:pt x="16339" y="5252"/>
                  </a:lnTo>
                  <a:lnTo>
                    <a:pt x="16119" y="4934"/>
                  </a:lnTo>
                  <a:lnTo>
                    <a:pt x="15851" y="4641"/>
                  </a:lnTo>
                  <a:lnTo>
                    <a:pt x="15533" y="4397"/>
                  </a:lnTo>
                  <a:lnTo>
                    <a:pt x="15362" y="4299"/>
                  </a:lnTo>
                  <a:lnTo>
                    <a:pt x="15191" y="4202"/>
                  </a:lnTo>
                  <a:lnTo>
                    <a:pt x="15020" y="4104"/>
                  </a:lnTo>
                  <a:lnTo>
                    <a:pt x="14825" y="4055"/>
                  </a:lnTo>
                  <a:lnTo>
                    <a:pt x="14629" y="3982"/>
                  </a:lnTo>
                  <a:lnTo>
                    <a:pt x="14434" y="3957"/>
                  </a:lnTo>
                  <a:lnTo>
                    <a:pt x="14214" y="3933"/>
                  </a:lnTo>
                  <a:lnTo>
                    <a:pt x="14019" y="3909"/>
                  </a:lnTo>
                  <a:lnTo>
                    <a:pt x="13775" y="3933"/>
                  </a:lnTo>
                  <a:lnTo>
                    <a:pt x="13555" y="3957"/>
                  </a:lnTo>
                  <a:lnTo>
                    <a:pt x="13457" y="3542"/>
                  </a:lnTo>
                  <a:lnTo>
                    <a:pt x="13335" y="3151"/>
                  </a:lnTo>
                  <a:lnTo>
                    <a:pt x="13164" y="2761"/>
                  </a:lnTo>
                  <a:lnTo>
                    <a:pt x="12969" y="2394"/>
                  </a:lnTo>
                  <a:lnTo>
                    <a:pt x="12749" y="2052"/>
                  </a:lnTo>
                  <a:lnTo>
                    <a:pt x="12505" y="1710"/>
                  </a:lnTo>
                  <a:lnTo>
                    <a:pt x="12212" y="1417"/>
                  </a:lnTo>
                  <a:lnTo>
                    <a:pt x="11918" y="1124"/>
                  </a:lnTo>
                  <a:lnTo>
                    <a:pt x="11577" y="880"/>
                  </a:lnTo>
                  <a:lnTo>
                    <a:pt x="11235" y="660"/>
                  </a:lnTo>
                  <a:lnTo>
                    <a:pt x="10868" y="465"/>
                  </a:lnTo>
                  <a:lnTo>
                    <a:pt x="10477" y="294"/>
                  </a:lnTo>
                  <a:lnTo>
                    <a:pt x="10087" y="172"/>
                  </a:lnTo>
                  <a:lnTo>
                    <a:pt x="9672" y="74"/>
                  </a:lnTo>
                  <a:lnTo>
                    <a:pt x="9232" y="25"/>
                  </a:lnTo>
                  <a:lnTo>
                    <a:pt x="879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40"/>
            <p:cNvSpPr/>
            <p:nvPr/>
          </p:nvSpPr>
          <p:spPr>
            <a:xfrm>
              <a:off x="3473550" y="5012225"/>
              <a:ext cx="30550" cy="129450"/>
            </a:xfrm>
            <a:custGeom>
              <a:avLst/>
              <a:gdLst/>
              <a:ahLst/>
              <a:cxnLst/>
              <a:rect l="l" t="t" r="r" b="b"/>
              <a:pathLst>
                <a:path w="1222" h="5178" extrusionOk="0">
                  <a:moveTo>
                    <a:pt x="953" y="0"/>
                  </a:moveTo>
                  <a:lnTo>
                    <a:pt x="831" y="24"/>
                  </a:lnTo>
                  <a:lnTo>
                    <a:pt x="758" y="98"/>
                  </a:lnTo>
                  <a:lnTo>
                    <a:pt x="684" y="171"/>
                  </a:lnTo>
                  <a:lnTo>
                    <a:pt x="660" y="293"/>
                  </a:lnTo>
                  <a:lnTo>
                    <a:pt x="635" y="464"/>
                  </a:lnTo>
                  <a:lnTo>
                    <a:pt x="587" y="611"/>
                  </a:lnTo>
                  <a:lnTo>
                    <a:pt x="513" y="733"/>
                  </a:lnTo>
                  <a:lnTo>
                    <a:pt x="391" y="879"/>
                  </a:lnTo>
                  <a:lnTo>
                    <a:pt x="269" y="1026"/>
                  </a:lnTo>
                  <a:lnTo>
                    <a:pt x="123" y="1246"/>
                  </a:lnTo>
                  <a:lnTo>
                    <a:pt x="74" y="1368"/>
                  </a:lnTo>
                  <a:lnTo>
                    <a:pt x="25" y="1490"/>
                  </a:lnTo>
                  <a:lnTo>
                    <a:pt x="0" y="1636"/>
                  </a:lnTo>
                  <a:lnTo>
                    <a:pt x="0" y="1832"/>
                  </a:lnTo>
                  <a:lnTo>
                    <a:pt x="0" y="2003"/>
                  </a:lnTo>
                  <a:lnTo>
                    <a:pt x="25" y="2149"/>
                  </a:lnTo>
                  <a:lnTo>
                    <a:pt x="74" y="2271"/>
                  </a:lnTo>
                  <a:lnTo>
                    <a:pt x="123" y="2394"/>
                  </a:lnTo>
                  <a:lnTo>
                    <a:pt x="269" y="2613"/>
                  </a:lnTo>
                  <a:lnTo>
                    <a:pt x="391" y="2784"/>
                  </a:lnTo>
                  <a:lnTo>
                    <a:pt x="513" y="2906"/>
                  </a:lnTo>
                  <a:lnTo>
                    <a:pt x="587" y="3029"/>
                  </a:lnTo>
                  <a:lnTo>
                    <a:pt x="635" y="3175"/>
                  </a:lnTo>
                  <a:lnTo>
                    <a:pt x="660" y="3346"/>
                  </a:lnTo>
                  <a:lnTo>
                    <a:pt x="635" y="3541"/>
                  </a:lnTo>
                  <a:lnTo>
                    <a:pt x="587" y="3688"/>
                  </a:lnTo>
                  <a:lnTo>
                    <a:pt x="513" y="3810"/>
                  </a:lnTo>
                  <a:lnTo>
                    <a:pt x="391" y="3932"/>
                  </a:lnTo>
                  <a:lnTo>
                    <a:pt x="269" y="4103"/>
                  </a:lnTo>
                  <a:lnTo>
                    <a:pt x="123" y="4299"/>
                  </a:lnTo>
                  <a:lnTo>
                    <a:pt x="74" y="4421"/>
                  </a:lnTo>
                  <a:lnTo>
                    <a:pt x="25" y="4567"/>
                  </a:lnTo>
                  <a:lnTo>
                    <a:pt x="0" y="4714"/>
                  </a:lnTo>
                  <a:lnTo>
                    <a:pt x="0" y="4885"/>
                  </a:lnTo>
                  <a:lnTo>
                    <a:pt x="0" y="5007"/>
                  </a:lnTo>
                  <a:lnTo>
                    <a:pt x="74" y="5080"/>
                  </a:lnTo>
                  <a:lnTo>
                    <a:pt x="171" y="5153"/>
                  </a:lnTo>
                  <a:lnTo>
                    <a:pt x="269" y="5178"/>
                  </a:lnTo>
                  <a:lnTo>
                    <a:pt x="391" y="5153"/>
                  </a:lnTo>
                  <a:lnTo>
                    <a:pt x="464" y="5080"/>
                  </a:lnTo>
                  <a:lnTo>
                    <a:pt x="538" y="5007"/>
                  </a:lnTo>
                  <a:lnTo>
                    <a:pt x="562" y="4885"/>
                  </a:lnTo>
                  <a:lnTo>
                    <a:pt x="587" y="4714"/>
                  </a:lnTo>
                  <a:lnTo>
                    <a:pt x="635" y="4567"/>
                  </a:lnTo>
                  <a:lnTo>
                    <a:pt x="709" y="4445"/>
                  </a:lnTo>
                  <a:lnTo>
                    <a:pt x="831" y="4299"/>
                  </a:lnTo>
                  <a:lnTo>
                    <a:pt x="953" y="4152"/>
                  </a:lnTo>
                  <a:lnTo>
                    <a:pt x="1099" y="3932"/>
                  </a:lnTo>
                  <a:lnTo>
                    <a:pt x="1148" y="3810"/>
                  </a:lnTo>
                  <a:lnTo>
                    <a:pt x="1197" y="3688"/>
                  </a:lnTo>
                  <a:lnTo>
                    <a:pt x="1222" y="3517"/>
                  </a:lnTo>
                  <a:lnTo>
                    <a:pt x="1222" y="3346"/>
                  </a:lnTo>
                  <a:lnTo>
                    <a:pt x="1222" y="3175"/>
                  </a:lnTo>
                  <a:lnTo>
                    <a:pt x="1197" y="3029"/>
                  </a:lnTo>
                  <a:lnTo>
                    <a:pt x="1148" y="2882"/>
                  </a:lnTo>
                  <a:lnTo>
                    <a:pt x="1099" y="2760"/>
                  </a:lnTo>
                  <a:lnTo>
                    <a:pt x="953" y="2564"/>
                  </a:lnTo>
                  <a:lnTo>
                    <a:pt x="831" y="2394"/>
                  </a:lnTo>
                  <a:lnTo>
                    <a:pt x="709" y="2271"/>
                  </a:lnTo>
                  <a:lnTo>
                    <a:pt x="635" y="2149"/>
                  </a:lnTo>
                  <a:lnTo>
                    <a:pt x="587" y="2003"/>
                  </a:lnTo>
                  <a:lnTo>
                    <a:pt x="562" y="1832"/>
                  </a:lnTo>
                  <a:lnTo>
                    <a:pt x="587" y="1636"/>
                  </a:lnTo>
                  <a:lnTo>
                    <a:pt x="635" y="1490"/>
                  </a:lnTo>
                  <a:lnTo>
                    <a:pt x="709" y="1368"/>
                  </a:lnTo>
                  <a:lnTo>
                    <a:pt x="831" y="1246"/>
                  </a:lnTo>
                  <a:lnTo>
                    <a:pt x="953" y="1075"/>
                  </a:lnTo>
                  <a:lnTo>
                    <a:pt x="1099" y="879"/>
                  </a:lnTo>
                  <a:lnTo>
                    <a:pt x="1148" y="757"/>
                  </a:lnTo>
                  <a:lnTo>
                    <a:pt x="1197" y="611"/>
                  </a:lnTo>
                  <a:lnTo>
                    <a:pt x="1222" y="464"/>
                  </a:lnTo>
                  <a:lnTo>
                    <a:pt x="1222" y="293"/>
                  </a:lnTo>
                  <a:lnTo>
                    <a:pt x="1222" y="171"/>
                  </a:lnTo>
                  <a:lnTo>
                    <a:pt x="1148" y="98"/>
                  </a:lnTo>
                  <a:lnTo>
                    <a:pt x="1051" y="24"/>
                  </a:lnTo>
                  <a:lnTo>
                    <a:pt x="95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40"/>
            <p:cNvSpPr/>
            <p:nvPr/>
          </p:nvSpPr>
          <p:spPr>
            <a:xfrm>
              <a:off x="3429575" y="5012225"/>
              <a:ext cx="31175" cy="129450"/>
            </a:xfrm>
            <a:custGeom>
              <a:avLst/>
              <a:gdLst/>
              <a:ahLst/>
              <a:cxnLst/>
              <a:rect l="l" t="t" r="r" b="b"/>
              <a:pathLst>
                <a:path w="1247" h="5178" extrusionOk="0">
                  <a:moveTo>
                    <a:pt x="953" y="0"/>
                  </a:moveTo>
                  <a:lnTo>
                    <a:pt x="856" y="24"/>
                  </a:lnTo>
                  <a:lnTo>
                    <a:pt x="758" y="98"/>
                  </a:lnTo>
                  <a:lnTo>
                    <a:pt x="709" y="171"/>
                  </a:lnTo>
                  <a:lnTo>
                    <a:pt x="685" y="293"/>
                  </a:lnTo>
                  <a:lnTo>
                    <a:pt x="660" y="464"/>
                  </a:lnTo>
                  <a:lnTo>
                    <a:pt x="612" y="611"/>
                  </a:lnTo>
                  <a:lnTo>
                    <a:pt x="514" y="733"/>
                  </a:lnTo>
                  <a:lnTo>
                    <a:pt x="416" y="879"/>
                  </a:lnTo>
                  <a:lnTo>
                    <a:pt x="270" y="1026"/>
                  </a:lnTo>
                  <a:lnTo>
                    <a:pt x="148" y="1246"/>
                  </a:lnTo>
                  <a:lnTo>
                    <a:pt x="74" y="1368"/>
                  </a:lnTo>
                  <a:lnTo>
                    <a:pt x="50" y="1490"/>
                  </a:lnTo>
                  <a:lnTo>
                    <a:pt x="1" y="1636"/>
                  </a:lnTo>
                  <a:lnTo>
                    <a:pt x="1" y="1832"/>
                  </a:lnTo>
                  <a:lnTo>
                    <a:pt x="1" y="2003"/>
                  </a:lnTo>
                  <a:lnTo>
                    <a:pt x="50" y="2149"/>
                  </a:lnTo>
                  <a:lnTo>
                    <a:pt x="74" y="2271"/>
                  </a:lnTo>
                  <a:lnTo>
                    <a:pt x="148" y="2394"/>
                  </a:lnTo>
                  <a:lnTo>
                    <a:pt x="270" y="2613"/>
                  </a:lnTo>
                  <a:lnTo>
                    <a:pt x="416" y="2784"/>
                  </a:lnTo>
                  <a:lnTo>
                    <a:pt x="514" y="2906"/>
                  </a:lnTo>
                  <a:lnTo>
                    <a:pt x="612" y="3029"/>
                  </a:lnTo>
                  <a:lnTo>
                    <a:pt x="660" y="3175"/>
                  </a:lnTo>
                  <a:lnTo>
                    <a:pt x="685" y="3346"/>
                  </a:lnTo>
                  <a:lnTo>
                    <a:pt x="660" y="3541"/>
                  </a:lnTo>
                  <a:lnTo>
                    <a:pt x="612" y="3688"/>
                  </a:lnTo>
                  <a:lnTo>
                    <a:pt x="514" y="3810"/>
                  </a:lnTo>
                  <a:lnTo>
                    <a:pt x="416" y="3932"/>
                  </a:lnTo>
                  <a:lnTo>
                    <a:pt x="270" y="4103"/>
                  </a:lnTo>
                  <a:lnTo>
                    <a:pt x="148" y="4299"/>
                  </a:lnTo>
                  <a:lnTo>
                    <a:pt x="74" y="4421"/>
                  </a:lnTo>
                  <a:lnTo>
                    <a:pt x="50" y="4567"/>
                  </a:lnTo>
                  <a:lnTo>
                    <a:pt x="1" y="4714"/>
                  </a:lnTo>
                  <a:lnTo>
                    <a:pt x="1" y="4885"/>
                  </a:lnTo>
                  <a:lnTo>
                    <a:pt x="25" y="5007"/>
                  </a:lnTo>
                  <a:lnTo>
                    <a:pt x="74" y="5080"/>
                  </a:lnTo>
                  <a:lnTo>
                    <a:pt x="172" y="5153"/>
                  </a:lnTo>
                  <a:lnTo>
                    <a:pt x="294" y="5178"/>
                  </a:lnTo>
                  <a:lnTo>
                    <a:pt x="392" y="5153"/>
                  </a:lnTo>
                  <a:lnTo>
                    <a:pt x="489" y="5080"/>
                  </a:lnTo>
                  <a:lnTo>
                    <a:pt x="538" y="5007"/>
                  </a:lnTo>
                  <a:lnTo>
                    <a:pt x="563" y="4885"/>
                  </a:lnTo>
                  <a:lnTo>
                    <a:pt x="587" y="4714"/>
                  </a:lnTo>
                  <a:lnTo>
                    <a:pt x="636" y="4567"/>
                  </a:lnTo>
                  <a:lnTo>
                    <a:pt x="734" y="4445"/>
                  </a:lnTo>
                  <a:lnTo>
                    <a:pt x="831" y="4299"/>
                  </a:lnTo>
                  <a:lnTo>
                    <a:pt x="978" y="4152"/>
                  </a:lnTo>
                  <a:lnTo>
                    <a:pt x="1100" y="3932"/>
                  </a:lnTo>
                  <a:lnTo>
                    <a:pt x="1149" y="3810"/>
                  </a:lnTo>
                  <a:lnTo>
                    <a:pt x="1198" y="3688"/>
                  </a:lnTo>
                  <a:lnTo>
                    <a:pt x="1222" y="3517"/>
                  </a:lnTo>
                  <a:lnTo>
                    <a:pt x="1247" y="3346"/>
                  </a:lnTo>
                  <a:lnTo>
                    <a:pt x="1222" y="3175"/>
                  </a:lnTo>
                  <a:lnTo>
                    <a:pt x="1198" y="3029"/>
                  </a:lnTo>
                  <a:lnTo>
                    <a:pt x="1149" y="2882"/>
                  </a:lnTo>
                  <a:lnTo>
                    <a:pt x="1100" y="2760"/>
                  </a:lnTo>
                  <a:lnTo>
                    <a:pt x="978" y="2564"/>
                  </a:lnTo>
                  <a:lnTo>
                    <a:pt x="831" y="2394"/>
                  </a:lnTo>
                  <a:lnTo>
                    <a:pt x="734" y="2271"/>
                  </a:lnTo>
                  <a:lnTo>
                    <a:pt x="636" y="2149"/>
                  </a:lnTo>
                  <a:lnTo>
                    <a:pt x="587" y="2003"/>
                  </a:lnTo>
                  <a:lnTo>
                    <a:pt x="563" y="1832"/>
                  </a:lnTo>
                  <a:lnTo>
                    <a:pt x="587" y="1636"/>
                  </a:lnTo>
                  <a:lnTo>
                    <a:pt x="636" y="1490"/>
                  </a:lnTo>
                  <a:lnTo>
                    <a:pt x="734" y="1368"/>
                  </a:lnTo>
                  <a:lnTo>
                    <a:pt x="831" y="1246"/>
                  </a:lnTo>
                  <a:lnTo>
                    <a:pt x="978" y="1075"/>
                  </a:lnTo>
                  <a:lnTo>
                    <a:pt x="1100" y="879"/>
                  </a:lnTo>
                  <a:lnTo>
                    <a:pt x="1149" y="757"/>
                  </a:lnTo>
                  <a:lnTo>
                    <a:pt x="1198" y="611"/>
                  </a:lnTo>
                  <a:lnTo>
                    <a:pt x="1222" y="464"/>
                  </a:lnTo>
                  <a:lnTo>
                    <a:pt x="1247" y="293"/>
                  </a:lnTo>
                  <a:lnTo>
                    <a:pt x="1222" y="171"/>
                  </a:lnTo>
                  <a:lnTo>
                    <a:pt x="1149" y="98"/>
                  </a:lnTo>
                  <a:lnTo>
                    <a:pt x="1076" y="24"/>
                  </a:lnTo>
                  <a:lnTo>
                    <a:pt x="95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40"/>
            <p:cNvSpPr/>
            <p:nvPr/>
          </p:nvSpPr>
          <p:spPr>
            <a:xfrm>
              <a:off x="3516900" y="5012225"/>
              <a:ext cx="31175" cy="129450"/>
            </a:xfrm>
            <a:custGeom>
              <a:avLst/>
              <a:gdLst/>
              <a:ahLst/>
              <a:cxnLst/>
              <a:rect l="l" t="t" r="r" b="b"/>
              <a:pathLst>
                <a:path w="1247" h="5178" extrusionOk="0">
                  <a:moveTo>
                    <a:pt x="953" y="0"/>
                  </a:moveTo>
                  <a:lnTo>
                    <a:pt x="855" y="24"/>
                  </a:lnTo>
                  <a:lnTo>
                    <a:pt x="758" y="98"/>
                  </a:lnTo>
                  <a:lnTo>
                    <a:pt x="709" y="171"/>
                  </a:lnTo>
                  <a:lnTo>
                    <a:pt x="684" y="293"/>
                  </a:lnTo>
                  <a:lnTo>
                    <a:pt x="660" y="464"/>
                  </a:lnTo>
                  <a:lnTo>
                    <a:pt x="611" y="611"/>
                  </a:lnTo>
                  <a:lnTo>
                    <a:pt x="513" y="733"/>
                  </a:lnTo>
                  <a:lnTo>
                    <a:pt x="416" y="879"/>
                  </a:lnTo>
                  <a:lnTo>
                    <a:pt x="269" y="1026"/>
                  </a:lnTo>
                  <a:lnTo>
                    <a:pt x="147" y="1246"/>
                  </a:lnTo>
                  <a:lnTo>
                    <a:pt x="98" y="1368"/>
                  </a:lnTo>
                  <a:lnTo>
                    <a:pt x="49" y="1490"/>
                  </a:lnTo>
                  <a:lnTo>
                    <a:pt x="25" y="1636"/>
                  </a:lnTo>
                  <a:lnTo>
                    <a:pt x="0" y="1832"/>
                  </a:lnTo>
                  <a:lnTo>
                    <a:pt x="25" y="2003"/>
                  </a:lnTo>
                  <a:lnTo>
                    <a:pt x="49" y="2149"/>
                  </a:lnTo>
                  <a:lnTo>
                    <a:pt x="98" y="2271"/>
                  </a:lnTo>
                  <a:lnTo>
                    <a:pt x="147" y="2394"/>
                  </a:lnTo>
                  <a:lnTo>
                    <a:pt x="269" y="2613"/>
                  </a:lnTo>
                  <a:lnTo>
                    <a:pt x="416" y="2784"/>
                  </a:lnTo>
                  <a:lnTo>
                    <a:pt x="513" y="2906"/>
                  </a:lnTo>
                  <a:lnTo>
                    <a:pt x="611" y="3029"/>
                  </a:lnTo>
                  <a:lnTo>
                    <a:pt x="660" y="3175"/>
                  </a:lnTo>
                  <a:lnTo>
                    <a:pt x="684" y="3346"/>
                  </a:lnTo>
                  <a:lnTo>
                    <a:pt x="660" y="3541"/>
                  </a:lnTo>
                  <a:lnTo>
                    <a:pt x="611" y="3688"/>
                  </a:lnTo>
                  <a:lnTo>
                    <a:pt x="513" y="3810"/>
                  </a:lnTo>
                  <a:lnTo>
                    <a:pt x="416" y="3932"/>
                  </a:lnTo>
                  <a:lnTo>
                    <a:pt x="269" y="4103"/>
                  </a:lnTo>
                  <a:lnTo>
                    <a:pt x="147" y="4299"/>
                  </a:lnTo>
                  <a:lnTo>
                    <a:pt x="98" y="4421"/>
                  </a:lnTo>
                  <a:lnTo>
                    <a:pt x="49" y="4567"/>
                  </a:lnTo>
                  <a:lnTo>
                    <a:pt x="25" y="4714"/>
                  </a:lnTo>
                  <a:lnTo>
                    <a:pt x="0" y="4885"/>
                  </a:lnTo>
                  <a:lnTo>
                    <a:pt x="25" y="5007"/>
                  </a:lnTo>
                  <a:lnTo>
                    <a:pt x="98" y="5080"/>
                  </a:lnTo>
                  <a:lnTo>
                    <a:pt x="171" y="5153"/>
                  </a:lnTo>
                  <a:lnTo>
                    <a:pt x="294" y="5178"/>
                  </a:lnTo>
                  <a:lnTo>
                    <a:pt x="391" y="5153"/>
                  </a:lnTo>
                  <a:lnTo>
                    <a:pt x="489" y="5080"/>
                  </a:lnTo>
                  <a:lnTo>
                    <a:pt x="538" y="5007"/>
                  </a:lnTo>
                  <a:lnTo>
                    <a:pt x="562" y="4885"/>
                  </a:lnTo>
                  <a:lnTo>
                    <a:pt x="587" y="4714"/>
                  </a:lnTo>
                  <a:lnTo>
                    <a:pt x="635" y="4567"/>
                  </a:lnTo>
                  <a:lnTo>
                    <a:pt x="733" y="4445"/>
                  </a:lnTo>
                  <a:lnTo>
                    <a:pt x="831" y="4299"/>
                  </a:lnTo>
                  <a:lnTo>
                    <a:pt x="977" y="4152"/>
                  </a:lnTo>
                  <a:lnTo>
                    <a:pt x="1099" y="3932"/>
                  </a:lnTo>
                  <a:lnTo>
                    <a:pt x="1173" y="3810"/>
                  </a:lnTo>
                  <a:lnTo>
                    <a:pt x="1197" y="3688"/>
                  </a:lnTo>
                  <a:lnTo>
                    <a:pt x="1246" y="3517"/>
                  </a:lnTo>
                  <a:lnTo>
                    <a:pt x="1246" y="3346"/>
                  </a:lnTo>
                  <a:lnTo>
                    <a:pt x="1246" y="3175"/>
                  </a:lnTo>
                  <a:lnTo>
                    <a:pt x="1197" y="3029"/>
                  </a:lnTo>
                  <a:lnTo>
                    <a:pt x="1173" y="2882"/>
                  </a:lnTo>
                  <a:lnTo>
                    <a:pt x="1099" y="2760"/>
                  </a:lnTo>
                  <a:lnTo>
                    <a:pt x="977" y="2564"/>
                  </a:lnTo>
                  <a:lnTo>
                    <a:pt x="831" y="2394"/>
                  </a:lnTo>
                  <a:lnTo>
                    <a:pt x="733" y="2271"/>
                  </a:lnTo>
                  <a:lnTo>
                    <a:pt x="635" y="2149"/>
                  </a:lnTo>
                  <a:lnTo>
                    <a:pt x="587" y="2003"/>
                  </a:lnTo>
                  <a:lnTo>
                    <a:pt x="562" y="1832"/>
                  </a:lnTo>
                  <a:lnTo>
                    <a:pt x="587" y="1636"/>
                  </a:lnTo>
                  <a:lnTo>
                    <a:pt x="635" y="1490"/>
                  </a:lnTo>
                  <a:lnTo>
                    <a:pt x="733" y="1368"/>
                  </a:lnTo>
                  <a:lnTo>
                    <a:pt x="831" y="1246"/>
                  </a:lnTo>
                  <a:lnTo>
                    <a:pt x="977" y="1075"/>
                  </a:lnTo>
                  <a:lnTo>
                    <a:pt x="1099" y="879"/>
                  </a:lnTo>
                  <a:lnTo>
                    <a:pt x="1173" y="757"/>
                  </a:lnTo>
                  <a:lnTo>
                    <a:pt x="1197" y="611"/>
                  </a:lnTo>
                  <a:lnTo>
                    <a:pt x="1246" y="464"/>
                  </a:lnTo>
                  <a:lnTo>
                    <a:pt x="1246" y="293"/>
                  </a:lnTo>
                  <a:lnTo>
                    <a:pt x="1222" y="171"/>
                  </a:lnTo>
                  <a:lnTo>
                    <a:pt x="1173" y="98"/>
                  </a:lnTo>
                  <a:lnTo>
                    <a:pt x="1075" y="24"/>
                  </a:lnTo>
                  <a:lnTo>
                    <a:pt x="95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5" name="Google Shape;705;p40"/>
          <p:cNvGrpSpPr/>
          <p:nvPr/>
        </p:nvGrpSpPr>
        <p:grpSpPr>
          <a:xfrm>
            <a:off x="3683970" y="4296723"/>
            <a:ext cx="459424" cy="417561"/>
            <a:chOff x="4562200" y="4968250"/>
            <a:chExt cx="549550" cy="499475"/>
          </a:xfrm>
        </p:grpSpPr>
        <p:sp>
          <p:nvSpPr>
            <p:cNvPr id="706" name="Google Shape;706;p40"/>
            <p:cNvSpPr/>
            <p:nvPr/>
          </p:nvSpPr>
          <p:spPr>
            <a:xfrm>
              <a:off x="4842450" y="5242400"/>
              <a:ext cx="213125" cy="225325"/>
            </a:xfrm>
            <a:custGeom>
              <a:avLst/>
              <a:gdLst/>
              <a:ahLst/>
              <a:cxnLst/>
              <a:rect l="l" t="t" r="r" b="b"/>
              <a:pathLst>
                <a:path w="8525" h="9013" extrusionOk="0">
                  <a:moveTo>
                    <a:pt x="8524" y="1"/>
                  </a:moveTo>
                  <a:lnTo>
                    <a:pt x="2272" y="3542"/>
                  </a:lnTo>
                  <a:lnTo>
                    <a:pt x="2150" y="3591"/>
                  </a:lnTo>
                  <a:lnTo>
                    <a:pt x="2028" y="3615"/>
                  </a:lnTo>
                  <a:lnTo>
                    <a:pt x="1906" y="3591"/>
                  </a:lnTo>
                  <a:lnTo>
                    <a:pt x="1808" y="3566"/>
                  </a:lnTo>
                  <a:lnTo>
                    <a:pt x="1735" y="3517"/>
                  </a:lnTo>
                  <a:lnTo>
                    <a:pt x="1662" y="3444"/>
                  </a:lnTo>
                  <a:lnTo>
                    <a:pt x="1588" y="3371"/>
                  </a:lnTo>
                  <a:lnTo>
                    <a:pt x="1" y="440"/>
                  </a:lnTo>
                  <a:lnTo>
                    <a:pt x="1" y="9013"/>
                  </a:lnTo>
                  <a:lnTo>
                    <a:pt x="8524" y="4104"/>
                  </a:lnTo>
                  <a:lnTo>
                    <a:pt x="852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40"/>
            <p:cNvSpPr/>
            <p:nvPr/>
          </p:nvSpPr>
          <p:spPr>
            <a:xfrm>
              <a:off x="4617775" y="5241800"/>
              <a:ext cx="212500" cy="225925"/>
            </a:xfrm>
            <a:custGeom>
              <a:avLst/>
              <a:gdLst/>
              <a:ahLst/>
              <a:cxnLst/>
              <a:rect l="l" t="t" r="r" b="b"/>
              <a:pathLst>
                <a:path w="8500" h="9037" extrusionOk="0">
                  <a:moveTo>
                    <a:pt x="0" y="0"/>
                  </a:moveTo>
                  <a:lnTo>
                    <a:pt x="0" y="4128"/>
                  </a:lnTo>
                  <a:lnTo>
                    <a:pt x="8499" y="9037"/>
                  </a:lnTo>
                  <a:lnTo>
                    <a:pt x="8499" y="586"/>
                  </a:lnTo>
                  <a:lnTo>
                    <a:pt x="6961" y="3395"/>
                  </a:lnTo>
                  <a:lnTo>
                    <a:pt x="6887" y="3468"/>
                  </a:lnTo>
                  <a:lnTo>
                    <a:pt x="6814" y="3541"/>
                  </a:lnTo>
                  <a:lnTo>
                    <a:pt x="6741" y="3590"/>
                  </a:lnTo>
                  <a:lnTo>
                    <a:pt x="6643" y="3615"/>
                  </a:lnTo>
                  <a:lnTo>
                    <a:pt x="6521" y="3639"/>
                  </a:lnTo>
                  <a:lnTo>
                    <a:pt x="6399" y="3615"/>
                  </a:lnTo>
                  <a:lnTo>
                    <a:pt x="6277" y="3566"/>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40"/>
            <p:cNvSpPr/>
            <p:nvPr/>
          </p:nvSpPr>
          <p:spPr>
            <a:xfrm>
              <a:off x="4631200" y="4968250"/>
              <a:ext cx="411550" cy="236325"/>
            </a:xfrm>
            <a:custGeom>
              <a:avLst/>
              <a:gdLst/>
              <a:ahLst/>
              <a:cxnLst/>
              <a:rect l="l" t="t" r="r" b="b"/>
              <a:pathLst>
                <a:path w="16462" h="9453" extrusionOk="0">
                  <a:moveTo>
                    <a:pt x="8182" y="1"/>
                  </a:moveTo>
                  <a:lnTo>
                    <a:pt x="0" y="4763"/>
                  </a:lnTo>
                  <a:lnTo>
                    <a:pt x="8231" y="9452"/>
                  </a:lnTo>
                  <a:lnTo>
                    <a:pt x="16462" y="4763"/>
                  </a:lnTo>
                  <a:lnTo>
                    <a:pt x="818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40"/>
            <p:cNvSpPr/>
            <p:nvPr/>
          </p:nvSpPr>
          <p:spPr>
            <a:xfrm>
              <a:off x="4562200" y="5094025"/>
              <a:ext cx="274800" cy="226550"/>
            </a:xfrm>
            <a:custGeom>
              <a:avLst/>
              <a:gdLst/>
              <a:ahLst/>
              <a:cxnLst/>
              <a:rect l="l" t="t" r="r" b="b"/>
              <a:pathLst>
                <a:path w="10992" h="9062" extrusionOk="0">
                  <a:moveTo>
                    <a:pt x="2248" y="1"/>
                  </a:moveTo>
                  <a:lnTo>
                    <a:pt x="1" y="4079"/>
                  </a:lnTo>
                  <a:lnTo>
                    <a:pt x="8744" y="9062"/>
                  </a:lnTo>
                  <a:lnTo>
                    <a:pt x="10991" y="4983"/>
                  </a:lnTo>
                  <a:lnTo>
                    <a:pt x="224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40"/>
            <p:cNvSpPr/>
            <p:nvPr/>
          </p:nvSpPr>
          <p:spPr>
            <a:xfrm>
              <a:off x="4836975" y="5094025"/>
              <a:ext cx="274775" cy="226550"/>
            </a:xfrm>
            <a:custGeom>
              <a:avLst/>
              <a:gdLst/>
              <a:ahLst/>
              <a:cxnLst/>
              <a:rect l="l" t="t" r="r" b="b"/>
              <a:pathLst>
                <a:path w="10991" h="9062" extrusionOk="0">
                  <a:moveTo>
                    <a:pt x="8743" y="1"/>
                  </a:moveTo>
                  <a:lnTo>
                    <a:pt x="0" y="4983"/>
                  </a:lnTo>
                  <a:lnTo>
                    <a:pt x="2247" y="9062"/>
                  </a:lnTo>
                  <a:lnTo>
                    <a:pt x="10990" y="4079"/>
                  </a:lnTo>
                  <a:lnTo>
                    <a:pt x="874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1" name="Google Shape;711;p40"/>
          <p:cNvGrpSpPr/>
          <p:nvPr/>
        </p:nvGrpSpPr>
        <p:grpSpPr>
          <a:xfrm>
            <a:off x="3190898" y="4320214"/>
            <a:ext cx="318516" cy="370076"/>
            <a:chOff x="3972400" y="4996350"/>
            <a:chExt cx="381000" cy="442675"/>
          </a:xfrm>
        </p:grpSpPr>
        <p:sp>
          <p:nvSpPr>
            <p:cNvPr id="712" name="Google Shape;712;p40"/>
            <p:cNvSpPr/>
            <p:nvPr/>
          </p:nvSpPr>
          <p:spPr>
            <a:xfrm>
              <a:off x="4157400" y="4996350"/>
              <a:ext cx="86725" cy="103200"/>
            </a:xfrm>
            <a:custGeom>
              <a:avLst/>
              <a:gdLst/>
              <a:ahLst/>
              <a:cxnLst/>
              <a:rect l="l" t="t" r="r" b="b"/>
              <a:pathLst>
                <a:path w="3469" h="4128" extrusionOk="0">
                  <a:moveTo>
                    <a:pt x="3395" y="0"/>
                  </a:moveTo>
                  <a:lnTo>
                    <a:pt x="3029" y="98"/>
                  </a:lnTo>
                  <a:lnTo>
                    <a:pt x="2638" y="195"/>
                  </a:lnTo>
                  <a:lnTo>
                    <a:pt x="2149" y="342"/>
                  </a:lnTo>
                  <a:lnTo>
                    <a:pt x="1661" y="537"/>
                  </a:lnTo>
                  <a:lnTo>
                    <a:pt x="1392" y="659"/>
                  </a:lnTo>
                  <a:lnTo>
                    <a:pt x="1148" y="806"/>
                  </a:lnTo>
                  <a:lnTo>
                    <a:pt x="904" y="953"/>
                  </a:lnTo>
                  <a:lnTo>
                    <a:pt x="684" y="1124"/>
                  </a:lnTo>
                  <a:lnTo>
                    <a:pt x="489" y="1319"/>
                  </a:lnTo>
                  <a:lnTo>
                    <a:pt x="318" y="1514"/>
                  </a:lnTo>
                  <a:lnTo>
                    <a:pt x="196" y="1710"/>
                  </a:lnTo>
                  <a:lnTo>
                    <a:pt x="98" y="1929"/>
                  </a:lnTo>
                  <a:lnTo>
                    <a:pt x="49" y="2149"/>
                  </a:lnTo>
                  <a:lnTo>
                    <a:pt x="0" y="2369"/>
                  </a:lnTo>
                  <a:lnTo>
                    <a:pt x="0" y="2589"/>
                  </a:lnTo>
                  <a:lnTo>
                    <a:pt x="25" y="2784"/>
                  </a:lnTo>
                  <a:lnTo>
                    <a:pt x="49" y="2980"/>
                  </a:lnTo>
                  <a:lnTo>
                    <a:pt x="98" y="3175"/>
                  </a:lnTo>
                  <a:lnTo>
                    <a:pt x="220" y="3517"/>
                  </a:lnTo>
                  <a:lnTo>
                    <a:pt x="342" y="3786"/>
                  </a:lnTo>
                  <a:lnTo>
                    <a:pt x="489" y="4030"/>
                  </a:lnTo>
                  <a:lnTo>
                    <a:pt x="757" y="4079"/>
                  </a:lnTo>
                  <a:lnTo>
                    <a:pt x="1050" y="4103"/>
                  </a:lnTo>
                  <a:lnTo>
                    <a:pt x="1392" y="4128"/>
                  </a:lnTo>
                  <a:lnTo>
                    <a:pt x="1588" y="4103"/>
                  </a:lnTo>
                  <a:lnTo>
                    <a:pt x="1808" y="4079"/>
                  </a:lnTo>
                  <a:lnTo>
                    <a:pt x="2003" y="4030"/>
                  </a:lnTo>
                  <a:lnTo>
                    <a:pt x="2198" y="3957"/>
                  </a:lnTo>
                  <a:lnTo>
                    <a:pt x="2394" y="3859"/>
                  </a:lnTo>
                  <a:lnTo>
                    <a:pt x="2589" y="3737"/>
                  </a:lnTo>
                  <a:lnTo>
                    <a:pt x="2760" y="3590"/>
                  </a:lnTo>
                  <a:lnTo>
                    <a:pt x="2931" y="3395"/>
                  </a:lnTo>
                  <a:lnTo>
                    <a:pt x="3053" y="3175"/>
                  </a:lnTo>
                  <a:lnTo>
                    <a:pt x="3175" y="2931"/>
                  </a:lnTo>
                  <a:lnTo>
                    <a:pt x="3273" y="2662"/>
                  </a:lnTo>
                  <a:lnTo>
                    <a:pt x="3346" y="2394"/>
                  </a:lnTo>
                  <a:lnTo>
                    <a:pt x="3395" y="2125"/>
                  </a:lnTo>
                  <a:lnTo>
                    <a:pt x="3419" y="1832"/>
                  </a:lnTo>
                  <a:lnTo>
                    <a:pt x="3468" y="1294"/>
                  </a:lnTo>
                  <a:lnTo>
                    <a:pt x="3468" y="782"/>
                  </a:lnTo>
                  <a:lnTo>
                    <a:pt x="3444" y="391"/>
                  </a:lnTo>
                  <a:lnTo>
                    <a:pt x="339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40"/>
            <p:cNvSpPr/>
            <p:nvPr/>
          </p:nvSpPr>
          <p:spPr>
            <a:xfrm>
              <a:off x="3972400" y="5048250"/>
              <a:ext cx="381000" cy="390775"/>
            </a:xfrm>
            <a:custGeom>
              <a:avLst/>
              <a:gdLst/>
              <a:ahLst/>
              <a:cxnLst/>
              <a:rect l="l" t="t" r="r" b="b"/>
              <a:pathLst>
                <a:path w="15240" h="15631" extrusionOk="0">
                  <a:moveTo>
                    <a:pt x="4689" y="3810"/>
                  </a:moveTo>
                  <a:lnTo>
                    <a:pt x="4787" y="3834"/>
                  </a:lnTo>
                  <a:lnTo>
                    <a:pt x="4860" y="3908"/>
                  </a:lnTo>
                  <a:lnTo>
                    <a:pt x="4885" y="4005"/>
                  </a:lnTo>
                  <a:lnTo>
                    <a:pt x="4885" y="4103"/>
                  </a:lnTo>
                  <a:lnTo>
                    <a:pt x="4836" y="4176"/>
                  </a:lnTo>
                  <a:lnTo>
                    <a:pt x="4787" y="4250"/>
                  </a:lnTo>
                  <a:lnTo>
                    <a:pt x="4689" y="4298"/>
                  </a:lnTo>
                  <a:lnTo>
                    <a:pt x="4421" y="4347"/>
                  </a:lnTo>
                  <a:lnTo>
                    <a:pt x="4176" y="4421"/>
                  </a:lnTo>
                  <a:lnTo>
                    <a:pt x="3957" y="4518"/>
                  </a:lnTo>
                  <a:lnTo>
                    <a:pt x="3737" y="4640"/>
                  </a:lnTo>
                  <a:lnTo>
                    <a:pt x="3566" y="4787"/>
                  </a:lnTo>
                  <a:lnTo>
                    <a:pt x="3395" y="4933"/>
                  </a:lnTo>
                  <a:lnTo>
                    <a:pt x="3248" y="5080"/>
                  </a:lnTo>
                  <a:lnTo>
                    <a:pt x="3102" y="5251"/>
                  </a:lnTo>
                  <a:lnTo>
                    <a:pt x="3004" y="5422"/>
                  </a:lnTo>
                  <a:lnTo>
                    <a:pt x="2882" y="5617"/>
                  </a:lnTo>
                  <a:lnTo>
                    <a:pt x="2735" y="5984"/>
                  </a:lnTo>
                  <a:lnTo>
                    <a:pt x="2613" y="6374"/>
                  </a:lnTo>
                  <a:lnTo>
                    <a:pt x="2516" y="6765"/>
                  </a:lnTo>
                  <a:lnTo>
                    <a:pt x="2491" y="6838"/>
                  </a:lnTo>
                  <a:lnTo>
                    <a:pt x="2442" y="6912"/>
                  </a:lnTo>
                  <a:lnTo>
                    <a:pt x="2369" y="6936"/>
                  </a:lnTo>
                  <a:lnTo>
                    <a:pt x="2296" y="6961"/>
                  </a:lnTo>
                  <a:lnTo>
                    <a:pt x="2247" y="6961"/>
                  </a:lnTo>
                  <a:lnTo>
                    <a:pt x="2149" y="6912"/>
                  </a:lnTo>
                  <a:lnTo>
                    <a:pt x="2076" y="6863"/>
                  </a:lnTo>
                  <a:lnTo>
                    <a:pt x="2052" y="6765"/>
                  </a:lnTo>
                  <a:lnTo>
                    <a:pt x="2052" y="6668"/>
                  </a:lnTo>
                  <a:lnTo>
                    <a:pt x="2100" y="6374"/>
                  </a:lnTo>
                  <a:lnTo>
                    <a:pt x="2174" y="6106"/>
                  </a:lnTo>
                  <a:lnTo>
                    <a:pt x="2271" y="5837"/>
                  </a:lnTo>
                  <a:lnTo>
                    <a:pt x="2369" y="5593"/>
                  </a:lnTo>
                  <a:lnTo>
                    <a:pt x="2491" y="5349"/>
                  </a:lnTo>
                  <a:lnTo>
                    <a:pt x="2613" y="5129"/>
                  </a:lnTo>
                  <a:lnTo>
                    <a:pt x="2760" y="4933"/>
                  </a:lnTo>
                  <a:lnTo>
                    <a:pt x="2906" y="4738"/>
                  </a:lnTo>
                  <a:lnTo>
                    <a:pt x="3077" y="4567"/>
                  </a:lnTo>
                  <a:lnTo>
                    <a:pt x="3248" y="4396"/>
                  </a:lnTo>
                  <a:lnTo>
                    <a:pt x="3444" y="4250"/>
                  </a:lnTo>
                  <a:lnTo>
                    <a:pt x="3663" y="4128"/>
                  </a:lnTo>
                  <a:lnTo>
                    <a:pt x="3883" y="4030"/>
                  </a:lnTo>
                  <a:lnTo>
                    <a:pt x="4103" y="3932"/>
                  </a:lnTo>
                  <a:lnTo>
                    <a:pt x="4347" y="3859"/>
                  </a:lnTo>
                  <a:lnTo>
                    <a:pt x="4616" y="3810"/>
                  </a:lnTo>
                  <a:close/>
                  <a:moveTo>
                    <a:pt x="6374" y="0"/>
                  </a:moveTo>
                  <a:lnTo>
                    <a:pt x="6008" y="293"/>
                  </a:lnTo>
                  <a:lnTo>
                    <a:pt x="6301" y="953"/>
                  </a:lnTo>
                  <a:lnTo>
                    <a:pt x="7083" y="2687"/>
                  </a:lnTo>
                  <a:lnTo>
                    <a:pt x="6619" y="2662"/>
                  </a:lnTo>
                  <a:lnTo>
                    <a:pt x="6179" y="2638"/>
                  </a:lnTo>
                  <a:lnTo>
                    <a:pt x="5373" y="2516"/>
                  </a:lnTo>
                  <a:lnTo>
                    <a:pt x="4592" y="2516"/>
                  </a:lnTo>
                  <a:lnTo>
                    <a:pt x="4421" y="2540"/>
                  </a:lnTo>
                  <a:lnTo>
                    <a:pt x="4225" y="2589"/>
                  </a:lnTo>
                  <a:lnTo>
                    <a:pt x="4030" y="2662"/>
                  </a:lnTo>
                  <a:lnTo>
                    <a:pt x="3834" y="2735"/>
                  </a:lnTo>
                  <a:lnTo>
                    <a:pt x="3419" y="2955"/>
                  </a:lnTo>
                  <a:lnTo>
                    <a:pt x="3004" y="3175"/>
                  </a:lnTo>
                  <a:lnTo>
                    <a:pt x="2638" y="3444"/>
                  </a:lnTo>
                  <a:lnTo>
                    <a:pt x="2271" y="3712"/>
                  </a:lnTo>
                  <a:lnTo>
                    <a:pt x="1929" y="4030"/>
                  </a:lnTo>
                  <a:lnTo>
                    <a:pt x="1612" y="4347"/>
                  </a:lnTo>
                  <a:lnTo>
                    <a:pt x="1319" y="4689"/>
                  </a:lnTo>
                  <a:lnTo>
                    <a:pt x="1075" y="5056"/>
                  </a:lnTo>
                  <a:lnTo>
                    <a:pt x="830" y="5446"/>
                  </a:lnTo>
                  <a:lnTo>
                    <a:pt x="611" y="5862"/>
                  </a:lnTo>
                  <a:lnTo>
                    <a:pt x="440" y="6301"/>
                  </a:lnTo>
                  <a:lnTo>
                    <a:pt x="293" y="6741"/>
                  </a:lnTo>
                  <a:lnTo>
                    <a:pt x="171" y="7205"/>
                  </a:lnTo>
                  <a:lnTo>
                    <a:pt x="73" y="7693"/>
                  </a:lnTo>
                  <a:lnTo>
                    <a:pt x="24" y="8206"/>
                  </a:lnTo>
                  <a:lnTo>
                    <a:pt x="0" y="8719"/>
                  </a:lnTo>
                  <a:lnTo>
                    <a:pt x="24" y="9256"/>
                  </a:lnTo>
                  <a:lnTo>
                    <a:pt x="73" y="9794"/>
                  </a:lnTo>
                  <a:lnTo>
                    <a:pt x="171" y="10307"/>
                  </a:lnTo>
                  <a:lnTo>
                    <a:pt x="293" y="10795"/>
                  </a:lnTo>
                  <a:lnTo>
                    <a:pt x="464" y="11308"/>
                  </a:lnTo>
                  <a:lnTo>
                    <a:pt x="659" y="11772"/>
                  </a:lnTo>
                  <a:lnTo>
                    <a:pt x="879" y="12236"/>
                  </a:lnTo>
                  <a:lnTo>
                    <a:pt x="1123" y="12676"/>
                  </a:lnTo>
                  <a:lnTo>
                    <a:pt x="1392" y="13091"/>
                  </a:lnTo>
                  <a:lnTo>
                    <a:pt x="1710" y="13506"/>
                  </a:lnTo>
                  <a:lnTo>
                    <a:pt x="2027" y="13872"/>
                  </a:lnTo>
                  <a:lnTo>
                    <a:pt x="2393" y="14239"/>
                  </a:lnTo>
                  <a:lnTo>
                    <a:pt x="2760" y="14581"/>
                  </a:lnTo>
                  <a:lnTo>
                    <a:pt x="3151" y="14874"/>
                  </a:lnTo>
                  <a:lnTo>
                    <a:pt x="3590" y="15167"/>
                  </a:lnTo>
                  <a:lnTo>
                    <a:pt x="4030" y="15411"/>
                  </a:lnTo>
                  <a:lnTo>
                    <a:pt x="4225" y="15509"/>
                  </a:lnTo>
                  <a:lnTo>
                    <a:pt x="4421" y="15582"/>
                  </a:lnTo>
                  <a:lnTo>
                    <a:pt x="4640" y="15631"/>
                  </a:lnTo>
                  <a:lnTo>
                    <a:pt x="5275" y="15631"/>
                  </a:lnTo>
                  <a:lnTo>
                    <a:pt x="5739" y="15558"/>
                  </a:lnTo>
                  <a:lnTo>
                    <a:pt x="6668" y="15362"/>
                  </a:lnTo>
                  <a:lnTo>
                    <a:pt x="7132" y="15289"/>
                  </a:lnTo>
                  <a:lnTo>
                    <a:pt x="7376" y="15264"/>
                  </a:lnTo>
                  <a:lnTo>
                    <a:pt x="7864" y="15264"/>
                  </a:lnTo>
                  <a:lnTo>
                    <a:pt x="8108" y="15289"/>
                  </a:lnTo>
                  <a:lnTo>
                    <a:pt x="8597" y="15362"/>
                  </a:lnTo>
                  <a:lnTo>
                    <a:pt x="9549" y="15558"/>
                  </a:lnTo>
                  <a:lnTo>
                    <a:pt x="9989" y="15606"/>
                  </a:lnTo>
                  <a:lnTo>
                    <a:pt x="10209" y="15631"/>
                  </a:lnTo>
                  <a:lnTo>
                    <a:pt x="10429" y="15631"/>
                  </a:lnTo>
                  <a:lnTo>
                    <a:pt x="10648" y="15606"/>
                  </a:lnTo>
                  <a:lnTo>
                    <a:pt x="10868" y="15558"/>
                  </a:lnTo>
                  <a:lnTo>
                    <a:pt x="11064" y="15484"/>
                  </a:lnTo>
                  <a:lnTo>
                    <a:pt x="11283" y="15387"/>
                  </a:lnTo>
                  <a:lnTo>
                    <a:pt x="11723" y="15142"/>
                  </a:lnTo>
                  <a:lnTo>
                    <a:pt x="12114" y="14849"/>
                  </a:lnTo>
                  <a:lnTo>
                    <a:pt x="12529" y="14532"/>
                  </a:lnTo>
                  <a:lnTo>
                    <a:pt x="12895" y="14214"/>
                  </a:lnTo>
                  <a:lnTo>
                    <a:pt x="13237" y="13848"/>
                  </a:lnTo>
                  <a:lnTo>
                    <a:pt x="13555" y="13457"/>
                  </a:lnTo>
                  <a:lnTo>
                    <a:pt x="13872" y="13066"/>
                  </a:lnTo>
                  <a:lnTo>
                    <a:pt x="14141" y="12651"/>
                  </a:lnTo>
                  <a:lnTo>
                    <a:pt x="14385" y="12212"/>
                  </a:lnTo>
                  <a:lnTo>
                    <a:pt x="14605" y="11748"/>
                  </a:lnTo>
                  <a:lnTo>
                    <a:pt x="14800" y="11283"/>
                  </a:lnTo>
                  <a:lnTo>
                    <a:pt x="14947" y="10795"/>
                  </a:lnTo>
                  <a:lnTo>
                    <a:pt x="15069" y="10282"/>
                  </a:lnTo>
                  <a:lnTo>
                    <a:pt x="15167" y="9769"/>
                  </a:lnTo>
                  <a:lnTo>
                    <a:pt x="15216" y="9256"/>
                  </a:lnTo>
                  <a:lnTo>
                    <a:pt x="15240" y="8719"/>
                  </a:lnTo>
                  <a:lnTo>
                    <a:pt x="15216" y="8182"/>
                  </a:lnTo>
                  <a:lnTo>
                    <a:pt x="15167" y="7669"/>
                  </a:lnTo>
                  <a:lnTo>
                    <a:pt x="15069" y="7180"/>
                  </a:lnTo>
                  <a:lnTo>
                    <a:pt x="14947" y="6692"/>
                  </a:lnTo>
                  <a:lnTo>
                    <a:pt x="14776" y="6252"/>
                  </a:lnTo>
                  <a:lnTo>
                    <a:pt x="14605" y="5813"/>
                  </a:lnTo>
                  <a:lnTo>
                    <a:pt x="14385" y="5398"/>
                  </a:lnTo>
                  <a:lnTo>
                    <a:pt x="14141" y="5007"/>
                  </a:lnTo>
                  <a:lnTo>
                    <a:pt x="13848" y="4616"/>
                  </a:lnTo>
                  <a:lnTo>
                    <a:pt x="13555" y="4274"/>
                  </a:lnTo>
                  <a:lnTo>
                    <a:pt x="13213" y="3957"/>
                  </a:lnTo>
                  <a:lnTo>
                    <a:pt x="12871" y="3639"/>
                  </a:lnTo>
                  <a:lnTo>
                    <a:pt x="12505" y="3370"/>
                  </a:lnTo>
                  <a:lnTo>
                    <a:pt x="12089" y="3102"/>
                  </a:lnTo>
                  <a:lnTo>
                    <a:pt x="11674" y="2858"/>
                  </a:lnTo>
                  <a:lnTo>
                    <a:pt x="11259" y="2662"/>
                  </a:lnTo>
                  <a:lnTo>
                    <a:pt x="11064" y="2589"/>
                  </a:lnTo>
                  <a:lnTo>
                    <a:pt x="10893" y="2540"/>
                  </a:lnTo>
                  <a:lnTo>
                    <a:pt x="10697" y="2516"/>
                  </a:lnTo>
                  <a:lnTo>
                    <a:pt x="10526" y="2491"/>
                  </a:lnTo>
                  <a:lnTo>
                    <a:pt x="10111" y="2491"/>
                  </a:lnTo>
                  <a:lnTo>
                    <a:pt x="9696" y="2516"/>
                  </a:lnTo>
                  <a:lnTo>
                    <a:pt x="8841" y="2613"/>
                  </a:lnTo>
                  <a:lnTo>
                    <a:pt x="8426" y="2662"/>
                  </a:lnTo>
                  <a:lnTo>
                    <a:pt x="7986" y="2687"/>
                  </a:lnTo>
                  <a:lnTo>
                    <a:pt x="637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4" name="Google Shape;714;p40"/>
          <p:cNvGrpSpPr/>
          <p:nvPr/>
        </p:nvGrpSpPr>
        <p:grpSpPr>
          <a:xfrm>
            <a:off x="4251594" y="4289073"/>
            <a:ext cx="451252" cy="432860"/>
            <a:chOff x="5241175" y="4959100"/>
            <a:chExt cx="539775" cy="517775"/>
          </a:xfrm>
        </p:grpSpPr>
        <p:sp>
          <p:nvSpPr>
            <p:cNvPr id="715" name="Google Shape;715;p40"/>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40"/>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40"/>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40"/>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40"/>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40"/>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21" name="Google Shape;721;p40"/>
          <p:cNvSpPr/>
          <p:nvPr/>
        </p:nvSpPr>
        <p:spPr>
          <a:xfrm>
            <a:off x="4842355" y="4395912"/>
            <a:ext cx="397142" cy="219513"/>
          </a:xfrm>
          <a:custGeom>
            <a:avLst/>
            <a:gdLst/>
            <a:ahLst/>
            <a:cxnLst/>
            <a:rect l="l" t="t" r="r" b="b"/>
            <a:pathLst>
              <a:path w="19002" h="10503" extrusionOk="0">
                <a:moveTo>
                  <a:pt x="17072" y="1100"/>
                </a:moveTo>
                <a:lnTo>
                  <a:pt x="17145" y="1124"/>
                </a:lnTo>
                <a:lnTo>
                  <a:pt x="17268" y="1197"/>
                </a:lnTo>
                <a:lnTo>
                  <a:pt x="17365" y="1320"/>
                </a:lnTo>
                <a:lnTo>
                  <a:pt x="17390" y="1393"/>
                </a:lnTo>
                <a:lnTo>
                  <a:pt x="17390" y="1490"/>
                </a:lnTo>
                <a:lnTo>
                  <a:pt x="17390" y="1564"/>
                </a:lnTo>
                <a:lnTo>
                  <a:pt x="17365" y="1637"/>
                </a:lnTo>
                <a:lnTo>
                  <a:pt x="17268" y="1759"/>
                </a:lnTo>
                <a:lnTo>
                  <a:pt x="17145" y="1832"/>
                </a:lnTo>
                <a:lnTo>
                  <a:pt x="17072" y="1857"/>
                </a:lnTo>
                <a:lnTo>
                  <a:pt x="16926" y="1857"/>
                </a:lnTo>
                <a:lnTo>
                  <a:pt x="16852" y="1832"/>
                </a:lnTo>
                <a:lnTo>
                  <a:pt x="16730" y="1759"/>
                </a:lnTo>
                <a:lnTo>
                  <a:pt x="16657" y="1637"/>
                </a:lnTo>
                <a:lnTo>
                  <a:pt x="16633" y="1564"/>
                </a:lnTo>
                <a:lnTo>
                  <a:pt x="16608" y="1490"/>
                </a:lnTo>
                <a:lnTo>
                  <a:pt x="16633" y="1393"/>
                </a:lnTo>
                <a:lnTo>
                  <a:pt x="16657" y="1320"/>
                </a:lnTo>
                <a:lnTo>
                  <a:pt x="16730" y="1197"/>
                </a:lnTo>
                <a:lnTo>
                  <a:pt x="16852" y="1124"/>
                </a:lnTo>
                <a:lnTo>
                  <a:pt x="16926" y="1100"/>
                </a:lnTo>
                <a:close/>
                <a:moveTo>
                  <a:pt x="15924" y="1"/>
                </a:moveTo>
                <a:lnTo>
                  <a:pt x="15656" y="25"/>
                </a:lnTo>
                <a:lnTo>
                  <a:pt x="15387" y="74"/>
                </a:lnTo>
                <a:lnTo>
                  <a:pt x="15192" y="123"/>
                </a:lnTo>
                <a:lnTo>
                  <a:pt x="14996" y="172"/>
                </a:lnTo>
                <a:lnTo>
                  <a:pt x="14801" y="269"/>
                </a:lnTo>
                <a:lnTo>
                  <a:pt x="14605" y="367"/>
                </a:lnTo>
                <a:lnTo>
                  <a:pt x="14435" y="489"/>
                </a:lnTo>
                <a:lnTo>
                  <a:pt x="14264" y="611"/>
                </a:lnTo>
                <a:lnTo>
                  <a:pt x="14093" y="758"/>
                </a:lnTo>
                <a:lnTo>
                  <a:pt x="13970" y="929"/>
                </a:lnTo>
                <a:lnTo>
                  <a:pt x="13824" y="1100"/>
                </a:lnTo>
                <a:lnTo>
                  <a:pt x="13726" y="1271"/>
                </a:lnTo>
                <a:lnTo>
                  <a:pt x="13629" y="1466"/>
                </a:lnTo>
                <a:lnTo>
                  <a:pt x="13531" y="1661"/>
                </a:lnTo>
                <a:lnTo>
                  <a:pt x="13482" y="1881"/>
                </a:lnTo>
                <a:lnTo>
                  <a:pt x="13433" y="2101"/>
                </a:lnTo>
                <a:lnTo>
                  <a:pt x="13409" y="2345"/>
                </a:lnTo>
                <a:lnTo>
                  <a:pt x="13409" y="2565"/>
                </a:lnTo>
                <a:lnTo>
                  <a:pt x="6668" y="4372"/>
                </a:lnTo>
                <a:lnTo>
                  <a:pt x="6986" y="4592"/>
                </a:lnTo>
                <a:lnTo>
                  <a:pt x="7303" y="4812"/>
                </a:lnTo>
                <a:lnTo>
                  <a:pt x="7621" y="5032"/>
                </a:lnTo>
                <a:lnTo>
                  <a:pt x="7938" y="5203"/>
                </a:lnTo>
                <a:lnTo>
                  <a:pt x="8280" y="5374"/>
                </a:lnTo>
                <a:lnTo>
                  <a:pt x="8597" y="5496"/>
                </a:lnTo>
                <a:lnTo>
                  <a:pt x="8939" y="5618"/>
                </a:lnTo>
                <a:lnTo>
                  <a:pt x="9257" y="5740"/>
                </a:lnTo>
                <a:lnTo>
                  <a:pt x="9599" y="5813"/>
                </a:lnTo>
                <a:lnTo>
                  <a:pt x="9941" y="5862"/>
                </a:lnTo>
                <a:lnTo>
                  <a:pt x="10258" y="5911"/>
                </a:lnTo>
                <a:lnTo>
                  <a:pt x="10600" y="5935"/>
                </a:lnTo>
                <a:lnTo>
                  <a:pt x="10942" y="5935"/>
                </a:lnTo>
                <a:lnTo>
                  <a:pt x="11284" y="5911"/>
                </a:lnTo>
                <a:lnTo>
                  <a:pt x="11626" y="5862"/>
                </a:lnTo>
                <a:lnTo>
                  <a:pt x="11968" y="5813"/>
                </a:lnTo>
                <a:lnTo>
                  <a:pt x="12285" y="5716"/>
                </a:lnTo>
                <a:lnTo>
                  <a:pt x="12603" y="5642"/>
                </a:lnTo>
                <a:lnTo>
                  <a:pt x="13140" y="5423"/>
                </a:lnTo>
                <a:lnTo>
                  <a:pt x="13629" y="5203"/>
                </a:lnTo>
                <a:lnTo>
                  <a:pt x="14044" y="4983"/>
                </a:lnTo>
                <a:lnTo>
                  <a:pt x="14386" y="4763"/>
                </a:lnTo>
                <a:lnTo>
                  <a:pt x="14630" y="4592"/>
                </a:lnTo>
                <a:lnTo>
                  <a:pt x="14850" y="4421"/>
                </a:lnTo>
                <a:lnTo>
                  <a:pt x="14923" y="4372"/>
                </a:lnTo>
                <a:lnTo>
                  <a:pt x="15021" y="4348"/>
                </a:lnTo>
                <a:lnTo>
                  <a:pt x="15118" y="4372"/>
                </a:lnTo>
                <a:lnTo>
                  <a:pt x="15192" y="4421"/>
                </a:lnTo>
                <a:lnTo>
                  <a:pt x="15240" y="4519"/>
                </a:lnTo>
                <a:lnTo>
                  <a:pt x="15240" y="4592"/>
                </a:lnTo>
                <a:lnTo>
                  <a:pt x="15240" y="4690"/>
                </a:lnTo>
                <a:lnTo>
                  <a:pt x="15167" y="4763"/>
                </a:lnTo>
                <a:lnTo>
                  <a:pt x="15045" y="4861"/>
                </a:lnTo>
                <a:lnTo>
                  <a:pt x="14752" y="5105"/>
                </a:lnTo>
                <a:lnTo>
                  <a:pt x="14312" y="5398"/>
                </a:lnTo>
                <a:lnTo>
                  <a:pt x="14019" y="5569"/>
                </a:lnTo>
                <a:lnTo>
                  <a:pt x="13702" y="5716"/>
                </a:lnTo>
                <a:lnTo>
                  <a:pt x="13213" y="5935"/>
                </a:lnTo>
                <a:lnTo>
                  <a:pt x="12969" y="6033"/>
                </a:lnTo>
                <a:lnTo>
                  <a:pt x="12676" y="6131"/>
                </a:lnTo>
                <a:lnTo>
                  <a:pt x="12090" y="6277"/>
                </a:lnTo>
                <a:lnTo>
                  <a:pt x="11797" y="6326"/>
                </a:lnTo>
                <a:lnTo>
                  <a:pt x="11479" y="6375"/>
                </a:lnTo>
                <a:lnTo>
                  <a:pt x="11137" y="6400"/>
                </a:lnTo>
                <a:lnTo>
                  <a:pt x="10796" y="6424"/>
                </a:lnTo>
                <a:lnTo>
                  <a:pt x="10429" y="6400"/>
                </a:lnTo>
                <a:lnTo>
                  <a:pt x="10063" y="6375"/>
                </a:lnTo>
                <a:lnTo>
                  <a:pt x="9696" y="6326"/>
                </a:lnTo>
                <a:lnTo>
                  <a:pt x="9306" y="6229"/>
                </a:lnTo>
                <a:lnTo>
                  <a:pt x="8915" y="6131"/>
                </a:lnTo>
                <a:lnTo>
                  <a:pt x="8500" y="5984"/>
                </a:lnTo>
                <a:lnTo>
                  <a:pt x="8085" y="5813"/>
                </a:lnTo>
                <a:lnTo>
                  <a:pt x="7669" y="5594"/>
                </a:lnTo>
                <a:lnTo>
                  <a:pt x="7572" y="5569"/>
                </a:lnTo>
                <a:lnTo>
                  <a:pt x="7376" y="5471"/>
                </a:lnTo>
                <a:lnTo>
                  <a:pt x="7254" y="5471"/>
                </a:lnTo>
                <a:lnTo>
                  <a:pt x="7132" y="5496"/>
                </a:lnTo>
                <a:lnTo>
                  <a:pt x="318" y="7694"/>
                </a:lnTo>
                <a:lnTo>
                  <a:pt x="245" y="7743"/>
                </a:lnTo>
                <a:lnTo>
                  <a:pt x="147" y="7792"/>
                </a:lnTo>
                <a:lnTo>
                  <a:pt x="98" y="7865"/>
                </a:lnTo>
                <a:lnTo>
                  <a:pt x="49" y="7938"/>
                </a:lnTo>
                <a:lnTo>
                  <a:pt x="1" y="8036"/>
                </a:lnTo>
                <a:lnTo>
                  <a:pt x="1" y="8134"/>
                </a:lnTo>
                <a:lnTo>
                  <a:pt x="1" y="8207"/>
                </a:lnTo>
                <a:lnTo>
                  <a:pt x="25" y="8305"/>
                </a:lnTo>
                <a:lnTo>
                  <a:pt x="98" y="8451"/>
                </a:lnTo>
                <a:lnTo>
                  <a:pt x="196" y="8549"/>
                </a:lnTo>
                <a:lnTo>
                  <a:pt x="318" y="8622"/>
                </a:lnTo>
                <a:lnTo>
                  <a:pt x="489" y="8646"/>
                </a:lnTo>
                <a:lnTo>
                  <a:pt x="611" y="8622"/>
                </a:lnTo>
                <a:lnTo>
                  <a:pt x="269" y="8793"/>
                </a:lnTo>
                <a:lnTo>
                  <a:pt x="171" y="8842"/>
                </a:lnTo>
                <a:lnTo>
                  <a:pt x="123" y="8915"/>
                </a:lnTo>
                <a:lnTo>
                  <a:pt x="49" y="8988"/>
                </a:lnTo>
                <a:lnTo>
                  <a:pt x="25" y="9086"/>
                </a:lnTo>
                <a:lnTo>
                  <a:pt x="1" y="9159"/>
                </a:lnTo>
                <a:lnTo>
                  <a:pt x="1" y="9257"/>
                </a:lnTo>
                <a:lnTo>
                  <a:pt x="1" y="9355"/>
                </a:lnTo>
                <a:lnTo>
                  <a:pt x="49" y="9452"/>
                </a:lnTo>
                <a:lnTo>
                  <a:pt x="123" y="9575"/>
                </a:lnTo>
                <a:lnTo>
                  <a:pt x="220" y="9648"/>
                </a:lnTo>
                <a:lnTo>
                  <a:pt x="342" y="9697"/>
                </a:lnTo>
                <a:lnTo>
                  <a:pt x="489" y="9721"/>
                </a:lnTo>
                <a:lnTo>
                  <a:pt x="587" y="9721"/>
                </a:lnTo>
                <a:lnTo>
                  <a:pt x="684" y="9672"/>
                </a:lnTo>
                <a:lnTo>
                  <a:pt x="855" y="9599"/>
                </a:lnTo>
                <a:lnTo>
                  <a:pt x="782" y="9721"/>
                </a:lnTo>
                <a:lnTo>
                  <a:pt x="758" y="9868"/>
                </a:lnTo>
                <a:lnTo>
                  <a:pt x="782" y="10014"/>
                </a:lnTo>
                <a:lnTo>
                  <a:pt x="831" y="10161"/>
                </a:lnTo>
                <a:lnTo>
                  <a:pt x="929" y="10258"/>
                </a:lnTo>
                <a:lnTo>
                  <a:pt x="1026" y="10307"/>
                </a:lnTo>
                <a:lnTo>
                  <a:pt x="1124" y="10356"/>
                </a:lnTo>
                <a:lnTo>
                  <a:pt x="1246" y="10380"/>
                </a:lnTo>
                <a:lnTo>
                  <a:pt x="1393" y="10356"/>
                </a:lnTo>
                <a:lnTo>
                  <a:pt x="1515" y="10283"/>
                </a:lnTo>
                <a:lnTo>
                  <a:pt x="6082" y="7303"/>
                </a:lnTo>
                <a:lnTo>
                  <a:pt x="6546" y="7523"/>
                </a:lnTo>
                <a:lnTo>
                  <a:pt x="7108" y="7743"/>
                </a:lnTo>
                <a:lnTo>
                  <a:pt x="7791" y="7987"/>
                </a:lnTo>
                <a:lnTo>
                  <a:pt x="8524" y="8207"/>
                </a:lnTo>
                <a:lnTo>
                  <a:pt x="9306" y="8402"/>
                </a:lnTo>
                <a:lnTo>
                  <a:pt x="10087" y="8549"/>
                </a:lnTo>
                <a:lnTo>
                  <a:pt x="10454" y="8598"/>
                </a:lnTo>
                <a:lnTo>
                  <a:pt x="10820" y="8646"/>
                </a:lnTo>
                <a:lnTo>
                  <a:pt x="11528" y="8646"/>
                </a:lnTo>
                <a:lnTo>
                  <a:pt x="12212" y="10356"/>
                </a:lnTo>
                <a:lnTo>
                  <a:pt x="12261" y="10405"/>
                </a:lnTo>
                <a:lnTo>
                  <a:pt x="12310" y="10454"/>
                </a:lnTo>
                <a:lnTo>
                  <a:pt x="12383" y="10478"/>
                </a:lnTo>
                <a:lnTo>
                  <a:pt x="12456" y="10503"/>
                </a:lnTo>
                <a:lnTo>
                  <a:pt x="13384" y="10503"/>
                </a:lnTo>
                <a:lnTo>
                  <a:pt x="13482" y="10478"/>
                </a:lnTo>
                <a:lnTo>
                  <a:pt x="13555" y="10454"/>
                </a:lnTo>
                <a:lnTo>
                  <a:pt x="13604" y="10405"/>
                </a:lnTo>
                <a:lnTo>
                  <a:pt x="13629" y="10332"/>
                </a:lnTo>
                <a:lnTo>
                  <a:pt x="13629" y="10234"/>
                </a:lnTo>
                <a:lnTo>
                  <a:pt x="13580" y="10161"/>
                </a:lnTo>
                <a:lnTo>
                  <a:pt x="13506" y="10087"/>
                </a:lnTo>
                <a:lnTo>
                  <a:pt x="13409" y="10087"/>
                </a:lnTo>
                <a:lnTo>
                  <a:pt x="12603" y="10014"/>
                </a:lnTo>
                <a:lnTo>
                  <a:pt x="12163" y="8646"/>
                </a:lnTo>
                <a:lnTo>
                  <a:pt x="12700" y="8598"/>
                </a:lnTo>
                <a:lnTo>
                  <a:pt x="13067" y="8549"/>
                </a:lnTo>
                <a:lnTo>
                  <a:pt x="13482" y="8475"/>
                </a:lnTo>
                <a:lnTo>
                  <a:pt x="13922" y="8378"/>
                </a:lnTo>
                <a:lnTo>
                  <a:pt x="14386" y="8280"/>
                </a:lnTo>
                <a:lnTo>
                  <a:pt x="14874" y="8109"/>
                </a:lnTo>
                <a:lnTo>
                  <a:pt x="15363" y="7914"/>
                </a:lnTo>
                <a:lnTo>
                  <a:pt x="15827" y="7670"/>
                </a:lnTo>
                <a:lnTo>
                  <a:pt x="16046" y="7547"/>
                </a:lnTo>
                <a:lnTo>
                  <a:pt x="16291" y="7376"/>
                </a:lnTo>
                <a:lnTo>
                  <a:pt x="16486" y="7205"/>
                </a:lnTo>
                <a:lnTo>
                  <a:pt x="16681" y="7035"/>
                </a:lnTo>
                <a:lnTo>
                  <a:pt x="16877" y="6839"/>
                </a:lnTo>
                <a:lnTo>
                  <a:pt x="17072" y="6619"/>
                </a:lnTo>
                <a:lnTo>
                  <a:pt x="17219" y="6375"/>
                </a:lnTo>
                <a:lnTo>
                  <a:pt x="17365" y="6131"/>
                </a:lnTo>
                <a:lnTo>
                  <a:pt x="17512" y="5862"/>
                </a:lnTo>
                <a:lnTo>
                  <a:pt x="17610" y="5569"/>
                </a:lnTo>
                <a:lnTo>
                  <a:pt x="17707" y="5276"/>
                </a:lnTo>
                <a:lnTo>
                  <a:pt x="17780" y="4959"/>
                </a:lnTo>
                <a:lnTo>
                  <a:pt x="17829" y="4592"/>
                </a:lnTo>
                <a:lnTo>
                  <a:pt x="17854" y="4226"/>
                </a:lnTo>
                <a:lnTo>
                  <a:pt x="17854" y="3884"/>
                </a:lnTo>
                <a:lnTo>
                  <a:pt x="17829" y="3444"/>
                </a:lnTo>
                <a:lnTo>
                  <a:pt x="17829" y="2980"/>
                </a:lnTo>
                <a:lnTo>
                  <a:pt x="17829" y="2760"/>
                </a:lnTo>
                <a:lnTo>
                  <a:pt x="17878" y="2590"/>
                </a:lnTo>
                <a:lnTo>
                  <a:pt x="18440" y="2370"/>
                </a:lnTo>
                <a:lnTo>
                  <a:pt x="18733" y="2272"/>
                </a:lnTo>
                <a:lnTo>
                  <a:pt x="18293" y="2125"/>
                </a:lnTo>
                <a:lnTo>
                  <a:pt x="18586" y="1979"/>
                </a:lnTo>
                <a:lnTo>
                  <a:pt x="18855" y="1857"/>
                </a:lnTo>
                <a:lnTo>
                  <a:pt x="18953" y="1808"/>
                </a:lnTo>
                <a:lnTo>
                  <a:pt x="19002" y="1759"/>
                </a:lnTo>
                <a:lnTo>
                  <a:pt x="19002" y="1710"/>
                </a:lnTo>
                <a:lnTo>
                  <a:pt x="18953" y="1686"/>
                </a:lnTo>
                <a:lnTo>
                  <a:pt x="18000" y="1271"/>
                </a:lnTo>
                <a:lnTo>
                  <a:pt x="17780" y="1026"/>
                </a:lnTo>
                <a:lnTo>
                  <a:pt x="17561" y="782"/>
                </a:lnTo>
                <a:lnTo>
                  <a:pt x="17243" y="514"/>
                </a:lnTo>
                <a:lnTo>
                  <a:pt x="17048" y="391"/>
                </a:lnTo>
                <a:lnTo>
                  <a:pt x="16852" y="269"/>
                </a:lnTo>
                <a:lnTo>
                  <a:pt x="16633" y="172"/>
                </a:lnTo>
                <a:lnTo>
                  <a:pt x="16413" y="98"/>
                </a:lnTo>
                <a:lnTo>
                  <a:pt x="16169" y="25"/>
                </a:lnTo>
                <a:lnTo>
                  <a:pt x="1592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22" name="Google Shape;722;p40"/>
          <p:cNvGrpSpPr/>
          <p:nvPr/>
        </p:nvGrpSpPr>
        <p:grpSpPr>
          <a:xfrm>
            <a:off x="5458778" y="4353382"/>
            <a:ext cx="289444" cy="332833"/>
            <a:chOff x="6685175" y="5036025"/>
            <a:chExt cx="346225" cy="398125"/>
          </a:xfrm>
        </p:grpSpPr>
        <p:sp>
          <p:nvSpPr>
            <p:cNvPr id="723" name="Google Shape;723;p40"/>
            <p:cNvSpPr/>
            <p:nvPr/>
          </p:nvSpPr>
          <p:spPr>
            <a:xfrm>
              <a:off x="6743800" y="5036025"/>
              <a:ext cx="105650" cy="147775"/>
            </a:xfrm>
            <a:custGeom>
              <a:avLst/>
              <a:gdLst/>
              <a:ahLst/>
              <a:cxnLst/>
              <a:rect l="l" t="t" r="r" b="b"/>
              <a:pathLst>
                <a:path w="4226" h="5911" extrusionOk="0">
                  <a:moveTo>
                    <a:pt x="2931" y="1"/>
                  </a:moveTo>
                  <a:lnTo>
                    <a:pt x="2736" y="25"/>
                  </a:lnTo>
                  <a:lnTo>
                    <a:pt x="2516" y="74"/>
                  </a:lnTo>
                  <a:lnTo>
                    <a:pt x="2272" y="147"/>
                  </a:lnTo>
                  <a:lnTo>
                    <a:pt x="2027" y="269"/>
                  </a:lnTo>
                  <a:lnTo>
                    <a:pt x="1783" y="416"/>
                  </a:lnTo>
                  <a:lnTo>
                    <a:pt x="1539" y="611"/>
                  </a:lnTo>
                  <a:lnTo>
                    <a:pt x="1319" y="807"/>
                  </a:lnTo>
                  <a:lnTo>
                    <a:pt x="1075" y="1026"/>
                  </a:lnTo>
                  <a:lnTo>
                    <a:pt x="855" y="1271"/>
                  </a:lnTo>
                  <a:lnTo>
                    <a:pt x="660" y="1539"/>
                  </a:lnTo>
                  <a:lnTo>
                    <a:pt x="489" y="1808"/>
                  </a:lnTo>
                  <a:lnTo>
                    <a:pt x="318" y="2101"/>
                  </a:lnTo>
                  <a:lnTo>
                    <a:pt x="196" y="2370"/>
                  </a:lnTo>
                  <a:lnTo>
                    <a:pt x="98" y="2663"/>
                  </a:lnTo>
                  <a:lnTo>
                    <a:pt x="25" y="2956"/>
                  </a:lnTo>
                  <a:lnTo>
                    <a:pt x="0" y="3249"/>
                  </a:lnTo>
                  <a:lnTo>
                    <a:pt x="0" y="3517"/>
                  </a:lnTo>
                  <a:lnTo>
                    <a:pt x="49" y="3786"/>
                  </a:lnTo>
                  <a:lnTo>
                    <a:pt x="122" y="4055"/>
                  </a:lnTo>
                  <a:lnTo>
                    <a:pt x="196" y="4299"/>
                  </a:lnTo>
                  <a:lnTo>
                    <a:pt x="293" y="4543"/>
                  </a:lnTo>
                  <a:lnTo>
                    <a:pt x="415" y="4763"/>
                  </a:lnTo>
                  <a:lnTo>
                    <a:pt x="562" y="4958"/>
                  </a:lnTo>
                  <a:lnTo>
                    <a:pt x="708" y="5154"/>
                  </a:lnTo>
                  <a:lnTo>
                    <a:pt x="855" y="5325"/>
                  </a:lnTo>
                  <a:lnTo>
                    <a:pt x="1026" y="5471"/>
                  </a:lnTo>
                  <a:lnTo>
                    <a:pt x="1221" y="5618"/>
                  </a:lnTo>
                  <a:lnTo>
                    <a:pt x="1392" y="5716"/>
                  </a:lnTo>
                  <a:lnTo>
                    <a:pt x="1588" y="5813"/>
                  </a:lnTo>
                  <a:lnTo>
                    <a:pt x="1807" y="5862"/>
                  </a:lnTo>
                  <a:lnTo>
                    <a:pt x="2003" y="5911"/>
                  </a:lnTo>
                  <a:lnTo>
                    <a:pt x="2442" y="5911"/>
                  </a:lnTo>
                  <a:lnTo>
                    <a:pt x="2662" y="5862"/>
                  </a:lnTo>
                  <a:lnTo>
                    <a:pt x="2858" y="5789"/>
                  </a:lnTo>
                  <a:lnTo>
                    <a:pt x="3053" y="5716"/>
                  </a:lnTo>
                  <a:lnTo>
                    <a:pt x="3224" y="5593"/>
                  </a:lnTo>
                  <a:lnTo>
                    <a:pt x="3395" y="5471"/>
                  </a:lnTo>
                  <a:lnTo>
                    <a:pt x="3541" y="5300"/>
                  </a:lnTo>
                  <a:lnTo>
                    <a:pt x="3688" y="5129"/>
                  </a:lnTo>
                  <a:lnTo>
                    <a:pt x="3810" y="4934"/>
                  </a:lnTo>
                  <a:lnTo>
                    <a:pt x="3932" y="4739"/>
                  </a:lnTo>
                  <a:lnTo>
                    <a:pt x="4030" y="4519"/>
                  </a:lnTo>
                  <a:lnTo>
                    <a:pt x="4103" y="4275"/>
                  </a:lnTo>
                  <a:lnTo>
                    <a:pt x="4152" y="4030"/>
                  </a:lnTo>
                  <a:lnTo>
                    <a:pt x="4201" y="3786"/>
                  </a:lnTo>
                  <a:lnTo>
                    <a:pt x="4225" y="3517"/>
                  </a:lnTo>
                  <a:lnTo>
                    <a:pt x="4201" y="3249"/>
                  </a:lnTo>
                  <a:lnTo>
                    <a:pt x="4176" y="2980"/>
                  </a:lnTo>
                  <a:lnTo>
                    <a:pt x="4054" y="1881"/>
                  </a:lnTo>
                  <a:lnTo>
                    <a:pt x="3957" y="1368"/>
                  </a:lnTo>
                  <a:lnTo>
                    <a:pt x="3835" y="904"/>
                  </a:lnTo>
                  <a:lnTo>
                    <a:pt x="3737" y="684"/>
                  </a:lnTo>
                  <a:lnTo>
                    <a:pt x="3664" y="513"/>
                  </a:lnTo>
                  <a:lnTo>
                    <a:pt x="3541" y="342"/>
                  </a:lnTo>
                  <a:lnTo>
                    <a:pt x="3419" y="220"/>
                  </a:lnTo>
                  <a:lnTo>
                    <a:pt x="3273" y="123"/>
                  </a:lnTo>
                  <a:lnTo>
                    <a:pt x="3126" y="49"/>
                  </a:lnTo>
                  <a:lnTo>
                    <a:pt x="293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40"/>
            <p:cNvSpPr/>
            <p:nvPr/>
          </p:nvSpPr>
          <p:spPr>
            <a:xfrm>
              <a:off x="6685175" y="5152025"/>
              <a:ext cx="84275" cy="117275"/>
            </a:xfrm>
            <a:custGeom>
              <a:avLst/>
              <a:gdLst/>
              <a:ahLst/>
              <a:cxnLst/>
              <a:rect l="l" t="t" r="r" b="b"/>
              <a:pathLst>
                <a:path w="3371" h="4691" extrusionOk="0">
                  <a:moveTo>
                    <a:pt x="1368" y="1"/>
                  </a:moveTo>
                  <a:lnTo>
                    <a:pt x="1197" y="25"/>
                  </a:lnTo>
                  <a:lnTo>
                    <a:pt x="1026" y="99"/>
                  </a:lnTo>
                  <a:lnTo>
                    <a:pt x="855" y="172"/>
                  </a:lnTo>
                  <a:lnTo>
                    <a:pt x="709" y="270"/>
                  </a:lnTo>
                  <a:lnTo>
                    <a:pt x="562" y="392"/>
                  </a:lnTo>
                  <a:lnTo>
                    <a:pt x="440" y="538"/>
                  </a:lnTo>
                  <a:lnTo>
                    <a:pt x="318" y="685"/>
                  </a:lnTo>
                  <a:lnTo>
                    <a:pt x="220" y="856"/>
                  </a:lnTo>
                  <a:lnTo>
                    <a:pt x="147" y="1051"/>
                  </a:lnTo>
                  <a:lnTo>
                    <a:pt x="74" y="1247"/>
                  </a:lnTo>
                  <a:lnTo>
                    <a:pt x="49" y="1442"/>
                  </a:lnTo>
                  <a:lnTo>
                    <a:pt x="1" y="1662"/>
                  </a:lnTo>
                  <a:lnTo>
                    <a:pt x="1" y="1882"/>
                  </a:lnTo>
                  <a:lnTo>
                    <a:pt x="1" y="2101"/>
                  </a:lnTo>
                  <a:lnTo>
                    <a:pt x="25" y="2346"/>
                  </a:lnTo>
                  <a:lnTo>
                    <a:pt x="74" y="2565"/>
                  </a:lnTo>
                  <a:lnTo>
                    <a:pt x="147" y="2810"/>
                  </a:lnTo>
                  <a:lnTo>
                    <a:pt x="220" y="3054"/>
                  </a:lnTo>
                  <a:lnTo>
                    <a:pt x="342" y="3274"/>
                  </a:lnTo>
                  <a:lnTo>
                    <a:pt x="440" y="3493"/>
                  </a:lnTo>
                  <a:lnTo>
                    <a:pt x="587" y="3689"/>
                  </a:lnTo>
                  <a:lnTo>
                    <a:pt x="733" y="3860"/>
                  </a:lnTo>
                  <a:lnTo>
                    <a:pt x="880" y="4031"/>
                  </a:lnTo>
                  <a:lnTo>
                    <a:pt x="1051" y="4177"/>
                  </a:lnTo>
                  <a:lnTo>
                    <a:pt x="1222" y="4324"/>
                  </a:lnTo>
                  <a:lnTo>
                    <a:pt x="1393" y="4422"/>
                  </a:lnTo>
                  <a:lnTo>
                    <a:pt x="1564" y="4519"/>
                  </a:lnTo>
                  <a:lnTo>
                    <a:pt x="1759" y="4592"/>
                  </a:lnTo>
                  <a:lnTo>
                    <a:pt x="1954" y="4641"/>
                  </a:lnTo>
                  <a:lnTo>
                    <a:pt x="2125" y="4690"/>
                  </a:lnTo>
                  <a:lnTo>
                    <a:pt x="2516" y="4690"/>
                  </a:lnTo>
                  <a:lnTo>
                    <a:pt x="2687" y="4641"/>
                  </a:lnTo>
                  <a:lnTo>
                    <a:pt x="2882" y="4592"/>
                  </a:lnTo>
                  <a:lnTo>
                    <a:pt x="3029" y="4495"/>
                  </a:lnTo>
                  <a:lnTo>
                    <a:pt x="3151" y="4397"/>
                  </a:lnTo>
                  <a:lnTo>
                    <a:pt x="3249" y="4299"/>
                  </a:lnTo>
                  <a:lnTo>
                    <a:pt x="3322" y="4153"/>
                  </a:lnTo>
                  <a:lnTo>
                    <a:pt x="3371" y="4006"/>
                  </a:lnTo>
                  <a:lnTo>
                    <a:pt x="3371" y="3860"/>
                  </a:lnTo>
                  <a:lnTo>
                    <a:pt x="3371" y="3689"/>
                  </a:lnTo>
                  <a:lnTo>
                    <a:pt x="3347" y="3518"/>
                  </a:lnTo>
                  <a:lnTo>
                    <a:pt x="3249" y="3127"/>
                  </a:lnTo>
                  <a:lnTo>
                    <a:pt x="3078" y="2712"/>
                  </a:lnTo>
                  <a:lnTo>
                    <a:pt x="2712" y="1808"/>
                  </a:lnTo>
                  <a:lnTo>
                    <a:pt x="2370" y="953"/>
                  </a:lnTo>
                  <a:lnTo>
                    <a:pt x="2199" y="612"/>
                  </a:lnTo>
                  <a:lnTo>
                    <a:pt x="2028" y="343"/>
                  </a:lnTo>
                  <a:lnTo>
                    <a:pt x="1954" y="221"/>
                  </a:lnTo>
                  <a:lnTo>
                    <a:pt x="1857" y="123"/>
                  </a:lnTo>
                  <a:lnTo>
                    <a:pt x="1735" y="74"/>
                  </a:lnTo>
                  <a:lnTo>
                    <a:pt x="1637" y="25"/>
                  </a:lnTo>
                  <a:lnTo>
                    <a:pt x="149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40"/>
            <p:cNvSpPr/>
            <p:nvPr/>
          </p:nvSpPr>
          <p:spPr>
            <a:xfrm>
              <a:off x="6871400" y="5038475"/>
              <a:ext cx="105650" cy="145325"/>
            </a:xfrm>
            <a:custGeom>
              <a:avLst/>
              <a:gdLst/>
              <a:ahLst/>
              <a:cxnLst/>
              <a:rect l="l" t="t" r="r" b="b"/>
              <a:pathLst>
                <a:path w="4226" h="5813" extrusionOk="0">
                  <a:moveTo>
                    <a:pt x="1295" y="0"/>
                  </a:moveTo>
                  <a:lnTo>
                    <a:pt x="1100" y="49"/>
                  </a:lnTo>
                  <a:lnTo>
                    <a:pt x="953" y="98"/>
                  </a:lnTo>
                  <a:lnTo>
                    <a:pt x="807" y="196"/>
                  </a:lnTo>
                  <a:lnTo>
                    <a:pt x="684" y="318"/>
                  </a:lnTo>
                  <a:lnTo>
                    <a:pt x="587" y="464"/>
                  </a:lnTo>
                  <a:lnTo>
                    <a:pt x="489" y="660"/>
                  </a:lnTo>
                  <a:lnTo>
                    <a:pt x="391" y="855"/>
                  </a:lnTo>
                  <a:lnTo>
                    <a:pt x="269" y="1295"/>
                  </a:lnTo>
                  <a:lnTo>
                    <a:pt x="172" y="1808"/>
                  </a:lnTo>
                  <a:lnTo>
                    <a:pt x="49" y="2882"/>
                  </a:lnTo>
                  <a:lnTo>
                    <a:pt x="1" y="3151"/>
                  </a:lnTo>
                  <a:lnTo>
                    <a:pt x="1" y="3419"/>
                  </a:lnTo>
                  <a:lnTo>
                    <a:pt x="25" y="3688"/>
                  </a:lnTo>
                  <a:lnTo>
                    <a:pt x="74" y="3932"/>
                  </a:lnTo>
                  <a:lnTo>
                    <a:pt x="123" y="4177"/>
                  </a:lnTo>
                  <a:lnTo>
                    <a:pt x="196" y="4421"/>
                  </a:lnTo>
                  <a:lnTo>
                    <a:pt x="294" y="4641"/>
                  </a:lnTo>
                  <a:lnTo>
                    <a:pt x="416" y="4836"/>
                  </a:lnTo>
                  <a:lnTo>
                    <a:pt x="538" y="5031"/>
                  </a:lnTo>
                  <a:lnTo>
                    <a:pt x="684" y="5202"/>
                  </a:lnTo>
                  <a:lnTo>
                    <a:pt x="831" y="5373"/>
                  </a:lnTo>
                  <a:lnTo>
                    <a:pt x="1002" y="5495"/>
                  </a:lnTo>
                  <a:lnTo>
                    <a:pt x="1173" y="5618"/>
                  </a:lnTo>
                  <a:lnTo>
                    <a:pt x="1368" y="5691"/>
                  </a:lnTo>
                  <a:lnTo>
                    <a:pt x="1588" y="5764"/>
                  </a:lnTo>
                  <a:lnTo>
                    <a:pt x="1783" y="5813"/>
                  </a:lnTo>
                  <a:lnTo>
                    <a:pt x="2223" y="5813"/>
                  </a:lnTo>
                  <a:lnTo>
                    <a:pt x="2418" y="5764"/>
                  </a:lnTo>
                  <a:lnTo>
                    <a:pt x="2638" y="5715"/>
                  </a:lnTo>
                  <a:lnTo>
                    <a:pt x="2834" y="5618"/>
                  </a:lnTo>
                  <a:lnTo>
                    <a:pt x="3005" y="5520"/>
                  </a:lnTo>
                  <a:lnTo>
                    <a:pt x="3200" y="5373"/>
                  </a:lnTo>
                  <a:lnTo>
                    <a:pt x="3371" y="5227"/>
                  </a:lnTo>
                  <a:lnTo>
                    <a:pt x="3517" y="5056"/>
                  </a:lnTo>
                  <a:lnTo>
                    <a:pt x="3664" y="4860"/>
                  </a:lnTo>
                  <a:lnTo>
                    <a:pt x="3811" y="4665"/>
                  </a:lnTo>
                  <a:lnTo>
                    <a:pt x="3933" y="4445"/>
                  </a:lnTo>
                  <a:lnTo>
                    <a:pt x="4030" y="4201"/>
                  </a:lnTo>
                  <a:lnTo>
                    <a:pt x="4104" y="3957"/>
                  </a:lnTo>
                  <a:lnTo>
                    <a:pt x="4177" y="3688"/>
                  </a:lnTo>
                  <a:lnTo>
                    <a:pt x="4226" y="3419"/>
                  </a:lnTo>
                  <a:lnTo>
                    <a:pt x="4226" y="3151"/>
                  </a:lnTo>
                  <a:lnTo>
                    <a:pt x="4201" y="2858"/>
                  </a:lnTo>
                  <a:lnTo>
                    <a:pt x="4128" y="2589"/>
                  </a:lnTo>
                  <a:lnTo>
                    <a:pt x="4030" y="2296"/>
                  </a:lnTo>
                  <a:lnTo>
                    <a:pt x="3908" y="2027"/>
                  </a:lnTo>
                  <a:lnTo>
                    <a:pt x="3737" y="1734"/>
                  </a:lnTo>
                  <a:lnTo>
                    <a:pt x="3566" y="1490"/>
                  </a:lnTo>
                  <a:lnTo>
                    <a:pt x="3371" y="1221"/>
                  </a:lnTo>
                  <a:lnTo>
                    <a:pt x="3151" y="1002"/>
                  </a:lnTo>
                  <a:lnTo>
                    <a:pt x="2907" y="782"/>
                  </a:lnTo>
                  <a:lnTo>
                    <a:pt x="2687" y="586"/>
                  </a:lnTo>
                  <a:lnTo>
                    <a:pt x="2443" y="415"/>
                  </a:lnTo>
                  <a:lnTo>
                    <a:pt x="2199" y="269"/>
                  </a:lnTo>
                  <a:lnTo>
                    <a:pt x="1954" y="147"/>
                  </a:lnTo>
                  <a:lnTo>
                    <a:pt x="1710" y="74"/>
                  </a:lnTo>
                  <a:lnTo>
                    <a:pt x="1490" y="25"/>
                  </a:lnTo>
                  <a:lnTo>
                    <a:pt x="129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40"/>
            <p:cNvSpPr/>
            <p:nvPr/>
          </p:nvSpPr>
          <p:spPr>
            <a:xfrm>
              <a:off x="6944050" y="5155700"/>
              <a:ext cx="87350" cy="116025"/>
            </a:xfrm>
            <a:custGeom>
              <a:avLst/>
              <a:gdLst/>
              <a:ahLst/>
              <a:cxnLst/>
              <a:rect l="l" t="t" r="r" b="b"/>
              <a:pathLst>
                <a:path w="3494" h="4641" extrusionOk="0">
                  <a:moveTo>
                    <a:pt x="1979" y="0"/>
                  </a:moveTo>
                  <a:lnTo>
                    <a:pt x="1857" y="49"/>
                  </a:lnTo>
                  <a:lnTo>
                    <a:pt x="1735" y="98"/>
                  </a:lnTo>
                  <a:lnTo>
                    <a:pt x="1637" y="196"/>
                  </a:lnTo>
                  <a:lnTo>
                    <a:pt x="1540" y="294"/>
                  </a:lnTo>
                  <a:lnTo>
                    <a:pt x="1369" y="562"/>
                  </a:lnTo>
                  <a:lnTo>
                    <a:pt x="1173" y="904"/>
                  </a:lnTo>
                  <a:lnTo>
                    <a:pt x="782" y="1735"/>
                  </a:lnTo>
                  <a:lnTo>
                    <a:pt x="367" y="2614"/>
                  </a:lnTo>
                  <a:lnTo>
                    <a:pt x="196" y="3005"/>
                  </a:lnTo>
                  <a:lnTo>
                    <a:pt x="74" y="3395"/>
                  </a:lnTo>
                  <a:lnTo>
                    <a:pt x="25" y="3566"/>
                  </a:lnTo>
                  <a:lnTo>
                    <a:pt x="1" y="3737"/>
                  </a:lnTo>
                  <a:lnTo>
                    <a:pt x="25" y="3908"/>
                  </a:lnTo>
                  <a:lnTo>
                    <a:pt x="50" y="4055"/>
                  </a:lnTo>
                  <a:lnTo>
                    <a:pt x="99" y="4177"/>
                  </a:lnTo>
                  <a:lnTo>
                    <a:pt x="196" y="4299"/>
                  </a:lnTo>
                  <a:lnTo>
                    <a:pt x="318" y="4397"/>
                  </a:lnTo>
                  <a:lnTo>
                    <a:pt x="465" y="4494"/>
                  </a:lnTo>
                  <a:lnTo>
                    <a:pt x="636" y="4568"/>
                  </a:lnTo>
                  <a:lnTo>
                    <a:pt x="831" y="4616"/>
                  </a:lnTo>
                  <a:lnTo>
                    <a:pt x="1027" y="4641"/>
                  </a:lnTo>
                  <a:lnTo>
                    <a:pt x="1198" y="4641"/>
                  </a:lnTo>
                  <a:lnTo>
                    <a:pt x="1393" y="4616"/>
                  </a:lnTo>
                  <a:lnTo>
                    <a:pt x="1588" y="4568"/>
                  </a:lnTo>
                  <a:lnTo>
                    <a:pt x="1784" y="4494"/>
                  </a:lnTo>
                  <a:lnTo>
                    <a:pt x="1955" y="4421"/>
                  </a:lnTo>
                  <a:lnTo>
                    <a:pt x="2150" y="4323"/>
                  </a:lnTo>
                  <a:lnTo>
                    <a:pt x="2321" y="4201"/>
                  </a:lnTo>
                  <a:lnTo>
                    <a:pt x="2492" y="4055"/>
                  </a:lnTo>
                  <a:lnTo>
                    <a:pt x="2663" y="3884"/>
                  </a:lnTo>
                  <a:lnTo>
                    <a:pt x="2810" y="3713"/>
                  </a:lnTo>
                  <a:lnTo>
                    <a:pt x="2956" y="3517"/>
                  </a:lnTo>
                  <a:lnTo>
                    <a:pt x="3078" y="3322"/>
                  </a:lnTo>
                  <a:lnTo>
                    <a:pt x="3200" y="3102"/>
                  </a:lnTo>
                  <a:lnTo>
                    <a:pt x="3298" y="2882"/>
                  </a:lnTo>
                  <a:lnTo>
                    <a:pt x="3371" y="2638"/>
                  </a:lnTo>
                  <a:lnTo>
                    <a:pt x="3420" y="2418"/>
                  </a:lnTo>
                  <a:lnTo>
                    <a:pt x="3469" y="2174"/>
                  </a:lnTo>
                  <a:lnTo>
                    <a:pt x="3493" y="1954"/>
                  </a:lnTo>
                  <a:lnTo>
                    <a:pt x="3493" y="1735"/>
                  </a:lnTo>
                  <a:lnTo>
                    <a:pt x="3469" y="1515"/>
                  </a:lnTo>
                  <a:lnTo>
                    <a:pt x="3445" y="1319"/>
                  </a:lnTo>
                  <a:lnTo>
                    <a:pt x="3396" y="1124"/>
                  </a:lnTo>
                  <a:lnTo>
                    <a:pt x="3322" y="929"/>
                  </a:lnTo>
                  <a:lnTo>
                    <a:pt x="3249" y="758"/>
                  </a:lnTo>
                  <a:lnTo>
                    <a:pt x="3127" y="587"/>
                  </a:lnTo>
                  <a:lnTo>
                    <a:pt x="3005" y="440"/>
                  </a:lnTo>
                  <a:lnTo>
                    <a:pt x="2883" y="318"/>
                  </a:lnTo>
                  <a:lnTo>
                    <a:pt x="2736" y="196"/>
                  </a:lnTo>
                  <a:lnTo>
                    <a:pt x="2565" y="98"/>
                  </a:lnTo>
                  <a:lnTo>
                    <a:pt x="2394" y="49"/>
                  </a:lnTo>
                  <a:lnTo>
                    <a:pt x="224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40"/>
            <p:cNvSpPr/>
            <p:nvPr/>
          </p:nvSpPr>
          <p:spPr>
            <a:xfrm>
              <a:off x="6727300" y="5185625"/>
              <a:ext cx="263800" cy="248525"/>
            </a:xfrm>
            <a:custGeom>
              <a:avLst/>
              <a:gdLst/>
              <a:ahLst/>
              <a:cxnLst/>
              <a:rect l="l" t="t" r="r" b="b"/>
              <a:pathLst>
                <a:path w="10552" h="9941" extrusionOk="0">
                  <a:moveTo>
                    <a:pt x="5252" y="0"/>
                  </a:moveTo>
                  <a:lnTo>
                    <a:pt x="4959" y="25"/>
                  </a:lnTo>
                  <a:lnTo>
                    <a:pt x="4666" y="73"/>
                  </a:lnTo>
                  <a:lnTo>
                    <a:pt x="4372" y="171"/>
                  </a:lnTo>
                  <a:lnTo>
                    <a:pt x="4104" y="293"/>
                  </a:lnTo>
                  <a:lnTo>
                    <a:pt x="3835" y="464"/>
                  </a:lnTo>
                  <a:lnTo>
                    <a:pt x="3591" y="635"/>
                  </a:lnTo>
                  <a:lnTo>
                    <a:pt x="3371" y="855"/>
                  </a:lnTo>
                  <a:lnTo>
                    <a:pt x="3176" y="1124"/>
                  </a:lnTo>
                  <a:lnTo>
                    <a:pt x="3029" y="1343"/>
                  </a:lnTo>
                  <a:lnTo>
                    <a:pt x="2907" y="1612"/>
                  </a:lnTo>
                  <a:lnTo>
                    <a:pt x="2809" y="1856"/>
                  </a:lnTo>
                  <a:lnTo>
                    <a:pt x="2736" y="2125"/>
                  </a:lnTo>
                  <a:lnTo>
                    <a:pt x="2565" y="2662"/>
                  </a:lnTo>
                  <a:lnTo>
                    <a:pt x="2492" y="2931"/>
                  </a:lnTo>
                  <a:lnTo>
                    <a:pt x="2394" y="3200"/>
                  </a:lnTo>
                  <a:lnTo>
                    <a:pt x="2248" y="3444"/>
                  </a:lnTo>
                  <a:lnTo>
                    <a:pt x="2101" y="3688"/>
                  </a:lnTo>
                  <a:lnTo>
                    <a:pt x="1906" y="3908"/>
                  </a:lnTo>
                  <a:lnTo>
                    <a:pt x="1735" y="4103"/>
                  </a:lnTo>
                  <a:lnTo>
                    <a:pt x="1320" y="4470"/>
                  </a:lnTo>
                  <a:lnTo>
                    <a:pt x="904" y="4860"/>
                  </a:lnTo>
                  <a:lnTo>
                    <a:pt x="709" y="5080"/>
                  </a:lnTo>
                  <a:lnTo>
                    <a:pt x="514" y="5324"/>
                  </a:lnTo>
                  <a:lnTo>
                    <a:pt x="367" y="5569"/>
                  </a:lnTo>
                  <a:lnTo>
                    <a:pt x="245" y="5837"/>
                  </a:lnTo>
                  <a:lnTo>
                    <a:pt x="147" y="6130"/>
                  </a:lnTo>
                  <a:lnTo>
                    <a:pt x="74" y="6423"/>
                  </a:lnTo>
                  <a:lnTo>
                    <a:pt x="25" y="6741"/>
                  </a:lnTo>
                  <a:lnTo>
                    <a:pt x="1" y="7034"/>
                  </a:lnTo>
                  <a:lnTo>
                    <a:pt x="25" y="7327"/>
                  </a:lnTo>
                  <a:lnTo>
                    <a:pt x="50" y="7620"/>
                  </a:lnTo>
                  <a:lnTo>
                    <a:pt x="123" y="7889"/>
                  </a:lnTo>
                  <a:lnTo>
                    <a:pt x="221" y="8158"/>
                  </a:lnTo>
                  <a:lnTo>
                    <a:pt x="318" y="8426"/>
                  </a:lnTo>
                  <a:lnTo>
                    <a:pt x="440" y="8646"/>
                  </a:lnTo>
                  <a:lnTo>
                    <a:pt x="611" y="8890"/>
                  </a:lnTo>
                  <a:lnTo>
                    <a:pt x="782" y="9086"/>
                  </a:lnTo>
                  <a:lnTo>
                    <a:pt x="953" y="9281"/>
                  </a:lnTo>
                  <a:lnTo>
                    <a:pt x="1149" y="9428"/>
                  </a:lnTo>
                  <a:lnTo>
                    <a:pt x="1368" y="9574"/>
                  </a:lnTo>
                  <a:lnTo>
                    <a:pt x="1613" y="9696"/>
                  </a:lnTo>
                  <a:lnTo>
                    <a:pt x="1857" y="9794"/>
                  </a:lnTo>
                  <a:lnTo>
                    <a:pt x="2101" y="9867"/>
                  </a:lnTo>
                  <a:lnTo>
                    <a:pt x="2370" y="9916"/>
                  </a:lnTo>
                  <a:lnTo>
                    <a:pt x="2614" y="9940"/>
                  </a:lnTo>
                  <a:lnTo>
                    <a:pt x="2980" y="9916"/>
                  </a:lnTo>
                  <a:lnTo>
                    <a:pt x="3347" y="9818"/>
                  </a:lnTo>
                  <a:lnTo>
                    <a:pt x="3689" y="9696"/>
                  </a:lnTo>
                  <a:lnTo>
                    <a:pt x="4006" y="9501"/>
                  </a:lnTo>
                  <a:lnTo>
                    <a:pt x="4153" y="9403"/>
                  </a:lnTo>
                  <a:lnTo>
                    <a:pt x="4299" y="9330"/>
                  </a:lnTo>
                  <a:lnTo>
                    <a:pt x="4446" y="9305"/>
                  </a:lnTo>
                  <a:lnTo>
                    <a:pt x="4592" y="9257"/>
                  </a:lnTo>
                  <a:lnTo>
                    <a:pt x="4910" y="9232"/>
                  </a:lnTo>
                  <a:lnTo>
                    <a:pt x="5642" y="9232"/>
                  </a:lnTo>
                  <a:lnTo>
                    <a:pt x="5960" y="9257"/>
                  </a:lnTo>
                  <a:lnTo>
                    <a:pt x="6106" y="9305"/>
                  </a:lnTo>
                  <a:lnTo>
                    <a:pt x="6253" y="9330"/>
                  </a:lnTo>
                  <a:lnTo>
                    <a:pt x="6400" y="9403"/>
                  </a:lnTo>
                  <a:lnTo>
                    <a:pt x="6546" y="9501"/>
                  </a:lnTo>
                  <a:lnTo>
                    <a:pt x="6864" y="9696"/>
                  </a:lnTo>
                  <a:lnTo>
                    <a:pt x="7206" y="9818"/>
                  </a:lnTo>
                  <a:lnTo>
                    <a:pt x="7572" y="9916"/>
                  </a:lnTo>
                  <a:lnTo>
                    <a:pt x="7938" y="9940"/>
                  </a:lnTo>
                  <a:lnTo>
                    <a:pt x="8207" y="9916"/>
                  </a:lnTo>
                  <a:lnTo>
                    <a:pt x="8451" y="9867"/>
                  </a:lnTo>
                  <a:lnTo>
                    <a:pt x="8695" y="9794"/>
                  </a:lnTo>
                  <a:lnTo>
                    <a:pt x="8940" y="9696"/>
                  </a:lnTo>
                  <a:lnTo>
                    <a:pt x="9184" y="9574"/>
                  </a:lnTo>
                  <a:lnTo>
                    <a:pt x="9404" y="9428"/>
                  </a:lnTo>
                  <a:lnTo>
                    <a:pt x="9599" y="9281"/>
                  </a:lnTo>
                  <a:lnTo>
                    <a:pt x="9770" y="9086"/>
                  </a:lnTo>
                  <a:lnTo>
                    <a:pt x="9941" y="8890"/>
                  </a:lnTo>
                  <a:lnTo>
                    <a:pt x="10112" y="8646"/>
                  </a:lnTo>
                  <a:lnTo>
                    <a:pt x="10234" y="8426"/>
                  </a:lnTo>
                  <a:lnTo>
                    <a:pt x="10332" y="8158"/>
                  </a:lnTo>
                  <a:lnTo>
                    <a:pt x="10429" y="7889"/>
                  </a:lnTo>
                  <a:lnTo>
                    <a:pt x="10503" y="7620"/>
                  </a:lnTo>
                  <a:lnTo>
                    <a:pt x="10527" y="7327"/>
                  </a:lnTo>
                  <a:lnTo>
                    <a:pt x="10551" y="7034"/>
                  </a:lnTo>
                  <a:lnTo>
                    <a:pt x="10527" y="6741"/>
                  </a:lnTo>
                  <a:lnTo>
                    <a:pt x="10478" y="6423"/>
                  </a:lnTo>
                  <a:lnTo>
                    <a:pt x="10405" y="6130"/>
                  </a:lnTo>
                  <a:lnTo>
                    <a:pt x="10307" y="5837"/>
                  </a:lnTo>
                  <a:lnTo>
                    <a:pt x="10185" y="5569"/>
                  </a:lnTo>
                  <a:lnTo>
                    <a:pt x="10039" y="5324"/>
                  </a:lnTo>
                  <a:lnTo>
                    <a:pt x="9843" y="5080"/>
                  </a:lnTo>
                  <a:lnTo>
                    <a:pt x="9648" y="4860"/>
                  </a:lnTo>
                  <a:lnTo>
                    <a:pt x="9233" y="4470"/>
                  </a:lnTo>
                  <a:lnTo>
                    <a:pt x="8817" y="4103"/>
                  </a:lnTo>
                  <a:lnTo>
                    <a:pt x="8646" y="3908"/>
                  </a:lnTo>
                  <a:lnTo>
                    <a:pt x="8451" y="3688"/>
                  </a:lnTo>
                  <a:lnTo>
                    <a:pt x="8305" y="3444"/>
                  </a:lnTo>
                  <a:lnTo>
                    <a:pt x="8158" y="3200"/>
                  </a:lnTo>
                  <a:lnTo>
                    <a:pt x="8060" y="2931"/>
                  </a:lnTo>
                  <a:lnTo>
                    <a:pt x="7963" y="2662"/>
                  </a:lnTo>
                  <a:lnTo>
                    <a:pt x="7816" y="2125"/>
                  </a:lnTo>
                  <a:lnTo>
                    <a:pt x="7743" y="1856"/>
                  </a:lnTo>
                  <a:lnTo>
                    <a:pt x="7645" y="1612"/>
                  </a:lnTo>
                  <a:lnTo>
                    <a:pt x="7523" y="1343"/>
                  </a:lnTo>
                  <a:lnTo>
                    <a:pt x="7376" y="1124"/>
                  </a:lnTo>
                  <a:lnTo>
                    <a:pt x="7181" y="855"/>
                  </a:lnTo>
                  <a:lnTo>
                    <a:pt x="6961" y="635"/>
                  </a:lnTo>
                  <a:lnTo>
                    <a:pt x="6717" y="464"/>
                  </a:lnTo>
                  <a:lnTo>
                    <a:pt x="6448" y="293"/>
                  </a:lnTo>
                  <a:lnTo>
                    <a:pt x="6180" y="171"/>
                  </a:lnTo>
                  <a:lnTo>
                    <a:pt x="5887" y="73"/>
                  </a:lnTo>
                  <a:lnTo>
                    <a:pt x="5594" y="25"/>
                  </a:lnTo>
                  <a:lnTo>
                    <a:pt x="530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8" name="Google Shape;728;p40"/>
          <p:cNvGrpSpPr/>
          <p:nvPr/>
        </p:nvGrpSpPr>
        <p:grpSpPr>
          <a:xfrm>
            <a:off x="6359617" y="1877599"/>
            <a:ext cx="432570" cy="421334"/>
            <a:chOff x="5926225" y="921350"/>
            <a:chExt cx="517800" cy="504350"/>
          </a:xfrm>
        </p:grpSpPr>
        <p:sp>
          <p:nvSpPr>
            <p:cNvPr id="729" name="Google Shape;729;p40"/>
            <p:cNvSpPr/>
            <p:nvPr/>
          </p:nvSpPr>
          <p:spPr>
            <a:xfrm>
              <a:off x="5926225" y="921350"/>
              <a:ext cx="517800" cy="504350"/>
            </a:xfrm>
            <a:custGeom>
              <a:avLst/>
              <a:gdLst/>
              <a:ahLst/>
              <a:cxnLst/>
              <a:rect l="l" t="t" r="r" b="b"/>
              <a:pathLst>
                <a:path w="20712" h="20174" extrusionOk="0">
                  <a:moveTo>
                    <a:pt x="10356" y="2858"/>
                  </a:moveTo>
                  <a:lnTo>
                    <a:pt x="10722" y="2882"/>
                  </a:lnTo>
                  <a:lnTo>
                    <a:pt x="11089" y="2907"/>
                  </a:lnTo>
                  <a:lnTo>
                    <a:pt x="11455" y="2956"/>
                  </a:lnTo>
                  <a:lnTo>
                    <a:pt x="11821" y="3004"/>
                  </a:lnTo>
                  <a:lnTo>
                    <a:pt x="12163" y="3102"/>
                  </a:lnTo>
                  <a:lnTo>
                    <a:pt x="12505" y="3200"/>
                  </a:lnTo>
                  <a:lnTo>
                    <a:pt x="12847" y="3298"/>
                  </a:lnTo>
                  <a:lnTo>
                    <a:pt x="13165" y="3444"/>
                  </a:lnTo>
                  <a:lnTo>
                    <a:pt x="13482" y="3591"/>
                  </a:lnTo>
                  <a:lnTo>
                    <a:pt x="13800" y="3737"/>
                  </a:lnTo>
                  <a:lnTo>
                    <a:pt x="14093" y="3908"/>
                  </a:lnTo>
                  <a:lnTo>
                    <a:pt x="14386" y="4104"/>
                  </a:lnTo>
                  <a:lnTo>
                    <a:pt x="14679" y="4299"/>
                  </a:lnTo>
                  <a:lnTo>
                    <a:pt x="14948" y="4519"/>
                  </a:lnTo>
                  <a:lnTo>
                    <a:pt x="15216" y="4739"/>
                  </a:lnTo>
                  <a:lnTo>
                    <a:pt x="15460" y="4983"/>
                  </a:lnTo>
                  <a:lnTo>
                    <a:pt x="15705" y="5227"/>
                  </a:lnTo>
                  <a:lnTo>
                    <a:pt x="15925" y="5496"/>
                  </a:lnTo>
                  <a:lnTo>
                    <a:pt x="16144" y="5764"/>
                  </a:lnTo>
                  <a:lnTo>
                    <a:pt x="16340" y="6057"/>
                  </a:lnTo>
                  <a:lnTo>
                    <a:pt x="16535" y="6350"/>
                  </a:lnTo>
                  <a:lnTo>
                    <a:pt x="16706" y="6644"/>
                  </a:lnTo>
                  <a:lnTo>
                    <a:pt x="16853" y="6961"/>
                  </a:lnTo>
                  <a:lnTo>
                    <a:pt x="16999" y="7279"/>
                  </a:lnTo>
                  <a:lnTo>
                    <a:pt x="17146" y="7596"/>
                  </a:lnTo>
                  <a:lnTo>
                    <a:pt x="17243" y="7938"/>
                  </a:lnTo>
                  <a:lnTo>
                    <a:pt x="17341" y="8280"/>
                  </a:lnTo>
                  <a:lnTo>
                    <a:pt x="17439" y="8622"/>
                  </a:lnTo>
                  <a:lnTo>
                    <a:pt x="17488" y="8988"/>
                  </a:lnTo>
                  <a:lnTo>
                    <a:pt x="17536" y="9354"/>
                  </a:lnTo>
                  <a:lnTo>
                    <a:pt x="17561" y="9721"/>
                  </a:lnTo>
                  <a:lnTo>
                    <a:pt x="17585" y="10087"/>
                  </a:lnTo>
                  <a:lnTo>
                    <a:pt x="17561" y="10454"/>
                  </a:lnTo>
                  <a:lnTo>
                    <a:pt x="17536" y="10820"/>
                  </a:lnTo>
                  <a:lnTo>
                    <a:pt x="17488" y="11186"/>
                  </a:lnTo>
                  <a:lnTo>
                    <a:pt x="17439" y="11553"/>
                  </a:lnTo>
                  <a:lnTo>
                    <a:pt x="17341" y="11894"/>
                  </a:lnTo>
                  <a:lnTo>
                    <a:pt x="17243" y="12236"/>
                  </a:lnTo>
                  <a:lnTo>
                    <a:pt x="17146" y="12578"/>
                  </a:lnTo>
                  <a:lnTo>
                    <a:pt x="16999" y="12896"/>
                  </a:lnTo>
                  <a:lnTo>
                    <a:pt x="16853" y="13213"/>
                  </a:lnTo>
                  <a:lnTo>
                    <a:pt x="16706" y="13531"/>
                  </a:lnTo>
                  <a:lnTo>
                    <a:pt x="16535" y="13824"/>
                  </a:lnTo>
                  <a:lnTo>
                    <a:pt x="16340" y="14117"/>
                  </a:lnTo>
                  <a:lnTo>
                    <a:pt x="16144" y="14410"/>
                  </a:lnTo>
                  <a:lnTo>
                    <a:pt x="15925" y="14679"/>
                  </a:lnTo>
                  <a:lnTo>
                    <a:pt x="15705" y="14947"/>
                  </a:lnTo>
                  <a:lnTo>
                    <a:pt x="15460" y="15192"/>
                  </a:lnTo>
                  <a:lnTo>
                    <a:pt x="15216" y="15436"/>
                  </a:lnTo>
                  <a:lnTo>
                    <a:pt x="14948" y="15656"/>
                  </a:lnTo>
                  <a:lnTo>
                    <a:pt x="14679" y="15875"/>
                  </a:lnTo>
                  <a:lnTo>
                    <a:pt x="14386" y="16071"/>
                  </a:lnTo>
                  <a:lnTo>
                    <a:pt x="14093" y="16266"/>
                  </a:lnTo>
                  <a:lnTo>
                    <a:pt x="13800" y="16437"/>
                  </a:lnTo>
                  <a:lnTo>
                    <a:pt x="13482" y="16584"/>
                  </a:lnTo>
                  <a:lnTo>
                    <a:pt x="13165" y="16730"/>
                  </a:lnTo>
                  <a:lnTo>
                    <a:pt x="12847" y="16877"/>
                  </a:lnTo>
                  <a:lnTo>
                    <a:pt x="12505" y="16974"/>
                  </a:lnTo>
                  <a:lnTo>
                    <a:pt x="12163" y="17072"/>
                  </a:lnTo>
                  <a:lnTo>
                    <a:pt x="11821" y="17170"/>
                  </a:lnTo>
                  <a:lnTo>
                    <a:pt x="11455" y="17219"/>
                  </a:lnTo>
                  <a:lnTo>
                    <a:pt x="11089" y="17268"/>
                  </a:lnTo>
                  <a:lnTo>
                    <a:pt x="10722" y="17292"/>
                  </a:lnTo>
                  <a:lnTo>
                    <a:pt x="10356" y="17316"/>
                  </a:lnTo>
                  <a:lnTo>
                    <a:pt x="9990" y="17292"/>
                  </a:lnTo>
                  <a:lnTo>
                    <a:pt x="9623" y="17268"/>
                  </a:lnTo>
                  <a:lnTo>
                    <a:pt x="9257" y="17219"/>
                  </a:lnTo>
                  <a:lnTo>
                    <a:pt x="8891" y="17170"/>
                  </a:lnTo>
                  <a:lnTo>
                    <a:pt x="8549" y="17072"/>
                  </a:lnTo>
                  <a:lnTo>
                    <a:pt x="8207" y="16974"/>
                  </a:lnTo>
                  <a:lnTo>
                    <a:pt x="7865" y="16877"/>
                  </a:lnTo>
                  <a:lnTo>
                    <a:pt x="7547" y="16730"/>
                  </a:lnTo>
                  <a:lnTo>
                    <a:pt x="7230" y="16584"/>
                  </a:lnTo>
                  <a:lnTo>
                    <a:pt x="6912" y="16437"/>
                  </a:lnTo>
                  <a:lnTo>
                    <a:pt x="6619" y="16266"/>
                  </a:lnTo>
                  <a:lnTo>
                    <a:pt x="6326" y="16071"/>
                  </a:lnTo>
                  <a:lnTo>
                    <a:pt x="6033" y="15875"/>
                  </a:lnTo>
                  <a:lnTo>
                    <a:pt x="5765" y="15656"/>
                  </a:lnTo>
                  <a:lnTo>
                    <a:pt x="5496" y="15436"/>
                  </a:lnTo>
                  <a:lnTo>
                    <a:pt x="5252" y="15192"/>
                  </a:lnTo>
                  <a:lnTo>
                    <a:pt x="5007" y="14947"/>
                  </a:lnTo>
                  <a:lnTo>
                    <a:pt x="4788" y="14679"/>
                  </a:lnTo>
                  <a:lnTo>
                    <a:pt x="4568" y="14410"/>
                  </a:lnTo>
                  <a:lnTo>
                    <a:pt x="4372" y="14117"/>
                  </a:lnTo>
                  <a:lnTo>
                    <a:pt x="4177" y="13824"/>
                  </a:lnTo>
                  <a:lnTo>
                    <a:pt x="4006" y="13531"/>
                  </a:lnTo>
                  <a:lnTo>
                    <a:pt x="3860" y="13213"/>
                  </a:lnTo>
                  <a:lnTo>
                    <a:pt x="3713" y="12896"/>
                  </a:lnTo>
                  <a:lnTo>
                    <a:pt x="3566" y="12578"/>
                  </a:lnTo>
                  <a:lnTo>
                    <a:pt x="3469" y="12236"/>
                  </a:lnTo>
                  <a:lnTo>
                    <a:pt x="3371" y="11894"/>
                  </a:lnTo>
                  <a:lnTo>
                    <a:pt x="3273" y="11553"/>
                  </a:lnTo>
                  <a:lnTo>
                    <a:pt x="3225" y="11186"/>
                  </a:lnTo>
                  <a:lnTo>
                    <a:pt x="3176" y="10820"/>
                  </a:lnTo>
                  <a:lnTo>
                    <a:pt x="3151" y="10454"/>
                  </a:lnTo>
                  <a:lnTo>
                    <a:pt x="3127" y="10087"/>
                  </a:lnTo>
                  <a:lnTo>
                    <a:pt x="3151" y="9721"/>
                  </a:lnTo>
                  <a:lnTo>
                    <a:pt x="3176" y="9354"/>
                  </a:lnTo>
                  <a:lnTo>
                    <a:pt x="3225" y="8988"/>
                  </a:lnTo>
                  <a:lnTo>
                    <a:pt x="3273" y="8622"/>
                  </a:lnTo>
                  <a:lnTo>
                    <a:pt x="3371" y="8280"/>
                  </a:lnTo>
                  <a:lnTo>
                    <a:pt x="3469" y="7938"/>
                  </a:lnTo>
                  <a:lnTo>
                    <a:pt x="3566" y="7596"/>
                  </a:lnTo>
                  <a:lnTo>
                    <a:pt x="3713" y="7279"/>
                  </a:lnTo>
                  <a:lnTo>
                    <a:pt x="3860" y="6961"/>
                  </a:lnTo>
                  <a:lnTo>
                    <a:pt x="4006" y="6644"/>
                  </a:lnTo>
                  <a:lnTo>
                    <a:pt x="4177" y="6350"/>
                  </a:lnTo>
                  <a:lnTo>
                    <a:pt x="4372" y="6057"/>
                  </a:lnTo>
                  <a:lnTo>
                    <a:pt x="4568" y="5764"/>
                  </a:lnTo>
                  <a:lnTo>
                    <a:pt x="4788" y="5496"/>
                  </a:lnTo>
                  <a:lnTo>
                    <a:pt x="5007" y="5227"/>
                  </a:lnTo>
                  <a:lnTo>
                    <a:pt x="5252" y="4983"/>
                  </a:lnTo>
                  <a:lnTo>
                    <a:pt x="5496" y="4739"/>
                  </a:lnTo>
                  <a:lnTo>
                    <a:pt x="5765" y="4519"/>
                  </a:lnTo>
                  <a:lnTo>
                    <a:pt x="6033" y="4299"/>
                  </a:lnTo>
                  <a:lnTo>
                    <a:pt x="6326" y="4104"/>
                  </a:lnTo>
                  <a:lnTo>
                    <a:pt x="6619" y="3908"/>
                  </a:lnTo>
                  <a:lnTo>
                    <a:pt x="6912" y="3737"/>
                  </a:lnTo>
                  <a:lnTo>
                    <a:pt x="7230" y="3591"/>
                  </a:lnTo>
                  <a:lnTo>
                    <a:pt x="7547" y="3444"/>
                  </a:lnTo>
                  <a:lnTo>
                    <a:pt x="7865" y="3298"/>
                  </a:lnTo>
                  <a:lnTo>
                    <a:pt x="8207" y="3200"/>
                  </a:lnTo>
                  <a:lnTo>
                    <a:pt x="8549" y="3102"/>
                  </a:lnTo>
                  <a:lnTo>
                    <a:pt x="8891" y="3004"/>
                  </a:lnTo>
                  <a:lnTo>
                    <a:pt x="9257" y="2956"/>
                  </a:lnTo>
                  <a:lnTo>
                    <a:pt x="9623" y="2907"/>
                  </a:lnTo>
                  <a:lnTo>
                    <a:pt x="9990" y="2882"/>
                  </a:lnTo>
                  <a:lnTo>
                    <a:pt x="10356" y="2858"/>
                  </a:lnTo>
                  <a:close/>
                  <a:moveTo>
                    <a:pt x="8060" y="0"/>
                  </a:moveTo>
                  <a:lnTo>
                    <a:pt x="6717" y="2516"/>
                  </a:lnTo>
                  <a:lnTo>
                    <a:pt x="3908" y="2003"/>
                  </a:lnTo>
                  <a:lnTo>
                    <a:pt x="3786" y="4861"/>
                  </a:lnTo>
                  <a:lnTo>
                    <a:pt x="1026" y="5593"/>
                  </a:lnTo>
                  <a:lnTo>
                    <a:pt x="2174" y="8207"/>
                  </a:lnTo>
                  <a:lnTo>
                    <a:pt x="1" y="10087"/>
                  </a:lnTo>
                  <a:lnTo>
                    <a:pt x="2174" y="11968"/>
                  </a:lnTo>
                  <a:lnTo>
                    <a:pt x="1026" y="14581"/>
                  </a:lnTo>
                  <a:lnTo>
                    <a:pt x="3786" y="15314"/>
                  </a:lnTo>
                  <a:lnTo>
                    <a:pt x="3908" y="18171"/>
                  </a:lnTo>
                  <a:lnTo>
                    <a:pt x="6717" y="17658"/>
                  </a:lnTo>
                  <a:lnTo>
                    <a:pt x="8060" y="20174"/>
                  </a:lnTo>
                  <a:lnTo>
                    <a:pt x="10356" y="18489"/>
                  </a:lnTo>
                  <a:lnTo>
                    <a:pt x="12652" y="20174"/>
                  </a:lnTo>
                  <a:lnTo>
                    <a:pt x="13995" y="17658"/>
                  </a:lnTo>
                  <a:lnTo>
                    <a:pt x="16804" y="18171"/>
                  </a:lnTo>
                  <a:lnTo>
                    <a:pt x="16926" y="15314"/>
                  </a:lnTo>
                  <a:lnTo>
                    <a:pt x="19686" y="14581"/>
                  </a:lnTo>
                  <a:lnTo>
                    <a:pt x="18538" y="11968"/>
                  </a:lnTo>
                  <a:lnTo>
                    <a:pt x="20711" y="10087"/>
                  </a:lnTo>
                  <a:lnTo>
                    <a:pt x="18538" y="8207"/>
                  </a:lnTo>
                  <a:lnTo>
                    <a:pt x="19686" y="5593"/>
                  </a:lnTo>
                  <a:lnTo>
                    <a:pt x="16926" y="4861"/>
                  </a:lnTo>
                  <a:lnTo>
                    <a:pt x="16804" y="2003"/>
                  </a:lnTo>
                  <a:lnTo>
                    <a:pt x="13995" y="2516"/>
                  </a:lnTo>
                  <a:lnTo>
                    <a:pt x="12652" y="0"/>
                  </a:lnTo>
                  <a:lnTo>
                    <a:pt x="10356" y="1686"/>
                  </a:lnTo>
                  <a:lnTo>
                    <a:pt x="8060" y="0"/>
                  </a:lnTo>
                  <a:close/>
                </a:path>
              </a:pathLst>
            </a:cu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1C232"/>
                </a:solidFill>
              </a:endParaRPr>
            </a:p>
          </p:txBody>
        </p:sp>
        <p:sp>
          <p:nvSpPr>
            <p:cNvPr id="730" name="Google Shape;730;p40"/>
            <p:cNvSpPr/>
            <p:nvPr/>
          </p:nvSpPr>
          <p:spPr>
            <a:xfrm>
              <a:off x="6016600" y="1005000"/>
              <a:ext cx="337050" cy="337050"/>
            </a:xfrm>
            <a:custGeom>
              <a:avLst/>
              <a:gdLst/>
              <a:ahLst/>
              <a:cxnLst/>
              <a:rect l="l" t="t" r="r" b="b"/>
              <a:pathLst>
                <a:path w="13482" h="13482" extrusionOk="0">
                  <a:moveTo>
                    <a:pt x="6741" y="0"/>
                  </a:moveTo>
                  <a:lnTo>
                    <a:pt x="6399" y="25"/>
                  </a:lnTo>
                  <a:lnTo>
                    <a:pt x="6057" y="49"/>
                  </a:lnTo>
                  <a:lnTo>
                    <a:pt x="5715" y="98"/>
                  </a:lnTo>
                  <a:lnTo>
                    <a:pt x="5398" y="147"/>
                  </a:lnTo>
                  <a:lnTo>
                    <a:pt x="5056" y="220"/>
                  </a:lnTo>
                  <a:lnTo>
                    <a:pt x="4738" y="318"/>
                  </a:lnTo>
                  <a:lnTo>
                    <a:pt x="4421" y="416"/>
                  </a:lnTo>
                  <a:lnTo>
                    <a:pt x="4128" y="538"/>
                  </a:lnTo>
                  <a:lnTo>
                    <a:pt x="3835" y="684"/>
                  </a:lnTo>
                  <a:lnTo>
                    <a:pt x="3542" y="831"/>
                  </a:lnTo>
                  <a:lnTo>
                    <a:pt x="3249" y="977"/>
                  </a:lnTo>
                  <a:lnTo>
                    <a:pt x="2980" y="1173"/>
                  </a:lnTo>
                  <a:lnTo>
                    <a:pt x="2711" y="1344"/>
                  </a:lnTo>
                  <a:lnTo>
                    <a:pt x="2467" y="1539"/>
                  </a:lnTo>
                  <a:lnTo>
                    <a:pt x="2223" y="1759"/>
                  </a:lnTo>
                  <a:lnTo>
                    <a:pt x="1979" y="1979"/>
                  </a:lnTo>
                  <a:lnTo>
                    <a:pt x="1759" y="2223"/>
                  </a:lnTo>
                  <a:lnTo>
                    <a:pt x="1539" y="2467"/>
                  </a:lnTo>
                  <a:lnTo>
                    <a:pt x="1344" y="2711"/>
                  </a:lnTo>
                  <a:lnTo>
                    <a:pt x="1173" y="2980"/>
                  </a:lnTo>
                  <a:lnTo>
                    <a:pt x="977" y="3249"/>
                  </a:lnTo>
                  <a:lnTo>
                    <a:pt x="831" y="3542"/>
                  </a:lnTo>
                  <a:lnTo>
                    <a:pt x="684" y="3835"/>
                  </a:lnTo>
                  <a:lnTo>
                    <a:pt x="538" y="4128"/>
                  </a:lnTo>
                  <a:lnTo>
                    <a:pt x="416" y="4421"/>
                  </a:lnTo>
                  <a:lnTo>
                    <a:pt x="318" y="4738"/>
                  </a:lnTo>
                  <a:lnTo>
                    <a:pt x="220" y="5056"/>
                  </a:lnTo>
                  <a:lnTo>
                    <a:pt x="147" y="5398"/>
                  </a:lnTo>
                  <a:lnTo>
                    <a:pt x="98" y="5715"/>
                  </a:lnTo>
                  <a:lnTo>
                    <a:pt x="49" y="6057"/>
                  </a:lnTo>
                  <a:lnTo>
                    <a:pt x="25" y="6399"/>
                  </a:lnTo>
                  <a:lnTo>
                    <a:pt x="0" y="6741"/>
                  </a:lnTo>
                  <a:lnTo>
                    <a:pt x="25" y="7083"/>
                  </a:lnTo>
                  <a:lnTo>
                    <a:pt x="49" y="7425"/>
                  </a:lnTo>
                  <a:lnTo>
                    <a:pt x="98" y="7767"/>
                  </a:lnTo>
                  <a:lnTo>
                    <a:pt x="147" y="8084"/>
                  </a:lnTo>
                  <a:lnTo>
                    <a:pt x="220" y="8426"/>
                  </a:lnTo>
                  <a:lnTo>
                    <a:pt x="318" y="8744"/>
                  </a:lnTo>
                  <a:lnTo>
                    <a:pt x="416" y="9061"/>
                  </a:lnTo>
                  <a:lnTo>
                    <a:pt x="538" y="9354"/>
                  </a:lnTo>
                  <a:lnTo>
                    <a:pt x="684" y="9648"/>
                  </a:lnTo>
                  <a:lnTo>
                    <a:pt x="831" y="9941"/>
                  </a:lnTo>
                  <a:lnTo>
                    <a:pt x="977" y="10234"/>
                  </a:lnTo>
                  <a:lnTo>
                    <a:pt x="1173" y="10502"/>
                  </a:lnTo>
                  <a:lnTo>
                    <a:pt x="1344" y="10771"/>
                  </a:lnTo>
                  <a:lnTo>
                    <a:pt x="1539" y="11015"/>
                  </a:lnTo>
                  <a:lnTo>
                    <a:pt x="1759" y="11259"/>
                  </a:lnTo>
                  <a:lnTo>
                    <a:pt x="1979" y="11504"/>
                  </a:lnTo>
                  <a:lnTo>
                    <a:pt x="2223" y="11723"/>
                  </a:lnTo>
                  <a:lnTo>
                    <a:pt x="2467" y="11943"/>
                  </a:lnTo>
                  <a:lnTo>
                    <a:pt x="2711" y="12139"/>
                  </a:lnTo>
                  <a:lnTo>
                    <a:pt x="2980" y="12310"/>
                  </a:lnTo>
                  <a:lnTo>
                    <a:pt x="3249" y="12505"/>
                  </a:lnTo>
                  <a:lnTo>
                    <a:pt x="3542" y="12652"/>
                  </a:lnTo>
                  <a:lnTo>
                    <a:pt x="3835" y="12798"/>
                  </a:lnTo>
                  <a:lnTo>
                    <a:pt x="4128" y="12945"/>
                  </a:lnTo>
                  <a:lnTo>
                    <a:pt x="4421" y="13067"/>
                  </a:lnTo>
                  <a:lnTo>
                    <a:pt x="4738" y="13164"/>
                  </a:lnTo>
                  <a:lnTo>
                    <a:pt x="5056" y="13262"/>
                  </a:lnTo>
                  <a:lnTo>
                    <a:pt x="5398" y="13335"/>
                  </a:lnTo>
                  <a:lnTo>
                    <a:pt x="5715" y="13384"/>
                  </a:lnTo>
                  <a:lnTo>
                    <a:pt x="6057" y="13433"/>
                  </a:lnTo>
                  <a:lnTo>
                    <a:pt x="6399" y="13458"/>
                  </a:lnTo>
                  <a:lnTo>
                    <a:pt x="6741" y="13482"/>
                  </a:lnTo>
                  <a:lnTo>
                    <a:pt x="7083" y="13458"/>
                  </a:lnTo>
                  <a:lnTo>
                    <a:pt x="7425" y="13433"/>
                  </a:lnTo>
                  <a:lnTo>
                    <a:pt x="7767" y="13384"/>
                  </a:lnTo>
                  <a:lnTo>
                    <a:pt x="8084" y="13335"/>
                  </a:lnTo>
                  <a:lnTo>
                    <a:pt x="8426" y="13262"/>
                  </a:lnTo>
                  <a:lnTo>
                    <a:pt x="8744" y="13164"/>
                  </a:lnTo>
                  <a:lnTo>
                    <a:pt x="9061" y="13067"/>
                  </a:lnTo>
                  <a:lnTo>
                    <a:pt x="9354" y="12945"/>
                  </a:lnTo>
                  <a:lnTo>
                    <a:pt x="9647" y="12798"/>
                  </a:lnTo>
                  <a:lnTo>
                    <a:pt x="9940" y="12652"/>
                  </a:lnTo>
                  <a:lnTo>
                    <a:pt x="10234" y="12505"/>
                  </a:lnTo>
                  <a:lnTo>
                    <a:pt x="10502" y="12310"/>
                  </a:lnTo>
                  <a:lnTo>
                    <a:pt x="10771" y="12139"/>
                  </a:lnTo>
                  <a:lnTo>
                    <a:pt x="11015" y="11943"/>
                  </a:lnTo>
                  <a:lnTo>
                    <a:pt x="11259" y="11723"/>
                  </a:lnTo>
                  <a:lnTo>
                    <a:pt x="11504" y="11504"/>
                  </a:lnTo>
                  <a:lnTo>
                    <a:pt x="11723" y="11259"/>
                  </a:lnTo>
                  <a:lnTo>
                    <a:pt x="11943" y="11015"/>
                  </a:lnTo>
                  <a:lnTo>
                    <a:pt x="12139" y="10771"/>
                  </a:lnTo>
                  <a:lnTo>
                    <a:pt x="12310" y="10502"/>
                  </a:lnTo>
                  <a:lnTo>
                    <a:pt x="12505" y="10234"/>
                  </a:lnTo>
                  <a:lnTo>
                    <a:pt x="12651" y="9941"/>
                  </a:lnTo>
                  <a:lnTo>
                    <a:pt x="12798" y="9648"/>
                  </a:lnTo>
                  <a:lnTo>
                    <a:pt x="12945" y="9354"/>
                  </a:lnTo>
                  <a:lnTo>
                    <a:pt x="13067" y="9061"/>
                  </a:lnTo>
                  <a:lnTo>
                    <a:pt x="13164" y="8744"/>
                  </a:lnTo>
                  <a:lnTo>
                    <a:pt x="13262" y="8426"/>
                  </a:lnTo>
                  <a:lnTo>
                    <a:pt x="13335" y="8084"/>
                  </a:lnTo>
                  <a:lnTo>
                    <a:pt x="13384" y="7767"/>
                  </a:lnTo>
                  <a:lnTo>
                    <a:pt x="13433" y="7425"/>
                  </a:lnTo>
                  <a:lnTo>
                    <a:pt x="13457" y="7083"/>
                  </a:lnTo>
                  <a:lnTo>
                    <a:pt x="13482" y="6741"/>
                  </a:lnTo>
                  <a:lnTo>
                    <a:pt x="13457" y="6399"/>
                  </a:lnTo>
                  <a:lnTo>
                    <a:pt x="13433" y="6057"/>
                  </a:lnTo>
                  <a:lnTo>
                    <a:pt x="13384" y="5715"/>
                  </a:lnTo>
                  <a:lnTo>
                    <a:pt x="13335" y="5398"/>
                  </a:lnTo>
                  <a:lnTo>
                    <a:pt x="13262" y="5056"/>
                  </a:lnTo>
                  <a:lnTo>
                    <a:pt x="13164" y="4738"/>
                  </a:lnTo>
                  <a:lnTo>
                    <a:pt x="13067" y="4421"/>
                  </a:lnTo>
                  <a:lnTo>
                    <a:pt x="12945" y="4128"/>
                  </a:lnTo>
                  <a:lnTo>
                    <a:pt x="12798" y="3835"/>
                  </a:lnTo>
                  <a:lnTo>
                    <a:pt x="12651" y="3542"/>
                  </a:lnTo>
                  <a:lnTo>
                    <a:pt x="12505" y="3249"/>
                  </a:lnTo>
                  <a:lnTo>
                    <a:pt x="12310" y="2980"/>
                  </a:lnTo>
                  <a:lnTo>
                    <a:pt x="12139" y="2711"/>
                  </a:lnTo>
                  <a:lnTo>
                    <a:pt x="11943" y="2467"/>
                  </a:lnTo>
                  <a:lnTo>
                    <a:pt x="11723" y="2223"/>
                  </a:lnTo>
                  <a:lnTo>
                    <a:pt x="11504" y="1979"/>
                  </a:lnTo>
                  <a:lnTo>
                    <a:pt x="11259" y="1759"/>
                  </a:lnTo>
                  <a:lnTo>
                    <a:pt x="11015" y="1539"/>
                  </a:lnTo>
                  <a:lnTo>
                    <a:pt x="10771" y="1344"/>
                  </a:lnTo>
                  <a:lnTo>
                    <a:pt x="10502" y="1173"/>
                  </a:lnTo>
                  <a:lnTo>
                    <a:pt x="10234" y="977"/>
                  </a:lnTo>
                  <a:lnTo>
                    <a:pt x="9940" y="831"/>
                  </a:lnTo>
                  <a:lnTo>
                    <a:pt x="9647" y="684"/>
                  </a:lnTo>
                  <a:lnTo>
                    <a:pt x="9354" y="538"/>
                  </a:lnTo>
                  <a:lnTo>
                    <a:pt x="9061" y="416"/>
                  </a:lnTo>
                  <a:lnTo>
                    <a:pt x="8744" y="318"/>
                  </a:lnTo>
                  <a:lnTo>
                    <a:pt x="8426" y="220"/>
                  </a:lnTo>
                  <a:lnTo>
                    <a:pt x="8084" y="147"/>
                  </a:lnTo>
                  <a:lnTo>
                    <a:pt x="7767" y="98"/>
                  </a:lnTo>
                  <a:lnTo>
                    <a:pt x="7425" y="49"/>
                  </a:lnTo>
                  <a:lnTo>
                    <a:pt x="7083" y="25"/>
                  </a:lnTo>
                  <a:lnTo>
                    <a:pt x="6741" y="0"/>
                  </a:lnTo>
                  <a:close/>
                </a:path>
              </a:pathLst>
            </a:cu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1C232"/>
                </a:solidFill>
              </a:endParaRPr>
            </a:p>
          </p:txBody>
        </p:sp>
      </p:grpSp>
      <p:sp>
        <p:nvSpPr>
          <p:cNvPr id="731" name="Google Shape;731;p40"/>
          <p:cNvSpPr/>
          <p:nvPr/>
        </p:nvSpPr>
        <p:spPr>
          <a:xfrm>
            <a:off x="6553538" y="2113656"/>
            <a:ext cx="400950" cy="226498"/>
          </a:xfrm>
          <a:custGeom>
            <a:avLst/>
            <a:gdLst/>
            <a:ahLst/>
            <a:cxnLst/>
            <a:rect l="l" t="t" r="r" b="b"/>
            <a:pathLst>
              <a:path w="19198" h="10845" extrusionOk="0">
                <a:moveTo>
                  <a:pt x="7572" y="1"/>
                </a:moveTo>
                <a:lnTo>
                  <a:pt x="7108" y="25"/>
                </a:lnTo>
                <a:lnTo>
                  <a:pt x="6668" y="98"/>
                </a:lnTo>
                <a:lnTo>
                  <a:pt x="6229" y="196"/>
                </a:lnTo>
                <a:lnTo>
                  <a:pt x="5813" y="343"/>
                </a:lnTo>
                <a:lnTo>
                  <a:pt x="5423" y="538"/>
                </a:lnTo>
                <a:lnTo>
                  <a:pt x="5056" y="758"/>
                </a:lnTo>
                <a:lnTo>
                  <a:pt x="4714" y="1026"/>
                </a:lnTo>
                <a:lnTo>
                  <a:pt x="4397" y="1319"/>
                </a:lnTo>
                <a:lnTo>
                  <a:pt x="4104" y="1637"/>
                </a:lnTo>
                <a:lnTo>
                  <a:pt x="3835" y="1979"/>
                </a:lnTo>
                <a:lnTo>
                  <a:pt x="3615" y="2345"/>
                </a:lnTo>
                <a:lnTo>
                  <a:pt x="3420" y="2736"/>
                </a:lnTo>
                <a:lnTo>
                  <a:pt x="3273" y="3151"/>
                </a:lnTo>
                <a:lnTo>
                  <a:pt x="3151" y="3591"/>
                </a:lnTo>
                <a:lnTo>
                  <a:pt x="3102" y="4030"/>
                </a:lnTo>
                <a:lnTo>
                  <a:pt x="3078" y="4494"/>
                </a:lnTo>
                <a:lnTo>
                  <a:pt x="3078" y="4788"/>
                </a:lnTo>
                <a:lnTo>
                  <a:pt x="2712" y="4788"/>
                </a:lnTo>
                <a:lnTo>
                  <a:pt x="2419" y="4836"/>
                </a:lnTo>
                <a:lnTo>
                  <a:pt x="2125" y="4910"/>
                </a:lnTo>
                <a:lnTo>
                  <a:pt x="1832" y="5032"/>
                </a:lnTo>
                <a:lnTo>
                  <a:pt x="1588" y="5154"/>
                </a:lnTo>
                <a:lnTo>
                  <a:pt x="1320" y="5300"/>
                </a:lnTo>
                <a:lnTo>
                  <a:pt x="1100" y="5471"/>
                </a:lnTo>
                <a:lnTo>
                  <a:pt x="880" y="5667"/>
                </a:lnTo>
                <a:lnTo>
                  <a:pt x="685" y="5887"/>
                </a:lnTo>
                <a:lnTo>
                  <a:pt x="514" y="6131"/>
                </a:lnTo>
                <a:lnTo>
                  <a:pt x="367" y="6375"/>
                </a:lnTo>
                <a:lnTo>
                  <a:pt x="220" y="6644"/>
                </a:lnTo>
                <a:lnTo>
                  <a:pt x="123" y="6912"/>
                </a:lnTo>
                <a:lnTo>
                  <a:pt x="50" y="7205"/>
                </a:lnTo>
                <a:lnTo>
                  <a:pt x="1" y="7499"/>
                </a:lnTo>
                <a:lnTo>
                  <a:pt x="1" y="7816"/>
                </a:lnTo>
                <a:lnTo>
                  <a:pt x="1" y="8134"/>
                </a:lnTo>
                <a:lnTo>
                  <a:pt x="50" y="8427"/>
                </a:lnTo>
                <a:lnTo>
                  <a:pt x="123" y="8720"/>
                </a:lnTo>
                <a:lnTo>
                  <a:pt x="220" y="8988"/>
                </a:lnTo>
                <a:lnTo>
                  <a:pt x="367" y="9257"/>
                </a:lnTo>
                <a:lnTo>
                  <a:pt x="514" y="9501"/>
                </a:lnTo>
                <a:lnTo>
                  <a:pt x="685" y="9745"/>
                </a:lnTo>
                <a:lnTo>
                  <a:pt x="880" y="9965"/>
                </a:lnTo>
                <a:lnTo>
                  <a:pt x="1100" y="10161"/>
                </a:lnTo>
                <a:lnTo>
                  <a:pt x="1320" y="10332"/>
                </a:lnTo>
                <a:lnTo>
                  <a:pt x="1588" y="10478"/>
                </a:lnTo>
                <a:lnTo>
                  <a:pt x="1832" y="10600"/>
                </a:lnTo>
                <a:lnTo>
                  <a:pt x="2125" y="10722"/>
                </a:lnTo>
                <a:lnTo>
                  <a:pt x="2419" y="10796"/>
                </a:lnTo>
                <a:lnTo>
                  <a:pt x="2712" y="10844"/>
                </a:lnTo>
                <a:lnTo>
                  <a:pt x="16486" y="10844"/>
                </a:lnTo>
                <a:lnTo>
                  <a:pt x="16779" y="10796"/>
                </a:lnTo>
                <a:lnTo>
                  <a:pt x="17072" y="10722"/>
                </a:lnTo>
                <a:lnTo>
                  <a:pt x="17365" y="10600"/>
                </a:lnTo>
                <a:lnTo>
                  <a:pt x="17610" y="10478"/>
                </a:lnTo>
                <a:lnTo>
                  <a:pt x="17878" y="10332"/>
                </a:lnTo>
                <a:lnTo>
                  <a:pt x="18098" y="10161"/>
                </a:lnTo>
                <a:lnTo>
                  <a:pt x="18318" y="9965"/>
                </a:lnTo>
                <a:lnTo>
                  <a:pt x="18513" y="9745"/>
                </a:lnTo>
                <a:lnTo>
                  <a:pt x="18684" y="9501"/>
                </a:lnTo>
                <a:lnTo>
                  <a:pt x="18831" y="9257"/>
                </a:lnTo>
                <a:lnTo>
                  <a:pt x="18977" y="8988"/>
                </a:lnTo>
                <a:lnTo>
                  <a:pt x="19075" y="8720"/>
                </a:lnTo>
                <a:lnTo>
                  <a:pt x="19148" y="8427"/>
                </a:lnTo>
                <a:lnTo>
                  <a:pt x="19197" y="8134"/>
                </a:lnTo>
                <a:lnTo>
                  <a:pt x="19197" y="7816"/>
                </a:lnTo>
                <a:lnTo>
                  <a:pt x="19197" y="7499"/>
                </a:lnTo>
                <a:lnTo>
                  <a:pt x="19148" y="7205"/>
                </a:lnTo>
                <a:lnTo>
                  <a:pt x="19075" y="6912"/>
                </a:lnTo>
                <a:lnTo>
                  <a:pt x="18977" y="6644"/>
                </a:lnTo>
                <a:lnTo>
                  <a:pt x="18831" y="6375"/>
                </a:lnTo>
                <a:lnTo>
                  <a:pt x="18684" y="6131"/>
                </a:lnTo>
                <a:lnTo>
                  <a:pt x="18513" y="5887"/>
                </a:lnTo>
                <a:lnTo>
                  <a:pt x="18318" y="5667"/>
                </a:lnTo>
                <a:lnTo>
                  <a:pt x="18098" y="5471"/>
                </a:lnTo>
                <a:lnTo>
                  <a:pt x="17878" y="5300"/>
                </a:lnTo>
                <a:lnTo>
                  <a:pt x="17610" y="5154"/>
                </a:lnTo>
                <a:lnTo>
                  <a:pt x="17365" y="5032"/>
                </a:lnTo>
                <a:lnTo>
                  <a:pt x="17072" y="4910"/>
                </a:lnTo>
                <a:lnTo>
                  <a:pt x="16779" y="4836"/>
                </a:lnTo>
                <a:lnTo>
                  <a:pt x="16486" y="4788"/>
                </a:lnTo>
                <a:lnTo>
                  <a:pt x="15412" y="4788"/>
                </a:lnTo>
                <a:lnTo>
                  <a:pt x="15436" y="4494"/>
                </a:lnTo>
                <a:lnTo>
                  <a:pt x="15412" y="4201"/>
                </a:lnTo>
                <a:lnTo>
                  <a:pt x="15387" y="3933"/>
                </a:lnTo>
                <a:lnTo>
                  <a:pt x="15314" y="3664"/>
                </a:lnTo>
                <a:lnTo>
                  <a:pt x="15216" y="3420"/>
                </a:lnTo>
                <a:lnTo>
                  <a:pt x="15094" y="3176"/>
                </a:lnTo>
                <a:lnTo>
                  <a:pt x="14972" y="2956"/>
                </a:lnTo>
                <a:lnTo>
                  <a:pt x="14801" y="2736"/>
                </a:lnTo>
                <a:lnTo>
                  <a:pt x="14630" y="2541"/>
                </a:lnTo>
                <a:lnTo>
                  <a:pt x="14435" y="2370"/>
                </a:lnTo>
                <a:lnTo>
                  <a:pt x="14215" y="2199"/>
                </a:lnTo>
                <a:lnTo>
                  <a:pt x="13995" y="2077"/>
                </a:lnTo>
                <a:lnTo>
                  <a:pt x="13751" y="1954"/>
                </a:lnTo>
                <a:lnTo>
                  <a:pt x="13507" y="1857"/>
                </a:lnTo>
                <a:lnTo>
                  <a:pt x="13238" y="1784"/>
                </a:lnTo>
                <a:lnTo>
                  <a:pt x="12969" y="1759"/>
                </a:lnTo>
                <a:lnTo>
                  <a:pt x="12676" y="1735"/>
                </a:lnTo>
                <a:lnTo>
                  <a:pt x="12334" y="1759"/>
                </a:lnTo>
                <a:lnTo>
                  <a:pt x="11992" y="1832"/>
                </a:lnTo>
                <a:lnTo>
                  <a:pt x="11650" y="1930"/>
                </a:lnTo>
                <a:lnTo>
                  <a:pt x="11357" y="2077"/>
                </a:lnTo>
                <a:lnTo>
                  <a:pt x="11186" y="1857"/>
                </a:lnTo>
                <a:lnTo>
                  <a:pt x="11015" y="1637"/>
                </a:lnTo>
                <a:lnTo>
                  <a:pt x="10844" y="1417"/>
                </a:lnTo>
                <a:lnTo>
                  <a:pt x="10649" y="1222"/>
                </a:lnTo>
                <a:lnTo>
                  <a:pt x="10454" y="1051"/>
                </a:lnTo>
                <a:lnTo>
                  <a:pt x="10234" y="880"/>
                </a:lnTo>
                <a:lnTo>
                  <a:pt x="9990" y="709"/>
                </a:lnTo>
                <a:lnTo>
                  <a:pt x="9745" y="562"/>
                </a:lnTo>
                <a:lnTo>
                  <a:pt x="9501" y="440"/>
                </a:lnTo>
                <a:lnTo>
                  <a:pt x="9257" y="318"/>
                </a:lnTo>
                <a:lnTo>
                  <a:pt x="8988" y="220"/>
                </a:lnTo>
                <a:lnTo>
                  <a:pt x="8720" y="147"/>
                </a:lnTo>
                <a:lnTo>
                  <a:pt x="8427" y="74"/>
                </a:lnTo>
                <a:lnTo>
                  <a:pt x="8158" y="25"/>
                </a:lnTo>
                <a:lnTo>
                  <a:pt x="786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32" name="Google Shape;732;p40"/>
          <p:cNvGrpSpPr/>
          <p:nvPr/>
        </p:nvGrpSpPr>
        <p:grpSpPr>
          <a:xfrm>
            <a:off x="7244605" y="1856979"/>
            <a:ext cx="432570" cy="421334"/>
            <a:chOff x="5926225" y="921350"/>
            <a:chExt cx="517800" cy="504350"/>
          </a:xfrm>
        </p:grpSpPr>
        <p:sp>
          <p:nvSpPr>
            <p:cNvPr id="733" name="Google Shape;733;p40"/>
            <p:cNvSpPr/>
            <p:nvPr/>
          </p:nvSpPr>
          <p:spPr>
            <a:xfrm>
              <a:off x="5926225" y="921350"/>
              <a:ext cx="517800" cy="504350"/>
            </a:xfrm>
            <a:custGeom>
              <a:avLst/>
              <a:gdLst/>
              <a:ahLst/>
              <a:cxnLst/>
              <a:rect l="l" t="t" r="r" b="b"/>
              <a:pathLst>
                <a:path w="20712" h="20174" extrusionOk="0">
                  <a:moveTo>
                    <a:pt x="10356" y="2858"/>
                  </a:moveTo>
                  <a:lnTo>
                    <a:pt x="10722" y="2882"/>
                  </a:lnTo>
                  <a:lnTo>
                    <a:pt x="11089" y="2907"/>
                  </a:lnTo>
                  <a:lnTo>
                    <a:pt x="11455" y="2956"/>
                  </a:lnTo>
                  <a:lnTo>
                    <a:pt x="11821" y="3004"/>
                  </a:lnTo>
                  <a:lnTo>
                    <a:pt x="12163" y="3102"/>
                  </a:lnTo>
                  <a:lnTo>
                    <a:pt x="12505" y="3200"/>
                  </a:lnTo>
                  <a:lnTo>
                    <a:pt x="12847" y="3298"/>
                  </a:lnTo>
                  <a:lnTo>
                    <a:pt x="13165" y="3444"/>
                  </a:lnTo>
                  <a:lnTo>
                    <a:pt x="13482" y="3591"/>
                  </a:lnTo>
                  <a:lnTo>
                    <a:pt x="13800" y="3737"/>
                  </a:lnTo>
                  <a:lnTo>
                    <a:pt x="14093" y="3908"/>
                  </a:lnTo>
                  <a:lnTo>
                    <a:pt x="14386" y="4104"/>
                  </a:lnTo>
                  <a:lnTo>
                    <a:pt x="14679" y="4299"/>
                  </a:lnTo>
                  <a:lnTo>
                    <a:pt x="14948" y="4519"/>
                  </a:lnTo>
                  <a:lnTo>
                    <a:pt x="15216" y="4739"/>
                  </a:lnTo>
                  <a:lnTo>
                    <a:pt x="15460" y="4983"/>
                  </a:lnTo>
                  <a:lnTo>
                    <a:pt x="15705" y="5227"/>
                  </a:lnTo>
                  <a:lnTo>
                    <a:pt x="15925" y="5496"/>
                  </a:lnTo>
                  <a:lnTo>
                    <a:pt x="16144" y="5764"/>
                  </a:lnTo>
                  <a:lnTo>
                    <a:pt x="16340" y="6057"/>
                  </a:lnTo>
                  <a:lnTo>
                    <a:pt x="16535" y="6350"/>
                  </a:lnTo>
                  <a:lnTo>
                    <a:pt x="16706" y="6644"/>
                  </a:lnTo>
                  <a:lnTo>
                    <a:pt x="16853" y="6961"/>
                  </a:lnTo>
                  <a:lnTo>
                    <a:pt x="16999" y="7279"/>
                  </a:lnTo>
                  <a:lnTo>
                    <a:pt x="17146" y="7596"/>
                  </a:lnTo>
                  <a:lnTo>
                    <a:pt x="17243" y="7938"/>
                  </a:lnTo>
                  <a:lnTo>
                    <a:pt x="17341" y="8280"/>
                  </a:lnTo>
                  <a:lnTo>
                    <a:pt x="17439" y="8622"/>
                  </a:lnTo>
                  <a:lnTo>
                    <a:pt x="17488" y="8988"/>
                  </a:lnTo>
                  <a:lnTo>
                    <a:pt x="17536" y="9354"/>
                  </a:lnTo>
                  <a:lnTo>
                    <a:pt x="17561" y="9721"/>
                  </a:lnTo>
                  <a:lnTo>
                    <a:pt x="17585" y="10087"/>
                  </a:lnTo>
                  <a:lnTo>
                    <a:pt x="17561" y="10454"/>
                  </a:lnTo>
                  <a:lnTo>
                    <a:pt x="17536" y="10820"/>
                  </a:lnTo>
                  <a:lnTo>
                    <a:pt x="17488" y="11186"/>
                  </a:lnTo>
                  <a:lnTo>
                    <a:pt x="17439" y="11553"/>
                  </a:lnTo>
                  <a:lnTo>
                    <a:pt x="17341" y="11894"/>
                  </a:lnTo>
                  <a:lnTo>
                    <a:pt x="17243" y="12236"/>
                  </a:lnTo>
                  <a:lnTo>
                    <a:pt x="17146" y="12578"/>
                  </a:lnTo>
                  <a:lnTo>
                    <a:pt x="16999" y="12896"/>
                  </a:lnTo>
                  <a:lnTo>
                    <a:pt x="16853" y="13213"/>
                  </a:lnTo>
                  <a:lnTo>
                    <a:pt x="16706" y="13531"/>
                  </a:lnTo>
                  <a:lnTo>
                    <a:pt x="16535" y="13824"/>
                  </a:lnTo>
                  <a:lnTo>
                    <a:pt x="16340" y="14117"/>
                  </a:lnTo>
                  <a:lnTo>
                    <a:pt x="16144" y="14410"/>
                  </a:lnTo>
                  <a:lnTo>
                    <a:pt x="15925" y="14679"/>
                  </a:lnTo>
                  <a:lnTo>
                    <a:pt x="15705" y="14947"/>
                  </a:lnTo>
                  <a:lnTo>
                    <a:pt x="15460" y="15192"/>
                  </a:lnTo>
                  <a:lnTo>
                    <a:pt x="15216" y="15436"/>
                  </a:lnTo>
                  <a:lnTo>
                    <a:pt x="14948" y="15656"/>
                  </a:lnTo>
                  <a:lnTo>
                    <a:pt x="14679" y="15875"/>
                  </a:lnTo>
                  <a:lnTo>
                    <a:pt x="14386" y="16071"/>
                  </a:lnTo>
                  <a:lnTo>
                    <a:pt x="14093" y="16266"/>
                  </a:lnTo>
                  <a:lnTo>
                    <a:pt x="13800" y="16437"/>
                  </a:lnTo>
                  <a:lnTo>
                    <a:pt x="13482" y="16584"/>
                  </a:lnTo>
                  <a:lnTo>
                    <a:pt x="13165" y="16730"/>
                  </a:lnTo>
                  <a:lnTo>
                    <a:pt x="12847" y="16877"/>
                  </a:lnTo>
                  <a:lnTo>
                    <a:pt x="12505" y="16974"/>
                  </a:lnTo>
                  <a:lnTo>
                    <a:pt x="12163" y="17072"/>
                  </a:lnTo>
                  <a:lnTo>
                    <a:pt x="11821" y="17170"/>
                  </a:lnTo>
                  <a:lnTo>
                    <a:pt x="11455" y="17219"/>
                  </a:lnTo>
                  <a:lnTo>
                    <a:pt x="11089" y="17268"/>
                  </a:lnTo>
                  <a:lnTo>
                    <a:pt x="10722" y="17292"/>
                  </a:lnTo>
                  <a:lnTo>
                    <a:pt x="10356" y="17316"/>
                  </a:lnTo>
                  <a:lnTo>
                    <a:pt x="9990" y="17292"/>
                  </a:lnTo>
                  <a:lnTo>
                    <a:pt x="9623" y="17268"/>
                  </a:lnTo>
                  <a:lnTo>
                    <a:pt x="9257" y="17219"/>
                  </a:lnTo>
                  <a:lnTo>
                    <a:pt x="8891" y="17170"/>
                  </a:lnTo>
                  <a:lnTo>
                    <a:pt x="8549" y="17072"/>
                  </a:lnTo>
                  <a:lnTo>
                    <a:pt x="8207" y="16974"/>
                  </a:lnTo>
                  <a:lnTo>
                    <a:pt x="7865" y="16877"/>
                  </a:lnTo>
                  <a:lnTo>
                    <a:pt x="7547" y="16730"/>
                  </a:lnTo>
                  <a:lnTo>
                    <a:pt x="7230" y="16584"/>
                  </a:lnTo>
                  <a:lnTo>
                    <a:pt x="6912" y="16437"/>
                  </a:lnTo>
                  <a:lnTo>
                    <a:pt x="6619" y="16266"/>
                  </a:lnTo>
                  <a:lnTo>
                    <a:pt x="6326" y="16071"/>
                  </a:lnTo>
                  <a:lnTo>
                    <a:pt x="6033" y="15875"/>
                  </a:lnTo>
                  <a:lnTo>
                    <a:pt x="5765" y="15656"/>
                  </a:lnTo>
                  <a:lnTo>
                    <a:pt x="5496" y="15436"/>
                  </a:lnTo>
                  <a:lnTo>
                    <a:pt x="5252" y="15192"/>
                  </a:lnTo>
                  <a:lnTo>
                    <a:pt x="5007" y="14947"/>
                  </a:lnTo>
                  <a:lnTo>
                    <a:pt x="4788" y="14679"/>
                  </a:lnTo>
                  <a:lnTo>
                    <a:pt x="4568" y="14410"/>
                  </a:lnTo>
                  <a:lnTo>
                    <a:pt x="4372" y="14117"/>
                  </a:lnTo>
                  <a:lnTo>
                    <a:pt x="4177" y="13824"/>
                  </a:lnTo>
                  <a:lnTo>
                    <a:pt x="4006" y="13531"/>
                  </a:lnTo>
                  <a:lnTo>
                    <a:pt x="3860" y="13213"/>
                  </a:lnTo>
                  <a:lnTo>
                    <a:pt x="3713" y="12896"/>
                  </a:lnTo>
                  <a:lnTo>
                    <a:pt x="3566" y="12578"/>
                  </a:lnTo>
                  <a:lnTo>
                    <a:pt x="3469" y="12236"/>
                  </a:lnTo>
                  <a:lnTo>
                    <a:pt x="3371" y="11894"/>
                  </a:lnTo>
                  <a:lnTo>
                    <a:pt x="3273" y="11553"/>
                  </a:lnTo>
                  <a:lnTo>
                    <a:pt x="3225" y="11186"/>
                  </a:lnTo>
                  <a:lnTo>
                    <a:pt x="3176" y="10820"/>
                  </a:lnTo>
                  <a:lnTo>
                    <a:pt x="3151" y="10454"/>
                  </a:lnTo>
                  <a:lnTo>
                    <a:pt x="3127" y="10087"/>
                  </a:lnTo>
                  <a:lnTo>
                    <a:pt x="3151" y="9721"/>
                  </a:lnTo>
                  <a:lnTo>
                    <a:pt x="3176" y="9354"/>
                  </a:lnTo>
                  <a:lnTo>
                    <a:pt x="3225" y="8988"/>
                  </a:lnTo>
                  <a:lnTo>
                    <a:pt x="3273" y="8622"/>
                  </a:lnTo>
                  <a:lnTo>
                    <a:pt x="3371" y="8280"/>
                  </a:lnTo>
                  <a:lnTo>
                    <a:pt x="3469" y="7938"/>
                  </a:lnTo>
                  <a:lnTo>
                    <a:pt x="3566" y="7596"/>
                  </a:lnTo>
                  <a:lnTo>
                    <a:pt x="3713" y="7279"/>
                  </a:lnTo>
                  <a:lnTo>
                    <a:pt x="3860" y="6961"/>
                  </a:lnTo>
                  <a:lnTo>
                    <a:pt x="4006" y="6644"/>
                  </a:lnTo>
                  <a:lnTo>
                    <a:pt x="4177" y="6350"/>
                  </a:lnTo>
                  <a:lnTo>
                    <a:pt x="4372" y="6057"/>
                  </a:lnTo>
                  <a:lnTo>
                    <a:pt x="4568" y="5764"/>
                  </a:lnTo>
                  <a:lnTo>
                    <a:pt x="4788" y="5496"/>
                  </a:lnTo>
                  <a:lnTo>
                    <a:pt x="5007" y="5227"/>
                  </a:lnTo>
                  <a:lnTo>
                    <a:pt x="5252" y="4983"/>
                  </a:lnTo>
                  <a:lnTo>
                    <a:pt x="5496" y="4739"/>
                  </a:lnTo>
                  <a:lnTo>
                    <a:pt x="5765" y="4519"/>
                  </a:lnTo>
                  <a:lnTo>
                    <a:pt x="6033" y="4299"/>
                  </a:lnTo>
                  <a:lnTo>
                    <a:pt x="6326" y="4104"/>
                  </a:lnTo>
                  <a:lnTo>
                    <a:pt x="6619" y="3908"/>
                  </a:lnTo>
                  <a:lnTo>
                    <a:pt x="6912" y="3737"/>
                  </a:lnTo>
                  <a:lnTo>
                    <a:pt x="7230" y="3591"/>
                  </a:lnTo>
                  <a:lnTo>
                    <a:pt x="7547" y="3444"/>
                  </a:lnTo>
                  <a:lnTo>
                    <a:pt x="7865" y="3298"/>
                  </a:lnTo>
                  <a:lnTo>
                    <a:pt x="8207" y="3200"/>
                  </a:lnTo>
                  <a:lnTo>
                    <a:pt x="8549" y="3102"/>
                  </a:lnTo>
                  <a:lnTo>
                    <a:pt x="8891" y="3004"/>
                  </a:lnTo>
                  <a:lnTo>
                    <a:pt x="9257" y="2956"/>
                  </a:lnTo>
                  <a:lnTo>
                    <a:pt x="9623" y="2907"/>
                  </a:lnTo>
                  <a:lnTo>
                    <a:pt x="9990" y="2882"/>
                  </a:lnTo>
                  <a:lnTo>
                    <a:pt x="10356" y="2858"/>
                  </a:lnTo>
                  <a:close/>
                  <a:moveTo>
                    <a:pt x="8060" y="0"/>
                  </a:moveTo>
                  <a:lnTo>
                    <a:pt x="6717" y="2516"/>
                  </a:lnTo>
                  <a:lnTo>
                    <a:pt x="3908" y="2003"/>
                  </a:lnTo>
                  <a:lnTo>
                    <a:pt x="3786" y="4861"/>
                  </a:lnTo>
                  <a:lnTo>
                    <a:pt x="1026" y="5593"/>
                  </a:lnTo>
                  <a:lnTo>
                    <a:pt x="2174" y="8207"/>
                  </a:lnTo>
                  <a:lnTo>
                    <a:pt x="1" y="10087"/>
                  </a:lnTo>
                  <a:lnTo>
                    <a:pt x="2174" y="11968"/>
                  </a:lnTo>
                  <a:lnTo>
                    <a:pt x="1026" y="14581"/>
                  </a:lnTo>
                  <a:lnTo>
                    <a:pt x="3786" y="15314"/>
                  </a:lnTo>
                  <a:lnTo>
                    <a:pt x="3908" y="18171"/>
                  </a:lnTo>
                  <a:lnTo>
                    <a:pt x="6717" y="17658"/>
                  </a:lnTo>
                  <a:lnTo>
                    <a:pt x="8060" y="20174"/>
                  </a:lnTo>
                  <a:lnTo>
                    <a:pt x="10356" y="18489"/>
                  </a:lnTo>
                  <a:lnTo>
                    <a:pt x="12652" y="20174"/>
                  </a:lnTo>
                  <a:lnTo>
                    <a:pt x="13995" y="17658"/>
                  </a:lnTo>
                  <a:lnTo>
                    <a:pt x="16804" y="18171"/>
                  </a:lnTo>
                  <a:lnTo>
                    <a:pt x="16926" y="15314"/>
                  </a:lnTo>
                  <a:lnTo>
                    <a:pt x="19686" y="14581"/>
                  </a:lnTo>
                  <a:lnTo>
                    <a:pt x="18538" y="11968"/>
                  </a:lnTo>
                  <a:lnTo>
                    <a:pt x="20711" y="10087"/>
                  </a:lnTo>
                  <a:lnTo>
                    <a:pt x="18538" y="8207"/>
                  </a:lnTo>
                  <a:lnTo>
                    <a:pt x="19686" y="5593"/>
                  </a:lnTo>
                  <a:lnTo>
                    <a:pt x="16926" y="4861"/>
                  </a:lnTo>
                  <a:lnTo>
                    <a:pt x="16804" y="2003"/>
                  </a:lnTo>
                  <a:lnTo>
                    <a:pt x="13995" y="2516"/>
                  </a:lnTo>
                  <a:lnTo>
                    <a:pt x="12652" y="0"/>
                  </a:lnTo>
                  <a:lnTo>
                    <a:pt x="10356" y="1686"/>
                  </a:lnTo>
                  <a:lnTo>
                    <a:pt x="8060" y="0"/>
                  </a:lnTo>
                  <a:close/>
                </a:path>
              </a:pathLst>
            </a:custGeom>
            <a:noFill/>
            <a:ln w="9525" cap="flat" cmpd="sng">
              <a:solidFill>
                <a:srgbClr val="FFFF00"/>
              </a:solidFill>
              <a:prstDash val="solid"/>
              <a:bevel/>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40"/>
            <p:cNvSpPr/>
            <p:nvPr/>
          </p:nvSpPr>
          <p:spPr>
            <a:xfrm>
              <a:off x="6016600" y="1005000"/>
              <a:ext cx="337050" cy="337050"/>
            </a:xfrm>
            <a:custGeom>
              <a:avLst/>
              <a:gdLst/>
              <a:ahLst/>
              <a:cxnLst/>
              <a:rect l="l" t="t" r="r" b="b"/>
              <a:pathLst>
                <a:path w="13482" h="13482" extrusionOk="0">
                  <a:moveTo>
                    <a:pt x="6741" y="0"/>
                  </a:moveTo>
                  <a:lnTo>
                    <a:pt x="6399" y="25"/>
                  </a:lnTo>
                  <a:lnTo>
                    <a:pt x="6057" y="49"/>
                  </a:lnTo>
                  <a:lnTo>
                    <a:pt x="5715" y="98"/>
                  </a:lnTo>
                  <a:lnTo>
                    <a:pt x="5398" y="147"/>
                  </a:lnTo>
                  <a:lnTo>
                    <a:pt x="5056" y="220"/>
                  </a:lnTo>
                  <a:lnTo>
                    <a:pt x="4738" y="318"/>
                  </a:lnTo>
                  <a:lnTo>
                    <a:pt x="4421" y="416"/>
                  </a:lnTo>
                  <a:lnTo>
                    <a:pt x="4128" y="538"/>
                  </a:lnTo>
                  <a:lnTo>
                    <a:pt x="3835" y="684"/>
                  </a:lnTo>
                  <a:lnTo>
                    <a:pt x="3542" y="831"/>
                  </a:lnTo>
                  <a:lnTo>
                    <a:pt x="3249" y="977"/>
                  </a:lnTo>
                  <a:lnTo>
                    <a:pt x="2980" y="1173"/>
                  </a:lnTo>
                  <a:lnTo>
                    <a:pt x="2711" y="1344"/>
                  </a:lnTo>
                  <a:lnTo>
                    <a:pt x="2467" y="1539"/>
                  </a:lnTo>
                  <a:lnTo>
                    <a:pt x="2223" y="1759"/>
                  </a:lnTo>
                  <a:lnTo>
                    <a:pt x="1979" y="1979"/>
                  </a:lnTo>
                  <a:lnTo>
                    <a:pt x="1759" y="2223"/>
                  </a:lnTo>
                  <a:lnTo>
                    <a:pt x="1539" y="2467"/>
                  </a:lnTo>
                  <a:lnTo>
                    <a:pt x="1344" y="2711"/>
                  </a:lnTo>
                  <a:lnTo>
                    <a:pt x="1173" y="2980"/>
                  </a:lnTo>
                  <a:lnTo>
                    <a:pt x="977" y="3249"/>
                  </a:lnTo>
                  <a:lnTo>
                    <a:pt x="831" y="3542"/>
                  </a:lnTo>
                  <a:lnTo>
                    <a:pt x="684" y="3835"/>
                  </a:lnTo>
                  <a:lnTo>
                    <a:pt x="538" y="4128"/>
                  </a:lnTo>
                  <a:lnTo>
                    <a:pt x="416" y="4421"/>
                  </a:lnTo>
                  <a:lnTo>
                    <a:pt x="318" y="4738"/>
                  </a:lnTo>
                  <a:lnTo>
                    <a:pt x="220" y="5056"/>
                  </a:lnTo>
                  <a:lnTo>
                    <a:pt x="147" y="5398"/>
                  </a:lnTo>
                  <a:lnTo>
                    <a:pt x="98" y="5715"/>
                  </a:lnTo>
                  <a:lnTo>
                    <a:pt x="49" y="6057"/>
                  </a:lnTo>
                  <a:lnTo>
                    <a:pt x="25" y="6399"/>
                  </a:lnTo>
                  <a:lnTo>
                    <a:pt x="0" y="6741"/>
                  </a:lnTo>
                  <a:lnTo>
                    <a:pt x="25" y="7083"/>
                  </a:lnTo>
                  <a:lnTo>
                    <a:pt x="49" y="7425"/>
                  </a:lnTo>
                  <a:lnTo>
                    <a:pt x="98" y="7767"/>
                  </a:lnTo>
                  <a:lnTo>
                    <a:pt x="147" y="8084"/>
                  </a:lnTo>
                  <a:lnTo>
                    <a:pt x="220" y="8426"/>
                  </a:lnTo>
                  <a:lnTo>
                    <a:pt x="318" y="8744"/>
                  </a:lnTo>
                  <a:lnTo>
                    <a:pt x="416" y="9061"/>
                  </a:lnTo>
                  <a:lnTo>
                    <a:pt x="538" y="9354"/>
                  </a:lnTo>
                  <a:lnTo>
                    <a:pt x="684" y="9648"/>
                  </a:lnTo>
                  <a:lnTo>
                    <a:pt x="831" y="9941"/>
                  </a:lnTo>
                  <a:lnTo>
                    <a:pt x="977" y="10234"/>
                  </a:lnTo>
                  <a:lnTo>
                    <a:pt x="1173" y="10502"/>
                  </a:lnTo>
                  <a:lnTo>
                    <a:pt x="1344" y="10771"/>
                  </a:lnTo>
                  <a:lnTo>
                    <a:pt x="1539" y="11015"/>
                  </a:lnTo>
                  <a:lnTo>
                    <a:pt x="1759" y="11259"/>
                  </a:lnTo>
                  <a:lnTo>
                    <a:pt x="1979" y="11504"/>
                  </a:lnTo>
                  <a:lnTo>
                    <a:pt x="2223" y="11723"/>
                  </a:lnTo>
                  <a:lnTo>
                    <a:pt x="2467" y="11943"/>
                  </a:lnTo>
                  <a:lnTo>
                    <a:pt x="2711" y="12139"/>
                  </a:lnTo>
                  <a:lnTo>
                    <a:pt x="2980" y="12310"/>
                  </a:lnTo>
                  <a:lnTo>
                    <a:pt x="3249" y="12505"/>
                  </a:lnTo>
                  <a:lnTo>
                    <a:pt x="3542" y="12652"/>
                  </a:lnTo>
                  <a:lnTo>
                    <a:pt x="3835" y="12798"/>
                  </a:lnTo>
                  <a:lnTo>
                    <a:pt x="4128" y="12945"/>
                  </a:lnTo>
                  <a:lnTo>
                    <a:pt x="4421" y="13067"/>
                  </a:lnTo>
                  <a:lnTo>
                    <a:pt x="4738" y="13164"/>
                  </a:lnTo>
                  <a:lnTo>
                    <a:pt x="5056" y="13262"/>
                  </a:lnTo>
                  <a:lnTo>
                    <a:pt x="5398" y="13335"/>
                  </a:lnTo>
                  <a:lnTo>
                    <a:pt x="5715" y="13384"/>
                  </a:lnTo>
                  <a:lnTo>
                    <a:pt x="6057" y="13433"/>
                  </a:lnTo>
                  <a:lnTo>
                    <a:pt x="6399" y="13458"/>
                  </a:lnTo>
                  <a:lnTo>
                    <a:pt x="6741" y="13482"/>
                  </a:lnTo>
                  <a:lnTo>
                    <a:pt x="7083" y="13458"/>
                  </a:lnTo>
                  <a:lnTo>
                    <a:pt x="7425" y="13433"/>
                  </a:lnTo>
                  <a:lnTo>
                    <a:pt x="7767" y="13384"/>
                  </a:lnTo>
                  <a:lnTo>
                    <a:pt x="8084" y="13335"/>
                  </a:lnTo>
                  <a:lnTo>
                    <a:pt x="8426" y="13262"/>
                  </a:lnTo>
                  <a:lnTo>
                    <a:pt x="8744" y="13164"/>
                  </a:lnTo>
                  <a:lnTo>
                    <a:pt x="9061" y="13067"/>
                  </a:lnTo>
                  <a:lnTo>
                    <a:pt x="9354" y="12945"/>
                  </a:lnTo>
                  <a:lnTo>
                    <a:pt x="9647" y="12798"/>
                  </a:lnTo>
                  <a:lnTo>
                    <a:pt x="9940" y="12652"/>
                  </a:lnTo>
                  <a:lnTo>
                    <a:pt x="10234" y="12505"/>
                  </a:lnTo>
                  <a:lnTo>
                    <a:pt x="10502" y="12310"/>
                  </a:lnTo>
                  <a:lnTo>
                    <a:pt x="10771" y="12139"/>
                  </a:lnTo>
                  <a:lnTo>
                    <a:pt x="11015" y="11943"/>
                  </a:lnTo>
                  <a:lnTo>
                    <a:pt x="11259" y="11723"/>
                  </a:lnTo>
                  <a:lnTo>
                    <a:pt x="11504" y="11504"/>
                  </a:lnTo>
                  <a:lnTo>
                    <a:pt x="11723" y="11259"/>
                  </a:lnTo>
                  <a:lnTo>
                    <a:pt x="11943" y="11015"/>
                  </a:lnTo>
                  <a:lnTo>
                    <a:pt x="12139" y="10771"/>
                  </a:lnTo>
                  <a:lnTo>
                    <a:pt x="12310" y="10502"/>
                  </a:lnTo>
                  <a:lnTo>
                    <a:pt x="12505" y="10234"/>
                  </a:lnTo>
                  <a:lnTo>
                    <a:pt x="12651" y="9941"/>
                  </a:lnTo>
                  <a:lnTo>
                    <a:pt x="12798" y="9648"/>
                  </a:lnTo>
                  <a:lnTo>
                    <a:pt x="12945" y="9354"/>
                  </a:lnTo>
                  <a:lnTo>
                    <a:pt x="13067" y="9061"/>
                  </a:lnTo>
                  <a:lnTo>
                    <a:pt x="13164" y="8744"/>
                  </a:lnTo>
                  <a:lnTo>
                    <a:pt x="13262" y="8426"/>
                  </a:lnTo>
                  <a:lnTo>
                    <a:pt x="13335" y="8084"/>
                  </a:lnTo>
                  <a:lnTo>
                    <a:pt x="13384" y="7767"/>
                  </a:lnTo>
                  <a:lnTo>
                    <a:pt x="13433" y="7425"/>
                  </a:lnTo>
                  <a:lnTo>
                    <a:pt x="13457" y="7083"/>
                  </a:lnTo>
                  <a:lnTo>
                    <a:pt x="13482" y="6741"/>
                  </a:lnTo>
                  <a:lnTo>
                    <a:pt x="13457" y="6399"/>
                  </a:lnTo>
                  <a:lnTo>
                    <a:pt x="13433" y="6057"/>
                  </a:lnTo>
                  <a:lnTo>
                    <a:pt x="13384" y="5715"/>
                  </a:lnTo>
                  <a:lnTo>
                    <a:pt x="13335" y="5398"/>
                  </a:lnTo>
                  <a:lnTo>
                    <a:pt x="13262" y="5056"/>
                  </a:lnTo>
                  <a:lnTo>
                    <a:pt x="13164" y="4738"/>
                  </a:lnTo>
                  <a:lnTo>
                    <a:pt x="13067" y="4421"/>
                  </a:lnTo>
                  <a:lnTo>
                    <a:pt x="12945" y="4128"/>
                  </a:lnTo>
                  <a:lnTo>
                    <a:pt x="12798" y="3835"/>
                  </a:lnTo>
                  <a:lnTo>
                    <a:pt x="12651" y="3542"/>
                  </a:lnTo>
                  <a:lnTo>
                    <a:pt x="12505" y="3249"/>
                  </a:lnTo>
                  <a:lnTo>
                    <a:pt x="12310" y="2980"/>
                  </a:lnTo>
                  <a:lnTo>
                    <a:pt x="12139" y="2711"/>
                  </a:lnTo>
                  <a:lnTo>
                    <a:pt x="11943" y="2467"/>
                  </a:lnTo>
                  <a:lnTo>
                    <a:pt x="11723" y="2223"/>
                  </a:lnTo>
                  <a:lnTo>
                    <a:pt x="11504" y="1979"/>
                  </a:lnTo>
                  <a:lnTo>
                    <a:pt x="11259" y="1759"/>
                  </a:lnTo>
                  <a:lnTo>
                    <a:pt x="11015" y="1539"/>
                  </a:lnTo>
                  <a:lnTo>
                    <a:pt x="10771" y="1344"/>
                  </a:lnTo>
                  <a:lnTo>
                    <a:pt x="10502" y="1173"/>
                  </a:lnTo>
                  <a:lnTo>
                    <a:pt x="10234" y="977"/>
                  </a:lnTo>
                  <a:lnTo>
                    <a:pt x="9940" y="831"/>
                  </a:lnTo>
                  <a:lnTo>
                    <a:pt x="9647" y="684"/>
                  </a:lnTo>
                  <a:lnTo>
                    <a:pt x="9354" y="538"/>
                  </a:lnTo>
                  <a:lnTo>
                    <a:pt x="9061" y="416"/>
                  </a:lnTo>
                  <a:lnTo>
                    <a:pt x="8744" y="318"/>
                  </a:lnTo>
                  <a:lnTo>
                    <a:pt x="8426" y="220"/>
                  </a:lnTo>
                  <a:lnTo>
                    <a:pt x="8084" y="147"/>
                  </a:lnTo>
                  <a:lnTo>
                    <a:pt x="7767" y="98"/>
                  </a:lnTo>
                  <a:lnTo>
                    <a:pt x="7425" y="49"/>
                  </a:lnTo>
                  <a:lnTo>
                    <a:pt x="7083" y="25"/>
                  </a:lnTo>
                  <a:lnTo>
                    <a:pt x="6741" y="0"/>
                  </a:lnTo>
                  <a:close/>
                </a:path>
              </a:pathLst>
            </a:custGeom>
            <a:noFill/>
            <a:ln w="9525" cap="flat" cmpd="sng">
              <a:solidFill>
                <a:srgbClr val="FFFF00"/>
              </a:solidFill>
              <a:prstDash val="solid"/>
              <a:bevel/>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35" name="Google Shape;735;p40"/>
          <p:cNvSpPr/>
          <p:nvPr/>
        </p:nvSpPr>
        <p:spPr>
          <a:xfrm>
            <a:off x="7438526" y="2093036"/>
            <a:ext cx="400950" cy="226498"/>
          </a:xfrm>
          <a:custGeom>
            <a:avLst/>
            <a:gdLst/>
            <a:ahLst/>
            <a:cxnLst/>
            <a:rect l="l" t="t" r="r" b="b"/>
            <a:pathLst>
              <a:path w="19198" h="10845" extrusionOk="0">
                <a:moveTo>
                  <a:pt x="7572" y="1"/>
                </a:moveTo>
                <a:lnTo>
                  <a:pt x="7108" y="25"/>
                </a:lnTo>
                <a:lnTo>
                  <a:pt x="6668" y="98"/>
                </a:lnTo>
                <a:lnTo>
                  <a:pt x="6229" y="196"/>
                </a:lnTo>
                <a:lnTo>
                  <a:pt x="5813" y="343"/>
                </a:lnTo>
                <a:lnTo>
                  <a:pt x="5423" y="538"/>
                </a:lnTo>
                <a:lnTo>
                  <a:pt x="5056" y="758"/>
                </a:lnTo>
                <a:lnTo>
                  <a:pt x="4714" y="1026"/>
                </a:lnTo>
                <a:lnTo>
                  <a:pt x="4397" y="1319"/>
                </a:lnTo>
                <a:lnTo>
                  <a:pt x="4104" y="1637"/>
                </a:lnTo>
                <a:lnTo>
                  <a:pt x="3835" y="1979"/>
                </a:lnTo>
                <a:lnTo>
                  <a:pt x="3615" y="2345"/>
                </a:lnTo>
                <a:lnTo>
                  <a:pt x="3420" y="2736"/>
                </a:lnTo>
                <a:lnTo>
                  <a:pt x="3273" y="3151"/>
                </a:lnTo>
                <a:lnTo>
                  <a:pt x="3151" y="3591"/>
                </a:lnTo>
                <a:lnTo>
                  <a:pt x="3102" y="4030"/>
                </a:lnTo>
                <a:lnTo>
                  <a:pt x="3078" y="4494"/>
                </a:lnTo>
                <a:lnTo>
                  <a:pt x="3078" y="4788"/>
                </a:lnTo>
                <a:lnTo>
                  <a:pt x="2712" y="4788"/>
                </a:lnTo>
                <a:lnTo>
                  <a:pt x="2419" y="4836"/>
                </a:lnTo>
                <a:lnTo>
                  <a:pt x="2125" y="4910"/>
                </a:lnTo>
                <a:lnTo>
                  <a:pt x="1832" y="5032"/>
                </a:lnTo>
                <a:lnTo>
                  <a:pt x="1588" y="5154"/>
                </a:lnTo>
                <a:lnTo>
                  <a:pt x="1320" y="5300"/>
                </a:lnTo>
                <a:lnTo>
                  <a:pt x="1100" y="5471"/>
                </a:lnTo>
                <a:lnTo>
                  <a:pt x="880" y="5667"/>
                </a:lnTo>
                <a:lnTo>
                  <a:pt x="685" y="5887"/>
                </a:lnTo>
                <a:lnTo>
                  <a:pt x="514" y="6131"/>
                </a:lnTo>
                <a:lnTo>
                  <a:pt x="367" y="6375"/>
                </a:lnTo>
                <a:lnTo>
                  <a:pt x="220" y="6644"/>
                </a:lnTo>
                <a:lnTo>
                  <a:pt x="123" y="6912"/>
                </a:lnTo>
                <a:lnTo>
                  <a:pt x="50" y="7205"/>
                </a:lnTo>
                <a:lnTo>
                  <a:pt x="1" y="7499"/>
                </a:lnTo>
                <a:lnTo>
                  <a:pt x="1" y="7816"/>
                </a:lnTo>
                <a:lnTo>
                  <a:pt x="1" y="8134"/>
                </a:lnTo>
                <a:lnTo>
                  <a:pt x="50" y="8427"/>
                </a:lnTo>
                <a:lnTo>
                  <a:pt x="123" y="8720"/>
                </a:lnTo>
                <a:lnTo>
                  <a:pt x="220" y="8988"/>
                </a:lnTo>
                <a:lnTo>
                  <a:pt x="367" y="9257"/>
                </a:lnTo>
                <a:lnTo>
                  <a:pt x="514" y="9501"/>
                </a:lnTo>
                <a:lnTo>
                  <a:pt x="685" y="9745"/>
                </a:lnTo>
                <a:lnTo>
                  <a:pt x="880" y="9965"/>
                </a:lnTo>
                <a:lnTo>
                  <a:pt x="1100" y="10161"/>
                </a:lnTo>
                <a:lnTo>
                  <a:pt x="1320" y="10332"/>
                </a:lnTo>
                <a:lnTo>
                  <a:pt x="1588" y="10478"/>
                </a:lnTo>
                <a:lnTo>
                  <a:pt x="1832" y="10600"/>
                </a:lnTo>
                <a:lnTo>
                  <a:pt x="2125" y="10722"/>
                </a:lnTo>
                <a:lnTo>
                  <a:pt x="2419" y="10796"/>
                </a:lnTo>
                <a:lnTo>
                  <a:pt x="2712" y="10844"/>
                </a:lnTo>
                <a:lnTo>
                  <a:pt x="16486" y="10844"/>
                </a:lnTo>
                <a:lnTo>
                  <a:pt x="16779" y="10796"/>
                </a:lnTo>
                <a:lnTo>
                  <a:pt x="17072" y="10722"/>
                </a:lnTo>
                <a:lnTo>
                  <a:pt x="17365" y="10600"/>
                </a:lnTo>
                <a:lnTo>
                  <a:pt x="17610" y="10478"/>
                </a:lnTo>
                <a:lnTo>
                  <a:pt x="17878" y="10332"/>
                </a:lnTo>
                <a:lnTo>
                  <a:pt x="18098" y="10161"/>
                </a:lnTo>
                <a:lnTo>
                  <a:pt x="18318" y="9965"/>
                </a:lnTo>
                <a:lnTo>
                  <a:pt x="18513" y="9745"/>
                </a:lnTo>
                <a:lnTo>
                  <a:pt x="18684" y="9501"/>
                </a:lnTo>
                <a:lnTo>
                  <a:pt x="18831" y="9257"/>
                </a:lnTo>
                <a:lnTo>
                  <a:pt x="18977" y="8988"/>
                </a:lnTo>
                <a:lnTo>
                  <a:pt x="19075" y="8720"/>
                </a:lnTo>
                <a:lnTo>
                  <a:pt x="19148" y="8427"/>
                </a:lnTo>
                <a:lnTo>
                  <a:pt x="19197" y="8134"/>
                </a:lnTo>
                <a:lnTo>
                  <a:pt x="19197" y="7816"/>
                </a:lnTo>
                <a:lnTo>
                  <a:pt x="19197" y="7499"/>
                </a:lnTo>
                <a:lnTo>
                  <a:pt x="19148" y="7205"/>
                </a:lnTo>
                <a:lnTo>
                  <a:pt x="19075" y="6912"/>
                </a:lnTo>
                <a:lnTo>
                  <a:pt x="18977" y="6644"/>
                </a:lnTo>
                <a:lnTo>
                  <a:pt x="18831" y="6375"/>
                </a:lnTo>
                <a:lnTo>
                  <a:pt x="18684" y="6131"/>
                </a:lnTo>
                <a:lnTo>
                  <a:pt x="18513" y="5887"/>
                </a:lnTo>
                <a:lnTo>
                  <a:pt x="18318" y="5667"/>
                </a:lnTo>
                <a:lnTo>
                  <a:pt x="18098" y="5471"/>
                </a:lnTo>
                <a:lnTo>
                  <a:pt x="17878" y="5300"/>
                </a:lnTo>
                <a:lnTo>
                  <a:pt x="17610" y="5154"/>
                </a:lnTo>
                <a:lnTo>
                  <a:pt x="17365" y="5032"/>
                </a:lnTo>
                <a:lnTo>
                  <a:pt x="17072" y="4910"/>
                </a:lnTo>
                <a:lnTo>
                  <a:pt x="16779" y="4836"/>
                </a:lnTo>
                <a:lnTo>
                  <a:pt x="16486" y="4788"/>
                </a:lnTo>
                <a:lnTo>
                  <a:pt x="15412" y="4788"/>
                </a:lnTo>
                <a:lnTo>
                  <a:pt x="15436" y="4494"/>
                </a:lnTo>
                <a:lnTo>
                  <a:pt x="15412" y="4201"/>
                </a:lnTo>
                <a:lnTo>
                  <a:pt x="15387" y="3933"/>
                </a:lnTo>
                <a:lnTo>
                  <a:pt x="15314" y="3664"/>
                </a:lnTo>
                <a:lnTo>
                  <a:pt x="15216" y="3420"/>
                </a:lnTo>
                <a:lnTo>
                  <a:pt x="15094" y="3176"/>
                </a:lnTo>
                <a:lnTo>
                  <a:pt x="14972" y="2956"/>
                </a:lnTo>
                <a:lnTo>
                  <a:pt x="14801" y="2736"/>
                </a:lnTo>
                <a:lnTo>
                  <a:pt x="14630" y="2541"/>
                </a:lnTo>
                <a:lnTo>
                  <a:pt x="14435" y="2370"/>
                </a:lnTo>
                <a:lnTo>
                  <a:pt x="14215" y="2199"/>
                </a:lnTo>
                <a:lnTo>
                  <a:pt x="13995" y="2077"/>
                </a:lnTo>
                <a:lnTo>
                  <a:pt x="13751" y="1954"/>
                </a:lnTo>
                <a:lnTo>
                  <a:pt x="13507" y="1857"/>
                </a:lnTo>
                <a:lnTo>
                  <a:pt x="13238" y="1784"/>
                </a:lnTo>
                <a:lnTo>
                  <a:pt x="12969" y="1759"/>
                </a:lnTo>
                <a:lnTo>
                  <a:pt x="12676" y="1735"/>
                </a:lnTo>
                <a:lnTo>
                  <a:pt x="12334" y="1759"/>
                </a:lnTo>
                <a:lnTo>
                  <a:pt x="11992" y="1832"/>
                </a:lnTo>
                <a:lnTo>
                  <a:pt x="11650" y="1930"/>
                </a:lnTo>
                <a:lnTo>
                  <a:pt x="11357" y="2077"/>
                </a:lnTo>
                <a:lnTo>
                  <a:pt x="11186" y="1857"/>
                </a:lnTo>
                <a:lnTo>
                  <a:pt x="11015" y="1637"/>
                </a:lnTo>
                <a:lnTo>
                  <a:pt x="10844" y="1417"/>
                </a:lnTo>
                <a:lnTo>
                  <a:pt x="10649" y="1222"/>
                </a:lnTo>
                <a:lnTo>
                  <a:pt x="10454" y="1051"/>
                </a:lnTo>
                <a:lnTo>
                  <a:pt x="10234" y="880"/>
                </a:lnTo>
                <a:lnTo>
                  <a:pt x="9990" y="709"/>
                </a:lnTo>
                <a:lnTo>
                  <a:pt x="9745" y="562"/>
                </a:lnTo>
                <a:lnTo>
                  <a:pt x="9501" y="440"/>
                </a:lnTo>
                <a:lnTo>
                  <a:pt x="9257" y="318"/>
                </a:lnTo>
                <a:lnTo>
                  <a:pt x="8988" y="220"/>
                </a:lnTo>
                <a:lnTo>
                  <a:pt x="8720" y="147"/>
                </a:lnTo>
                <a:lnTo>
                  <a:pt x="8427" y="74"/>
                </a:lnTo>
                <a:lnTo>
                  <a:pt x="8158" y="25"/>
                </a:lnTo>
                <a:lnTo>
                  <a:pt x="7865" y="1"/>
                </a:lnTo>
                <a:close/>
              </a:path>
            </a:pathLst>
          </a:custGeom>
          <a:noFill/>
          <a:ln w="381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36" name="Google Shape;736;p40"/>
          <p:cNvGrpSpPr/>
          <p:nvPr/>
        </p:nvGrpSpPr>
        <p:grpSpPr>
          <a:xfrm>
            <a:off x="6359885" y="2606021"/>
            <a:ext cx="1075937" cy="1047989"/>
            <a:chOff x="5926225" y="921350"/>
            <a:chExt cx="517800" cy="504350"/>
          </a:xfrm>
        </p:grpSpPr>
        <p:sp>
          <p:nvSpPr>
            <p:cNvPr id="737" name="Google Shape;737;p40"/>
            <p:cNvSpPr/>
            <p:nvPr/>
          </p:nvSpPr>
          <p:spPr>
            <a:xfrm>
              <a:off x="5926225" y="921350"/>
              <a:ext cx="517800" cy="504350"/>
            </a:xfrm>
            <a:custGeom>
              <a:avLst/>
              <a:gdLst/>
              <a:ahLst/>
              <a:cxnLst/>
              <a:rect l="l" t="t" r="r" b="b"/>
              <a:pathLst>
                <a:path w="20712" h="20174" extrusionOk="0">
                  <a:moveTo>
                    <a:pt x="10356" y="2858"/>
                  </a:moveTo>
                  <a:lnTo>
                    <a:pt x="10722" y="2882"/>
                  </a:lnTo>
                  <a:lnTo>
                    <a:pt x="11089" y="2907"/>
                  </a:lnTo>
                  <a:lnTo>
                    <a:pt x="11455" y="2956"/>
                  </a:lnTo>
                  <a:lnTo>
                    <a:pt x="11821" y="3004"/>
                  </a:lnTo>
                  <a:lnTo>
                    <a:pt x="12163" y="3102"/>
                  </a:lnTo>
                  <a:lnTo>
                    <a:pt x="12505" y="3200"/>
                  </a:lnTo>
                  <a:lnTo>
                    <a:pt x="12847" y="3298"/>
                  </a:lnTo>
                  <a:lnTo>
                    <a:pt x="13165" y="3444"/>
                  </a:lnTo>
                  <a:lnTo>
                    <a:pt x="13482" y="3591"/>
                  </a:lnTo>
                  <a:lnTo>
                    <a:pt x="13800" y="3737"/>
                  </a:lnTo>
                  <a:lnTo>
                    <a:pt x="14093" y="3908"/>
                  </a:lnTo>
                  <a:lnTo>
                    <a:pt x="14386" y="4104"/>
                  </a:lnTo>
                  <a:lnTo>
                    <a:pt x="14679" y="4299"/>
                  </a:lnTo>
                  <a:lnTo>
                    <a:pt x="14948" y="4519"/>
                  </a:lnTo>
                  <a:lnTo>
                    <a:pt x="15216" y="4739"/>
                  </a:lnTo>
                  <a:lnTo>
                    <a:pt x="15460" y="4983"/>
                  </a:lnTo>
                  <a:lnTo>
                    <a:pt x="15705" y="5227"/>
                  </a:lnTo>
                  <a:lnTo>
                    <a:pt x="15925" y="5496"/>
                  </a:lnTo>
                  <a:lnTo>
                    <a:pt x="16144" y="5764"/>
                  </a:lnTo>
                  <a:lnTo>
                    <a:pt x="16340" y="6057"/>
                  </a:lnTo>
                  <a:lnTo>
                    <a:pt x="16535" y="6350"/>
                  </a:lnTo>
                  <a:lnTo>
                    <a:pt x="16706" y="6644"/>
                  </a:lnTo>
                  <a:lnTo>
                    <a:pt x="16853" y="6961"/>
                  </a:lnTo>
                  <a:lnTo>
                    <a:pt x="16999" y="7279"/>
                  </a:lnTo>
                  <a:lnTo>
                    <a:pt x="17146" y="7596"/>
                  </a:lnTo>
                  <a:lnTo>
                    <a:pt x="17243" y="7938"/>
                  </a:lnTo>
                  <a:lnTo>
                    <a:pt x="17341" y="8280"/>
                  </a:lnTo>
                  <a:lnTo>
                    <a:pt x="17439" y="8622"/>
                  </a:lnTo>
                  <a:lnTo>
                    <a:pt x="17488" y="8988"/>
                  </a:lnTo>
                  <a:lnTo>
                    <a:pt x="17536" y="9354"/>
                  </a:lnTo>
                  <a:lnTo>
                    <a:pt x="17561" y="9721"/>
                  </a:lnTo>
                  <a:lnTo>
                    <a:pt x="17585" y="10087"/>
                  </a:lnTo>
                  <a:lnTo>
                    <a:pt x="17561" y="10454"/>
                  </a:lnTo>
                  <a:lnTo>
                    <a:pt x="17536" y="10820"/>
                  </a:lnTo>
                  <a:lnTo>
                    <a:pt x="17488" y="11186"/>
                  </a:lnTo>
                  <a:lnTo>
                    <a:pt x="17439" y="11553"/>
                  </a:lnTo>
                  <a:lnTo>
                    <a:pt x="17341" y="11894"/>
                  </a:lnTo>
                  <a:lnTo>
                    <a:pt x="17243" y="12236"/>
                  </a:lnTo>
                  <a:lnTo>
                    <a:pt x="17146" y="12578"/>
                  </a:lnTo>
                  <a:lnTo>
                    <a:pt x="16999" y="12896"/>
                  </a:lnTo>
                  <a:lnTo>
                    <a:pt x="16853" y="13213"/>
                  </a:lnTo>
                  <a:lnTo>
                    <a:pt x="16706" y="13531"/>
                  </a:lnTo>
                  <a:lnTo>
                    <a:pt x="16535" y="13824"/>
                  </a:lnTo>
                  <a:lnTo>
                    <a:pt x="16340" y="14117"/>
                  </a:lnTo>
                  <a:lnTo>
                    <a:pt x="16144" y="14410"/>
                  </a:lnTo>
                  <a:lnTo>
                    <a:pt x="15925" y="14679"/>
                  </a:lnTo>
                  <a:lnTo>
                    <a:pt x="15705" y="14947"/>
                  </a:lnTo>
                  <a:lnTo>
                    <a:pt x="15460" y="15192"/>
                  </a:lnTo>
                  <a:lnTo>
                    <a:pt x="15216" y="15436"/>
                  </a:lnTo>
                  <a:lnTo>
                    <a:pt x="14948" y="15656"/>
                  </a:lnTo>
                  <a:lnTo>
                    <a:pt x="14679" y="15875"/>
                  </a:lnTo>
                  <a:lnTo>
                    <a:pt x="14386" y="16071"/>
                  </a:lnTo>
                  <a:lnTo>
                    <a:pt x="14093" y="16266"/>
                  </a:lnTo>
                  <a:lnTo>
                    <a:pt x="13800" y="16437"/>
                  </a:lnTo>
                  <a:lnTo>
                    <a:pt x="13482" y="16584"/>
                  </a:lnTo>
                  <a:lnTo>
                    <a:pt x="13165" y="16730"/>
                  </a:lnTo>
                  <a:lnTo>
                    <a:pt x="12847" y="16877"/>
                  </a:lnTo>
                  <a:lnTo>
                    <a:pt x="12505" y="16974"/>
                  </a:lnTo>
                  <a:lnTo>
                    <a:pt x="12163" y="17072"/>
                  </a:lnTo>
                  <a:lnTo>
                    <a:pt x="11821" y="17170"/>
                  </a:lnTo>
                  <a:lnTo>
                    <a:pt x="11455" y="17219"/>
                  </a:lnTo>
                  <a:lnTo>
                    <a:pt x="11089" y="17268"/>
                  </a:lnTo>
                  <a:lnTo>
                    <a:pt x="10722" y="17292"/>
                  </a:lnTo>
                  <a:lnTo>
                    <a:pt x="10356" y="17316"/>
                  </a:lnTo>
                  <a:lnTo>
                    <a:pt x="9990" y="17292"/>
                  </a:lnTo>
                  <a:lnTo>
                    <a:pt x="9623" y="17268"/>
                  </a:lnTo>
                  <a:lnTo>
                    <a:pt x="9257" y="17219"/>
                  </a:lnTo>
                  <a:lnTo>
                    <a:pt x="8891" y="17170"/>
                  </a:lnTo>
                  <a:lnTo>
                    <a:pt x="8549" y="17072"/>
                  </a:lnTo>
                  <a:lnTo>
                    <a:pt x="8207" y="16974"/>
                  </a:lnTo>
                  <a:lnTo>
                    <a:pt x="7865" y="16877"/>
                  </a:lnTo>
                  <a:lnTo>
                    <a:pt x="7547" y="16730"/>
                  </a:lnTo>
                  <a:lnTo>
                    <a:pt x="7230" y="16584"/>
                  </a:lnTo>
                  <a:lnTo>
                    <a:pt x="6912" y="16437"/>
                  </a:lnTo>
                  <a:lnTo>
                    <a:pt x="6619" y="16266"/>
                  </a:lnTo>
                  <a:lnTo>
                    <a:pt x="6326" y="16071"/>
                  </a:lnTo>
                  <a:lnTo>
                    <a:pt x="6033" y="15875"/>
                  </a:lnTo>
                  <a:lnTo>
                    <a:pt x="5765" y="15656"/>
                  </a:lnTo>
                  <a:lnTo>
                    <a:pt x="5496" y="15436"/>
                  </a:lnTo>
                  <a:lnTo>
                    <a:pt x="5252" y="15192"/>
                  </a:lnTo>
                  <a:lnTo>
                    <a:pt x="5007" y="14947"/>
                  </a:lnTo>
                  <a:lnTo>
                    <a:pt x="4788" y="14679"/>
                  </a:lnTo>
                  <a:lnTo>
                    <a:pt x="4568" y="14410"/>
                  </a:lnTo>
                  <a:lnTo>
                    <a:pt x="4372" y="14117"/>
                  </a:lnTo>
                  <a:lnTo>
                    <a:pt x="4177" y="13824"/>
                  </a:lnTo>
                  <a:lnTo>
                    <a:pt x="4006" y="13531"/>
                  </a:lnTo>
                  <a:lnTo>
                    <a:pt x="3860" y="13213"/>
                  </a:lnTo>
                  <a:lnTo>
                    <a:pt x="3713" y="12896"/>
                  </a:lnTo>
                  <a:lnTo>
                    <a:pt x="3566" y="12578"/>
                  </a:lnTo>
                  <a:lnTo>
                    <a:pt x="3469" y="12236"/>
                  </a:lnTo>
                  <a:lnTo>
                    <a:pt x="3371" y="11894"/>
                  </a:lnTo>
                  <a:lnTo>
                    <a:pt x="3273" y="11553"/>
                  </a:lnTo>
                  <a:lnTo>
                    <a:pt x="3225" y="11186"/>
                  </a:lnTo>
                  <a:lnTo>
                    <a:pt x="3176" y="10820"/>
                  </a:lnTo>
                  <a:lnTo>
                    <a:pt x="3151" y="10454"/>
                  </a:lnTo>
                  <a:lnTo>
                    <a:pt x="3127" y="10087"/>
                  </a:lnTo>
                  <a:lnTo>
                    <a:pt x="3151" y="9721"/>
                  </a:lnTo>
                  <a:lnTo>
                    <a:pt x="3176" y="9354"/>
                  </a:lnTo>
                  <a:lnTo>
                    <a:pt x="3225" y="8988"/>
                  </a:lnTo>
                  <a:lnTo>
                    <a:pt x="3273" y="8622"/>
                  </a:lnTo>
                  <a:lnTo>
                    <a:pt x="3371" y="8280"/>
                  </a:lnTo>
                  <a:lnTo>
                    <a:pt x="3469" y="7938"/>
                  </a:lnTo>
                  <a:lnTo>
                    <a:pt x="3566" y="7596"/>
                  </a:lnTo>
                  <a:lnTo>
                    <a:pt x="3713" y="7279"/>
                  </a:lnTo>
                  <a:lnTo>
                    <a:pt x="3860" y="6961"/>
                  </a:lnTo>
                  <a:lnTo>
                    <a:pt x="4006" y="6644"/>
                  </a:lnTo>
                  <a:lnTo>
                    <a:pt x="4177" y="6350"/>
                  </a:lnTo>
                  <a:lnTo>
                    <a:pt x="4372" y="6057"/>
                  </a:lnTo>
                  <a:lnTo>
                    <a:pt x="4568" y="5764"/>
                  </a:lnTo>
                  <a:lnTo>
                    <a:pt x="4788" y="5496"/>
                  </a:lnTo>
                  <a:lnTo>
                    <a:pt x="5007" y="5227"/>
                  </a:lnTo>
                  <a:lnTo>
                    <a:pt x="5252" y="4983"/>
                  </a:lnTo>
                  <a:lnTo>
                    <a:pt x="5496" y="4739"/>
                  </a:lnTo>
                  <a:lnTo>
                    <a:pt x="5765" y="4519"/>
                  </a:lnTo>
                  <a:lnTo>
                    <a:pt x="6033" y="4299"/>
                  </a:lnTo>
                  <a:lnTo>
                    <a:pt x="6326" y="4104"/>
                  </a:lnTo>
                  <a:lnTo>
                    <a:pt x="6619" y="3908"/>
                  </a:lnTo>
                  <a:lnTo>
                    <a:pt x="6912" y="3737"/>
                  </a:lnTo>
                  <a:lnTo>
                    <a:pt x="7230" y="3591"/>
                  </a:lnTo>
                  <a:lnTo>
                    <a:pt x="7547" y="3444"/>
                  </a:lnTo>
                  <a:lnTo>
                    <a:pt x="7865" y="3298"/>
                  </a:lnTo>
                  <a:lnTo>
                    <a:pt x="8207" y="3200"/>
                  </a:lnTo>
                  <a:lnTo>
                    <a:pt x="8549" y="3102"/>
                  </a:lnTo>
                  <a:lnTo>
                    <a:pt x="8891" y="3004"/>
                  </a:lnTo>
                  <a:lnTo>
                    <a:pt x="9257" y="2956"/>
                  </a:lnTo>
                  <a:lnTo>
                    <a:pt x="9623" y="2907"/>
                  </a:lnTo>
                  <a:lnTo>
                    <a:pt x="9990" y="2882"/>
                  </a:lnTo>
                  <a:lnTo>
                    <a:pt x="10356" y="2858"/>
                  </a:lnTo>
                  <a:close/>
                  <a:moveTo>
                    <a:pt x="8060" y="0"/>
                  </a:moveTo>
                  <a:lnTo>
                    <a:pt x="6717" y="2516"/>
                  </a:lnTo>
                  <a:lnTo>
                    <a:pt x="3908" y="2003"/>
                  </a:lnTo>
                  <a:lnTo>
                    <a:pt x="3786" y="4861"/>
                  </a:lnTo>
                  <a:lnTo>
                    <a:pt x="1026" y="5593"/>
                  </a:lnTo>
                  <a:lnTo>
                    <a:pt x="2174" y="8207"/>
                  </a:lnTo>
                  <a:lnTo>
                    <a:pt x="1" y="10087"/>
                  </a:lnTo>
                  <a:lnTo>
                    <a:pt x="2174" y="11968"/>
                  </a:lnTo>
                  <a:lnTo>
                    <a:pt x="1026" y="14581"/>
                  </a:lnTo>
                  <a:lnTo>
                    <a:pt x="3786" y="15314"/>
                  </a:lnTo>
                  <a:lnTo>
                    <a:pt x="3908" y="18171"/>
                  </a:lnTo>
                  <a:lnTo>
                    <a:pt x="6717" y="17658"/>
                  </a:lnTo>
                  <a:lnTo>
                    <a:pt x="8060" y="20174"/>
                  </a:lnTo>
                  <a:lnTo>
                    <a:pt x="10356" y="18489"/>
                  </a:lnTo>
                  <a:lnTo>
                    <a:pt x="12652" y="20174"/>
                  </a:lnTo>
                  <a:lnTo>
                    <a:pt x="13995" y="17658"/>
                  </a:lnTo>
                  <a:lnTo>
                    <a:pt x="16804" y="18171"/>
                  </a:lnTo>
                  <a:lnTo>
                    <a:pt x="16926" y="15314"/>
                  </a:lnTo>
                  <a:lnTo>
                    <a:pt x="19686" y="14581"/>
                  </a:lnTo>
                  <a:lnTo>
                    <a:pt x="18538" y="11968"/>
                  </a:lnTo>
                  <a:lnTo>
                    <a:pt x="20711" y="10087"/>
                  </a:lnTo>
                  <a:lnTo>
                    <a:pt x="18538" y="8207"/>
                  </a:lnTo>
                  <a:lnTo>
                    <a:pt x="19686" y="5593"/>
                  </a:lnTo>
                  <a:lnTo>
                    <a:pt x="16926" y="4861"/>
                  </a:lnTo>
                  <a:lnTo>
                    <a:pt x="16804" y="2003"/>
                  </a:lnTo>
                  <a:lnTo>
                    <a:pt x="13995" y="2516"/>
                  </a:lnTo>
                  <a:lnTo>
                    <a:pt x="12652" y="0"/>
                  </a:lnTo>
                  <a:lnTo>
                    <a:pt x="10356" y="1686"/>
                  </a:lnTo>
                  <a:lnTo>
                    <a:pt x="8060" y="0"/>
                  </a:lnTo>
                  <a:close/>
                </a:path>
              </a:pathLst>
            </a:custGeom>
            <a:solidFill>
              <a:srgbClr val="FFFF00"/>
            </a:solidFill>
            <a:ln w="28575" cap="flat" cmpd="sng">
              <a:solidFill>
                <a:srgbClr val="000000"/>
              </a:solidFill>
              <a:prstDash val="solid"/>
              <a:bevel/>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40"/>
            <p:cNvSpPr/>
            <p:nvPr/>
          </p:nvSpPr>
          <p:spPr>
            <a:xfrm>
              <a:off x="6016600" y="1005000"/>
              <a:ext cx="337050" cy="337050"/>
            </a:xfrm>
            <a:custGeom>
              <a:avLst/>
              <a:gdLst/>
              <a:ahLst/>
              <a:cxnLst/>
              <a:rect l="l" t="t" r="r" b="b"/>
              <a:pathLst>
                <a:path w="13482" h="13482" extrusionOk="0">
                  <a:moveTo>
                    <a:pt x="6741" y="0"/>
                  </a:moveTo>
                  <a:lnTo>
                    <a:pt x="6399" y="25"/>
                  </a:lnTo>
                  <a:lnTo>
                    <a:pt x="6057" y="49"/>
                  </a:lnTo>
                  <a:lnTo>
                    <a:pt x="5715" y="98"/>
                  </a:lnTo>
                  <a:lnTo>
                    <a:pt x="5398" y="147"/>
                  </a:lnTo>
                  <a:lnTo>
                    <a:pt x="5056" y="220"/>
                  </a:lnTo>
                  <a:lnTo>
                    <a:pt x="4738" y="318"/>
                  </a:lnTo>
                  <a:lnTo>
                    <a:pt x="4421" y="416"/>
                  </a:lnTo>
                  <a:lnTo>
                    <a:pt x="4128" y="538"/>
                  </a:lnTo>
                  <a:lnTo>
                    <a:pt x="3835" y="684"/>
                  </a:lnTo>
                  <a:lnTo>
                    <a:pt x="3542" y="831"/>
                  </a:lnTo>
                  <a:lnTo>
                    <a:pt x="3249" y="977"/>
                  </a:lnTo>
                  <a:lnTo>
                    <a:pt x="2980" y="1173"/>
                  </a:lnTo>
                  <a:lnTo>
                    <a:pt x="2711" y="1344"/>
                  </a:lnTo>
                  <a:lnTo>
                    <a:pt x="2467" y="1539"/>
                  </a:lnTo>
                  <a:lnTo>
                    <a:pt x="2223" y="1759"/>
                  </a:lnTo>
                  <a:lnTo>
                    <a:pt x="1979" y="1979"/>
                  </a:lnTo>
                  <a:lnTo>
                    <a:pt x="1759" y="2223"/>
                  </a:lnTo>
                  <a:lnTo>
                    <a:pt x="1539" y="2467"/>
                  </a:lnTo>
                  <a:lnTo>
                    <a:pt x="1344" y="2711"/>
                  </a:lnTo>
                  <a:lnTo>
                    <a:pt x="1173" y="2980"/>
                  </a:lnTo>
                  <a:lnTo>
                    <a:pt x="977" y="3249"/>
                  </a:lnTo>
                  <a:lnTo>
                    <a:pt x="831" y="3542"/>
                  </a:lnTo>
                  <a:lnTo>
                    <a:pt x="684" y="3835"/>
                  </a:lnTo>
                  <a:lnTo>
                    <a:pt x="538" y="4128"/>
                  </a:lnTo>
                  <a:lnTo>
                    <a:pt x="416" y="4421"/>
                  </a:lnTo>
                  <a:lnTo>
                    <a:pt x="318" y="4738"/>
                  </a:lnTo>
                  <a:lnTo>
                    <a:pt x="220" y="5056"/>
                  </a:lnTo>
                  <a:lnTo>
                    <a:pt x="147" y="5398"/>
                  </a:lnTo>
                  <a:lnTo>
                    <a:pt x="98" y="5715"/>
                  </a:lnTo>
                  <a:lnTo>
                    <a:pt x="49" y="6057"/>
                  </a:lnTo>
                  <a:lnTo>
                    <a:pt x="25" y="6399"/>
                  </a:lnTo>
                  <a:lnTo>
                    <a:pt x="0" y="6741"/>
                  </a:lnTo>
                  <a:lnTo>
                    <a:pt x="25" y="7083"/>
                  </a:lnTo>
                  <a:lnTo>
                    <a:pt x="49" y="7425"/>
                  </a:lnTo>
                  <a:lnTo>
                    <a:pt x="98" y="7767"/>
                  </a:lnTo>
                  <a:lnTo>
                    <a:pt x="147" y="8084"/>
                  </a:lnTo>
                  <a:lnTo>
                    <a:pt x="220" y="8426"/>
                  </a:lnTo>
                  <a:lnTo>
                    <a:pt x="318" y="8744"/>
                  </a:lnTo>
                  <a:lnTo>
                    <a:pt x="416" y="9061"/>
                  </a:lnTo>
                  <a:lnTo>
                    <a:pt x="538" y="9354"/>
                  </a:lnTo>
                  <a:lnTo>
                    <a:pt x="684" y="9648"/>
                  </a:lnTo>
                  <a:lnTo>
                    <a:pt x="831" y="9941"/>
                  </a:lnTo>
                  <a:lnTo>
                    <a:pt x="977" y="10234"/>
                  </a:lnTo>
                  <a:lnTo>
                    <a:pt x="1173" y="10502"/>
                  </a:lnTo>
                  <a:lnTo>
                    <a:pt x="1344" y="10771"/>
                  </a:lnTo>
                  <a:lnTo>
                    <a:pt x="1539" y="11015"/>
                  </a:lnTo>
                  <a:lnTo>
                    <a:pt x="1759" y="11259"/>
                  </a:lnTo>
                  <a:lnTo>
                    <a:pt x="1979" y="11504"/>
                  </a:lnTo>
                  <a:lnTo>
                    <a:pt x="2223" y="11723"/>
                  </a:lnTo>
                  <a:lnTo>
                    <a:pt x="2467" y="11943"/>
                  </a:lnTo>
                  <a:lnTo>
                    <a:pt x="2711" y="12139"/>
                  </a:lnTo>
                  <a:lnTo>
                    <a:pt x="2980" y="12310"/>
                  </a:lnTo>
                  <a:lnTo>
                    <a:pt x="3249" y="12505"/>
                  </a:lnTo>
                  <a:lnTo>
                    <a:pt x="3542" y="12652"/>
                  </a:lnTo>
                  <a:lnTo>
                    <a:pt x="3835" y="12798"/>
                  </a:lnTo>
                  <a:lnTo>
                    <a:pt x="4128" y="12945"/>
                  </a:lnTo>
                  <a:lnTo>
                    <a:pt x="4421" y="13067"/>
                  </a:lnTo>
                  <a:lnTo>
                    <a:pt x="4738" y="13164"/>
                  </a:lnTo>
                  <a:lnTo>
                    <a:pt x="5056" y="13262"/>
                  </a:lnTo>
                  <a:lnTo>
                    <a:pt x="5398" y="13335"/>
                  </a:lnTo>
                  <a:lnTo>
                    <a:pt x="5715" y="13384"/>
                  </a:lnTo>
                  <a:lnTo>
                    <a:pt x="6057" y="13433"/>
                  </a:lnTo>
                  <a:lnTo>
                    <a:pt x="6399" y="13458"/>
                  </a:lnTo>
                  <a:lnTo>
                    <a:pt x="6741" y="13482"/>
                  </a:lnTo>
                  <a:lnTo>
                    <a:pt x="7083" y="13458"/>
                  </a:lnTo>
                  <a:lnTo>
                    <a:pt x="7425" y="13433"/>
                  </a:lnTo>
                  <a:lnTo>
                    <a:pt x="7767" y="13384"/>
                  </a:lnTo>
                  <a:lnTo>
                    <a:pt x="8084" y="13335"/>
                  </a:lnTo>
                  <a:lnTo>
                    <a:pt x="8426" y="13262"/>
                  </a:lnTo>
                  <a:lnTo>
                    <a:pt x="8744" y="13164"/>
                  </a:lnTo>
                  <a:lnTo>
                    <a:pt x="9061" y="13067"/>
                  </a:lnTo>
                  <a:lnTo>
                    <a:pt x="9354" y="12945"/>
                  </a:lnTo>
                  <a:lnTo>
                    <a:pt x="9647" y="12798"/>
                  </a:lnTo>
                  <a:lnTo>
                    <a:pt x="9940" y="12652"/>
                  </a:lnTo>
                  <a:lnTo>
                    <a:pt x="10234" y="12505"/>
                  </a:lnTo>
                  <a:lnTo>
                    <a:pt x="10502" y="12310"/>
                  </a:lnTo>
                  <a:lnTo>
                    <a:pt x="10771" y="12139"/>
                  </a:lnTo>
                  <a:lnTo>
                    <a:pt x="11015" y="11943"/>
                  </a:lnTo>
                  <a:lnTo>
                    <a:pt x="11259" y="11723"/>
                  </a:lnTo>
                  <a:lnTo>
                    <a:pt x="11504" y="11504"/>
                  </a:lnTo>
                  <a:lnTo>
                    <a:pt x="11723" y="11259"/>
                  </a:lnTo>
                  <a:lnTo>
                    <a:pt x="11943" y="11015"/>
                  </a:lnTo>
                  <a:lnTo>
                    <a:pt x="12139" y="10771"/>
                  </a:lnTo>
                  <a:lnTo>
                    <a:pt x="12310" y="10502"/>
                  </a:lnTo>
                  <a:lnTo>
                    <a:pt x="12505" y="10234"/>
                  </a:lnTo>
                  <a:lnTo>
                    <a:pt x="12651" y="9941"/>
                  </a:lnTo>
                  <a:lnTo>
                    <a:pt x="12798" y="9648"/>
                  </a:lnTo>
                  <a:lnTo>
                    <a:pt x="12945" y="9354"/>
                  </a:lnTo>
                  <a:lnTo>
                    <a:pt x="13067" y="9061"/>
                  </a:lnTo>
                  <a:lnTo>
                    <a:pt x="13164" y="8744"/>
                  </a:lnTo>
                  <a:lnTo>
                    <a:pt x="13262" y="8426"/>
                  </a:lnTo>
                  <a:lnTo>
                    <a:pt x="13335" y="8084"/>
                  </a:lnTo>
                  <a:lnTo>
                    <a:pt x="13384" y="7767"/>
                  </a:lnTo>
                  <a:lnTo>
                    <a:pt x="13433" y="7425"/>
                  </a:lnTo>
                  <a:lnTo>
                    <a:pt x="13457" y="7083"/>
                  </a:lnTo>
                  <a:lnTo>
                    <a:pt x="13482" y="6741"/>
                  </a:lnTo>
                  <a:lnTo>
                    <a:pt x="13457" y="6399"/>
                  </a:lnTo>
                  <a:lnTo>
                    <a:pt x="13433" y="6057"/>
                  </a:lnTo>
                  <a:lnTo>
                    <a:pt x="13384" y="5715"/>
                  </a:lnTo>
                  <a:lnTo>
                    <a:pt x="13335" y="5398"/>
                  </a:lnTo>
                  <a:lnTo>
                    <a:pt x="13262" y="5056"/>
                  </a:lnTo>
                  <a:lnTo>
                    <a:pt x="13164" y="4738"/>
                  </a:lnTo>
                  <a:lnTo>
                    <a:pt x="13067" y="4421"/>
                  </a:lnTo>
                  <a:lnTo>
                    <a:pt x="12945" y="4128"/>
                  </a:lnTo>
                  <a:lnTo>
                    <a:pt x="12798" y="3835"/>
                  </a:lnTo>
                  <a:lnTo>
                    <a:pt x="12651" y="3542"/>
                  </a:lnTo>
                  <a:lnTo>
                    <a:pt x="12505" y="3249"/>
                  </a:lnTo>
                  <a:lnTo>
                    <a:pt x="12310" y="2980"/>
                  </a:lnTo>
                  <a:lnTo>
                    <a:pt x="12139" y="2711"/>
                  </a:lnTo>
                  <a:lnTo>
                    <a:pt x="11943" y="2467"/>
                  </a:lnTo>
                  <a:lnTo>
                    <a:pt x="11723" y="2223"/>
                  </a:lnTo>
                  <a:lnTo>
                    <a:pt x="11504" y="1979"/>
                  </a:lnTo>
                  <a:lnTo>
                    <a:pt x="11259" y="1759"/>
                  </a:lnTo>
                  <a:lnTo>
                    <a:pt x="11015" y="1539"/>
                  </a:lnTo>
                  <a:lnTo>
                    <a:pt x="10771" y="1344"/>
                  </a:lnTo>
                  <a:lnTo>
                    <a:pt x="10502" y="1173"/>
                  </a:lnTo>
                  <a:lnTo>
                    <a:pt x="10234" y="977"/>
                  </a:lnTo>
                  <a:lnTo>
                    <a:pt x="9940" y="831"/>
                  </a:lnTo>
                  <a:lnTo>
                    <a:pt x="9647" y="684"/>
                  </a:lnTo>
                  <a:lnTo>
                    <a:pt x="9354" y="538"/>
                  </a:lnTo>
                  <a:lnTo>
                    <a:pt x="9061" y="416"/>
                  </a:lnTo>
                  <a:lnTo>
                    <a:pt x="8744" y="318"/>
                  </a:lnTo>
                  <a:lnTo>
                    <a:pt x="8426" y="220"/>
                  </a:lnTo>
                  <a:lnTo>
                    <a:pt x="8084" y="147"/>
                  </a:lnTo>
                  <a:lnTo>
                    <a:pt x="7767" y="98"/>
                  </a:lnTo>
                  <a:lnTo>
                    <a:pt x="7425" y="49"/>
                  </a:lnTo>
                  <a:lnTo>
                    <a:pt x="7083" y="25"/>
                  </a:lnTo>
                  <a:lnTo>
                    <a:pt x="6741" y="0"/>
                  </a:lnTo>
                  <a:close/>
                </a:path>
              </a:pathLst>
            </a:custGeom>
            <a:solidFill>
              <a:srgbClr val="FFFF00"/>
            </a:solidFill>
            <a:ln w="28575" cap="flat" cmpd="sng">
              <a:solidFill>
                <a:srgbClr val="000000"/>
              </a:solidFill>
              <a:prstDash val="solid"/>
              <a:bevel/>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39" name="Google Shape;739;p40"/>
          <p:cNvSpPr/>
          <p:nvPr/>
        </p:nvSpPr>
        <p:spPr>
          <a:xfrm>
            <a:off x="6842198" y="3193118"/>
            <a:ext cx="997288" cy="563371"/>
          </a:xfrm>
          <a:custGeom>
            <a:avLst/>
            <a:gdLst/>
            <a:ahLst/>
            <a:cxnLst/>
            <a:rect l="l" t="t" r="r" b="b"/>
            <a:pathLst>
              <a:path w="19198" h="10845" extrusionOk="0">
                <a:moveTo>
                  <a:pt x="7572" y="1"/>
                </a:moveTo>
                <a:lnTo>
                  <a:pt x="7108" y="25"/>
                </a:lnTo>
                <a:lnTo>
                  <a:pt x="6668" y="98"/>
                </a:lnTo>
                <a:lnTo>
                  <a:pt x="6229" y="196"/>
                </a:lnTo>
                <a:lnTo>
                  <a:pt x="5813" y="343"/>
                </a:lnTo>
                <a:lnTo>
                  <a:pt x="5423" y="538"/>
                </a:lnTo>
                <a:lnTo>
                  <a:pt x="5056" y="758"/>
                </a:lnTo>
                <a:lnTo>
                  <a:pt x="4714" y="1026"/>
                </a:lnTo>
                <a:lnTo>
                  <a:pt x="4397" y="1319"/>
                </a:lnTo>
                <a:lnTo>
                  <a:pt x="4104" y="1637"/>
                </a:lnTo>
                <a:lnTo>
                  <a:pt x="3835" y="1979"/>
                </a:lnTo>
                <a:lnTo>
                  <a:pt x="3615" y="2345"/>
                </a:lnTo>
                <a:lnTo>
                  <a:pt x="3420" y="2736"/>
                </a:lnTo>
                <a:lnTo>
                  <a:pt x="3273" y="3151"/>
                </a:lnTo>
                <a:lnTo>
                  <a:pt x="3151" y="3591"/>
                </a:lnTo>
                <a:lnTo>
                  <a:pt x="3102" y="4030"/>
                </a:lnTo>
                <a:lnTo>
                  <a:pt x="3078" y="4494"/>
                </a:lnTo>
                <a:lnTo>
                  <a:pt x="3078" y="4788"/>
                </a:lnTo>
                <a:lnTo>
                  <a:pt x="2712" y="4788"/>
                </a:lnTo>
                <a:lnTo>
                  <a:pt x="2419" y="4836"/>
                </a:lnTo>
                <a:lnTo>
                  <a:pt x="2125" y="4910"/>
                </a:lnTo>
                <a:lnTo>
                  <a:pt x="1832" y="5032"/>
                </a:lnTo>
                <a:lnTo>
                  <a:pt x="1588" y="5154"/>
                </a:lnTo>
                <a:lnTo>
                  <a:pt x="1320" y="5300"/>
                </a:lnTo>
                <a:lnTo>
                  <a:pt x="1100" y="5471"/>
                </a:lnTo>
                <a:lnTo>
                  <a:pt x="880" y="5667"/>
                </a:lnTo>
                <a:lnTo>
                  <a:pt x="685" y="5887"/>
                </a:lnTo>
                <a:lnTo>
                  <a:pt x="514" y="6131"/>
                </a:lnTo>
                <a:lnTo>
                  <a:pt x="367" y="6375"/>
                </a:lnTo>
                <a:lnTo>
                  <a:pt x="220" y="6644"/>
                </a:lnTo>
                <a:lnTo>
                  <a:pt x="123" y="6912"/>
                </a:lnTo>
                <a:lnTo>
                  <a:pt x="50" y="7205"/>
                </a:lnTo>
                <a:lnTo>
                  <a:pt x="1" y="7499"/>
                </a:lnTo>
                <a:lnTo>
                  <a:pt x="1" y="7816"/>
                </a:lnTo>
                <a:lnTo>
                  <a:pt x="1" y="8134"/>
                </a:lnTo>
                <a:lnTo>
                  <a:pt x="50" y="8427"/>
                </a:lnTo>
                <a:lnTo>
                  <a:pt x="123" y="8720"/>
                </a:lnTo>
                <a:lnTo>
                  <a:pt x="220" y="8988"/>
                </a:lnTo>
                <a:lnTo>
                  <a:pt x="367" y="9257"/>
                </a:lnTo>
                <a:lnTo>
                  <a:pt x="514" y="9501"/>
                </a:lnTo>
                <a:lnTo>
                  <a:pt x="685" y="9745"/>
                </a:lnTo>
                <a:lnTo>
                  <a:pt x="880" y="9965"/>
                </a:lnTo>
                <a:lnTo>
                  <a:pt x="1100" y="10161"/>
                </a:lnTo>
                <a:lnTo>
                  <a:pt x="1320" y="10332"/>
                </a:lnTo>
                <a:lnTo>
                  <a:pt x="1588" y="10478"/>
                </a:lnTo>
                <a:lnTo>
                  <a:pt x="1832" y="10600"/>
                </a:lnTo>
                <a:lnTo>
                  <a:pt x="2125" y="10722"/>
                </a:lnTo>
                <a:lnTo>
                  <a:pt x="2419" y="10796"/>
                </a:lnTo>
                <a:lnTo>
                  <a:pt x="2712" y="10844"/>
                </a:lnTo>
                <a:lnTo>
                  <a:pt x="16486" y="10844"/>
                </a:lnTo>
                <a:lnTo>
                  <a:pt x="16779" y="10796"/>
                </a:lnTo>
                <a:lnTo>
                  <a:pt x="17072" y="10722"/>
                </a:lnTo>
                <a:lnTo>
                  <a:pt x="17365" y="10600"/>
                </a:lnTo>
                <a:lnTo>
                  <a:pt x="17610" y="10478"/>
                </a:lnTo>
                <a:lnTo>
                  <a:pt x="17878" y="10332"/>
                </a:lnTo>
                <a:lnTo>
                  <a:pt x="18098" y="10161"/>
                </a:lnTo>
                <a:lnTo>
                  <a:pt x="18318" y="9965"/>
                </a:lnTo>
                <a:lnTo>
                  <a:pt x="18513" y="9745"/>
                </a:lnTo>
                <a:lnTo>
                  <a:pt x="18684" y="9501"/>
                </a:lnTo>
                <a:lnTo>
                  <a:pt x="18831" y="9257"/>
                </a:lnTo>
                <a:lnTo>
                  <a:pt x="18977" y="8988"/>
                </a:lnTo>
                <a:lnTo>
                  <a:pt x="19075" y="8720"/>
                </a:lnTo>
                <a:lnTo>
                  <a:pt x="19148" y="8427"/>
                </a:lnTo>
                <a:lnTo>
                  <a:pt x="19197" y="8134"/>
                </a:lnTo>
                <a:lnTo>
                  <a:pt x="19197" y="7816"/>
                </a:lnTo>
                <a:lnTo>
                  <a:pt x="19197" y="7499"/>
                </a:lnTo>
                <a:lnTo>
                  <a:pt x="19148" y="7205"/>
                </a:lnTo>
                <a:lnTo>
                  <a:pt x="19075" y="6912"/>
                </a:lnTo>
                <a:lnTo>
                  <a:pt x="18977" y="6644"/>
                </a:lnTo>
                <a:lnTo>
                  <a:pt x="18831" y="6375"/>
                </a:lnTo>
                <a:lnTo>
                  <a:pt x="18684" y="6131"/>
                </a:lnTo>
                <a:lnTo>
                  <a:pt x="18513" y="5887"/>
                </a:lnTo>
                <a:lnTo>
                  <a:pt x="18318" y="5667"/>
                </a:lnTo>
                <a:lnTo>
                  <a:pt x="18098" y="5471"/>
                </a:lnTo>
                <a:lnTo>
                  <a:pt x="17878" y="5300"/>
                </a:lnTo>
                <a:lnTo>
                  <a:pt x="17610" y="5154"/>
                </a:lnTo>
                <a:lnTo>
                  <a:pt x="17365" y="5032"/>
                </a:lnTo>
                <a:lnTo>
                  <a:pt x="17072" y="4910"/>
                </a:lnTo>
                <a:lnTo>
                  <a:pt x="16779" y="4836"/>
                </a:lnTo>
                <a:lnTo>
                  <a:pt x="16486" y="4788"/>
                </a:lnTo>
                <a:lnTo>
                  <a:pt x="15412" y="4788"/>
                </a:lnTo>
                <a:lnTo>
                  <a:pt x="15436" y="4494"/>
                </a:lnTo>
                <a:lnTo>
                  <a:pt x="15412" y="4201"/>
                </a:lnTo>
                <a:lnTo>
                  <a:pt x="15387" y="3933"/>
                </a:lnTo>
                <a:lnTo>
                  <a:pt x="15314" y="3664"/>
                </a:lnTo>
                <a:lnTo>
                  <a:pt x="15216" y="3420"/>
                </a:lnTo>
                <a:lnTo>
                  <a:pt x="15094" y="3176"/>
                </a:lnTo>
                <a:lnTo>
                  <a:pt x="14972" y="2956"/>
                </a:lnTo>
                <a:lnTo>
                  <a:pt x="14801" y="2736"/>
                </a:lnTo>
                <a:lnTo>
                  <a:pt x="14630" y="2541"/>
                </a:lnTo>
                <a:lnTo>
                  <a:pt x="14435" y="2370"/>
                </a:lnTo>
                <a:lnTo>
                  <a:pt x="14215" y="2199"/>
                </a:lnTo>
                <a:lnTo>
                  <a:pt x="13995" y="2077"/>
                </a:lnTo>
                <a:lnTo>
                  <a:pt x="13751" y="1954"/>
                </a:lnTo>
                <a:lnTo>
                  <a:pt x="13507" y="1857"/>
                </a:lnTo>
                <a:lnTo>
                  <a:pt x="13238" y="1784"/>
                </a:lnTo>
                <a:lnTo>
                  <a:pt x="12969" y="1759"/>
                </a:lnTo>
                <a:lnTo>
                  <a:pt x="12676" y="1735"/>
                </a:lnTo>
                <a:lnTo>
                  <a:pt x="12334" y="1759"/>
                </a:lnTo>
                <a:lnTo>
                  <a:pt x="11992" y="1832"/>
                </a:lnTo>
                <a:lnTo>
                  <a:pt x="11650" y="1930"/>
                </a:lnTo>
                <a:lnTo>
                  <a:pt x="11357" y="2077"/>
                </a:lnTo>
                <a:lnTo>
                  <a:pt x="11186" y="1857"/>
                </a:lnTo>
                <a:lnTo>
                  <a:pt x="11015" y="1637"/>
                </a:lnTo>
                <a:lnTo>
                  <a:pt x="10844" y="1417"/>
                </a:lnTo>
                <a:lnTo>
                  <a:pt x="10649" y="1222"/>
                </a:lnTo>
                <a:lnTo>
                  <a:pt x="10454" y="1051"/>
                </a:lnTo>
                <a:lnTo>
                  <a:pt x="10234" y="880"/>
                </a:lnTo>
                <a:lnTo>
                  <a:pt x="9990" y="709"/>
                </a:lnTo>
                <a:lnTo>
                  <a:pt x="9745" y="562"/>
                </a:lnTo>
                <a:lnTo>
                  <a:pt x="9501" y="440"/>
                </a:lnTo>
                <a:lnTo>
                  <a:pt x="9257" y="318"/>
                </a:lnTo>
                <a:lnTo>
                  <a:pt x="8988" y="220"/>
                </a:lnTo>
                <a:lnTo>
                  <a:pt x="8720" y="147"/>
                </a:lnTo>
                <a:lnTo>
                  <a:pt x="8427" y="74"/>
                </a:lnTo>
                <a:lnTo>
                  <a:pt x="8158" y="25"/>
                </a:lnTo>
                <a:lnTo>
                  <a:pt x="7865" y="1"/>
                </a:lnTo>
                <a:close/>
              </a:path>
            </a:pathLst>
          </a:custGeom>
          <a:noFill/>
          <a:ln w="9525" cap="flat" cmpd="sng">
            <a:solidFill>
              <a:srgbClr val="000000"/>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40"/>
          <p:cNvSpPr txBox="1"/>
          <p:nvPr/>
        </p:nvSpPr>
        <p:spPr>
          <a:xfrm>
            <a:off x="6248575" y="312075"/>
            <a:ext cx="2592000" cy="1525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 sz="900" b="1">
                <a:solidFill>
                  <a:srgbClr val="FFFFFF"/>
                </a:solidFill>
                <a:latin typeface="Varela Round"/>
                <a:ea typeface="Varela Round"/>
                <a:cs typeface="Varela Round"/>
                <a:sym typeface="Varela Round"/>
              </a:rPr>
              <a:t>SlidesCarnival icons are editable shapes</a:t>
            </a:r>
            <a:r>
              <a:rPr lang="en" sz="900">
                <a:solidFill>
                  <a:srgbClr val="FFFFFF"/>
                </a:solidFill>
                <a:latin typeface="Varela Round"/>
                <a:ea typeface="Varela Round"/>
                <a:cs typeface="Varela Round"/>
                <a:sym typeface="Varela Round"/>
              </a:rPr>
              <a:t>. </a:t>
            </a:r>
            <a:endParaRPr sz="900">
              <a:solidFill>
                <a:srgbClr val="FFFFFF"/>
              </a:solidFill>
              <a:latin typeface="Varela Round"/>
              <a:ea typeface="Varela Round"/>
              <a:cs typeface="Varela Round"/>
              <a:sym typeface="Varela Round"/>
            </a:endParaRPr>
          </a:p>
          <a:p>
            <a:pPr marL="0" lvl="0" indent="0" algn="l" rtl="0">
              <a:spcBef>
                <a:spcPts val="0"/>
              </a:spcBef>
              <a:spcAft>
                <a:spcPts val="0"/>
              </a:spcAft>
              <a:buClr>
                <a:srgbClr val="000000"/>
              </a:buClr>
              <a:buSzPts val="1100"/>
              <a:buFont typeface="Arial"/>
              <a:buNone/>
            </a:pPr>
            <a:endParaRPr sz="900">
              <a:solidFill>
                <a:srgbClr val="FFFFFF"/>
              </a:solidFill>
              <a:latin typeface="Varela Round"/>
              <a:ea typeface="Varela Round"/>
              <a:cs typeface="Varela Round"/>
              <a:sym typeface="Varela Round"/>
            </a:endParaRPr>
          </a:p>
          <a:p>
            <a:pPr marL="0" lvl="0" indent="0" algn="l" rtl="0">
              <a:spcBef>
                <a:spcPts val="0"/>
              </a:spcBef>
              <a:spcAft>
                <a:spcPts val="0"/>
              </a:spcAft>
              <a:buClr>
                <a:srgbClr val="000000"/>
              </a:buClr>
              <a:buSzPts val="1100"/>
              <a:buFont typeface="Arial"/>
              <a:buNone/>
            </a:pPr>
            <a:r>
              <a:rPr lang="en" sz="900">
                <a:solidFill>
                  <a:srgbClr val="FFFFFF"/>
                </a:solidFill>
                <a:latin typeface="Varela Round"/>
                <a:ea typeface="Varela Round"/>
                <a:cs typeface="Varela Round"/>
                <a:sym typeface="Varela Round"/>
              </a:rPr>
              <a:t>This means that you can:</a:t>
            </a:r>
            <a:endParaRPr sz="900">
              <a:solidFill>
                <a:srgbClr val="FFFFFF"/>
              </a:solidFill>
              <a:latin typeface="Varela Round"/>
              <a:ea typeface="Varela Round"/>
              <a:cs typeface="Varela Round"/>
              <a:sym typeface="Varela Round"/>
            </a:endParaRPr>
          </a:p>
          <a:p>
            <a:pPr marL="457200" lvl="0" indent="-285750" algn="l" rtl="0">
              <a:spcBef>
                <a:spcPts val="0"/>
              </a:spcBef>
              <a:spcAft>
                <a:spcPts val="0"/>
              </a:spcAft>
              <a:buClr>
                <a:srgbClr val="FFFFFF"/>
              </a:buClr>
              <a:buSzPts val="900"/>
              <a:buFont typeface="Varela Round"/>
              <a:buChar char="●"/>
            </a:pPr>
            <a:r>
              <a:rPr lang="en" sz="900">
                <a:solidFill>
                  <a:srgbClr val="FFFFFF"/>
                </a:solidFill>
                <a:latin typeface="Varela Round"/>
                <a:ea typeface="Varela Round"/>
                <a:cs typeface="Varela Round"/>
                <a:sym typeface="Varela Round"/>
              </a:rPr>
              <a:t>Resize them without losing quality.</a:t>
            </a:r>
            <a:endParaRPr sz="900">
              <a:solidFill>
                <a:srgbClr val="FFFFFF"/>
              </a:solidFill>
              <a:latin typeface="Varela Round"/>
              <a:ea typeface="Varela Round"/>
              <a:cs typeface="Varela Round"/>
              <a:sym typeface="Varela Round"/>
            </a:endParaRPr>
          </a:p>
          <a:p>
            <a:pPr marL="457200" lvl="0" indent="-285750" algn="l" rtl="0">
              <a:spcBef>
                <a:spcPts val="0"/>
              </a:spcBef>
              <a:spcAft>
                <a:spcPts val="0"/>
              </a:spcAft>
              <a:buClr>
                <a:srgbClr val="FFFFFF"/>
              </a:buClr>
              <a:buSzPts val="900"/>
              <a:buFont typeface="Varela Round"/>
              <a:buChar char="●"/>
            </a:pPr>
            <a:r>
              <a:rPr lang="en" sz="900">
                <a:solidFill>
                  <a:srgbClr val="FFFFFF"/>
                </a:solidFill>
                <a:latin typeface="Varela Round"/>
                <a:ea typeface="Varela Round"/>
                <a:cs typeface="Varela Round"/>
                <a:sym typeface="Varela Round"/>
              </a:rPr>
              <a:t>Change fill color and opacity.</a:t>
            </a:r>
            <a:endParaRPr sz="900">
              <a:solidFill>
                <a:srgbClr val="FFFFFF"/>
              </a:solidFill>
              <a:latin typeface="Varela Round"/>
              <a:ea typeface="Varela Round"/>
              <a:cs typeface="Varela Round"/>
              <a:sym typeface="Varela Round"/>
            </a:endParaRPr>
          </a:p>
          <a:p>
            <a:pPr marL="457200" lvl="0" indent="-285750" algn="l" rtl="0">
              <a:spcBef>
                <a:spcPts val="0"/>
              </a:spcBef>
              <a:spcAft>
                <a:spcPts val="0"/>
              </a:spcAft>
              <a:buClr>
                <a:srgbClr val="FFFFFF"/>
              </a:buClr>
              <a:buSzPts val="900"/>
              <a:buFont typeface="Varela Round"/>
              <a:buChar char="●"/>
            </a:pPr>
            <a:r>
              <a:rPr lang="en" sz="900">
                <a:solidFill>
                  <a:srgbClr val="FFFFFF"/>
                </a:solidFill>
                <a:latin typeface="Varela Round"/>
                <a:ea typeface="Varela Round"/>
                <a:cs typeface="Varela Round"/>
                <a:sym typeface="Varela Round"/>
              </a:rPr>
              <a:t>Change line color, width and style.</a:t>
            </a:r>
            <a:endParaRPr sz="900">
              <a:solidFill>
                <a:srgbClr val="FFFFFF"/>
              </a:solidFill>
              <a:latin typeface="Varela Round"/>
              <a:ea typeface="Varela Round"/>
              <a:cs typeface="Varela Round"/>
              <a:sym typeface="Varela Round"/>
            </a:endParaRPr>
          </a:p>
          <a:p>
            <a:pPr marL="0" lvl="0" indent="0" algn="l" rtl="0">
              <a:spcBef>
                <a:spcPts val="0"/>
              </a:spcBef>
              <a:spcAft>
                <a:spcPts val="0"/>
              </a:spcAft>
              <a:buNone/>
            </a:pPr>
            <a:endParaRPr sz="900">
              <a:solidFill>
                <a:srgbClr val="FFFFFF"/>
              </a:solidFill>
              <a:latin typeface="Varela Round"/>
              <a:ea typeface="Varela Round"/>
              <a:cs typeface="Varela Round"/>
              <a:sym typeface="Varela Round"/>
            </a:endParaRPr>
          </a:p>
          <a:p>
            <a:pPr marL="0" lvl="0" indent="0" algn="l" rtl="0">
              <a:spcBef>
                <a:spcPts val="0"/>
              </a:spcBef>
              <a:spcAft>
                <a:spcPts val="0"/>
              </a:spcAft>
              <a:buNone/>
            </a:pPr>
            <a:r>
              <a:rPr lang="en" sz="900">
                <a:solidFill>
                  <a:srgbClr val="FFFFFF"/>
                </a:solidFill>
                <a:latin typeface="Varela Round"/>
                <a:ea typeface="Varela Round"/>
                <a:cs typeface="Varela Round"/>
                <a:sym typeface="Varela Round"/>
              </a:rPr>
              <a:t>Isn’t that nice? :)</a:t>
            </a:r>
            <a:endParaRPr sz="900">
              <a:solidFill>
                <a:srgbClr val="FFFFFF"/>
              </a:solidFill>
              <a:latin typeface="Varela Round"/>
              <a:ea typeface="Varela Round"/>
              <a:cs typeface="Varela Round"/>
              <a:sym typeface="Varela Round"/>
            </a:endParaRPr>
          </a:p>
          <a:p>
            <a:pPr marL="0" lvl="0" indent="0" algn="l" rtl="0">
              <a:spcBef>
                <a:spcPts val="0"/>
              </a:spcBef>
              <a:spcAft>
                <a:spcPts val="0"/>
              </a:spcAft>
              <a:buNone/>
            </a:pPr>
            <a:endParaRPr sz="900">
              <a:solidFill>
                <a:srgbClr val="FFFFFF"/>
              </a:solidFill>
              <a:latin typeface="Varela Round"/>
              <a:ea typeface="Varela Round"/>
              <a:cs typeface="Varela Round"/>
              <a:sym typeface="Varela Round"/>
            </a:endParaRPr>
          </a:p>
          <a:p>
            <a:pPr marL="0" lvl="0" indent="0" algn="l" rtl="0">
              <a:spcBef>
                <a:spcPts val="0"/>
              </a:spcBef>
              <a:spcAft>
                <a:spcPts val="0"/>
              </a:spcAft>
              <a:buNone/>
            </a:pPr>
            <a:r>
              <a:rPr lang="en" sz="900">
                <a:solidFill>
                  <a:srgbClr val="FFFFFF"/>
                </a:solidFill>
                <a:latin typeface="Varela Round"/>
                <a:ea typeface="Varela Round"/>
                <a:cs typeface="Varela Round"/>
                <a:sym typeface="Varela Round"/>
              </a:rPr>
              <a:t>Examples:</a:t>
            </a:r>
            <a:endParaRPr sz="900">
              <a:solidFill>
                <a:srgbClr val="FFFFFF"/>
              </a:solidFill>
              <a:latin typeface="Varela Round"/>
              <a:ea typeface="Varela Round"/>
              <a:cs typeface="Varela Round"/>
              <a:sym typeface="Varela Round"/>
            </a:endParaRPr>
          </a:p>
          <a:p>
            <a:pPr marL="0" lvl="0" indent="0" algn="l" rtl="0">
              <a:spcBef>
                <a:spcPts val="0"/>
              </a:spcBef>
              <a:spcAft>
                <a:spcPts val="0"/>
              </a:spcAft>
              <a:buClr>
                <a:srgbClr val="000000"/>
              </a:buClr>
              <a:buSzPts val="1100"/>
              <a:buFont typeface="Arial"/>
              <a:buNone/>
            </a:pPr>
            <a:endParaRPr sz="900">
              <a:solidFill>
                <a:srgbClr val="FFFFFF"/>
              </a:solidFill>
              <a:latin typeface="Varela Round"/>
              <a:ea typeface="Varela Round"/>
              <a:cs typeface="Varela Round"/>
              <a:sym typeface="Varela Round"/>
            </a:endParaRPr>
          </a:p>
          <a:p>
            <a:pPr marL="0" lvl="0" indent="0" algn="l" rtl="0">
              <a:spcBef>
                <a:spcPts val="0"/>
              </a:spcBef>
              <a:spcAft>
                <a:spcPts val="0"/>
              </a:spcAft>
              <a:buNone/>
            </a:pPr>
            <a:endParaRPr sz="900">
              <a:solidFill>
                <a:srgbClr val="FFFFFF"/>
              </a:solidFill>
              <a:latin typeface="Varela Round"/>
              <a:ea typeface="Varela Round"/>
              <a:cs typeface="Varela Round"/>
              <a:sym typeface="Varela Round"/>
            </a:endParaRPr>
          </a:p>
        </p:txBody>
      </p:sp>
      <p:sp>
        <p:nvSpPr>
          <p:cNvPr id="741" name="Google Shape;741;p40"/>
          <p:cNvSpPr txBox="1">
            <a:spLocks noGrp="1"/>
          </p:cNvSpPr>
          <p:nvPr>
            <p:ph type="sldNum" idx="12"/>
          </p:nvPr>
        </p:nvSpPr>
        <p:spPr>
          <a:xfrm>
            <a:off x="4337100" y="4751625"/>
            <a:ext cx="469800" cy="391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solidFill>
                  <a:srgbClr val="FFFFFF"/>
                </a:solidFill>
              </a:rPr>
              <a:t>27</a:t>
            </a:fld>
            <a:endParaRPr>
              <a:solidFill>
                <a:srgbClr val="FFFFFF"/>
              </a:solidFill>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A1BECC"/>
        </a:solidFill>
        <a:effectLst/>
      </p:bgPr>
    </p:bg>
    <p:spTree>
      <p:nvGrpSpPr>
        <p:cNvPr id="1" name="Shape 745"/>
        <p:cNvGrpSpPr/>
        <p:nvPr/>
      </p:nvGrpSpPr>
      <p:grpSpPr>
        <a:xfrm>
          <a:off x="0" y="0"/>
          <a:ext cx="0" cy="0"/>
          <a:chOff x="0" y="0"/>
          <a:chExt cx="0" cy="0"/>
        </a:xfrm>
      </p:grpSpPr>
      <p:sp>
        <p:nvSpPr>
          <p:cNvPr id="746" name="Google Shape;746;p41"/>
          <p:cNvSpPr txBox="1"/>
          <p:nvPr/>
        </p:nvSpPr>
        <p:spPr>
          <a:xfrm>
            <a:off x="2087650" y="914275"/>
            <a:ext cx="6676800" cy="1380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 b="1">
                <a:solidFill>
                  <a:srgbClr val="FFFFFF"/>
                </a:solidFill>
                <a:latin typeface="Varela Round"/>
                <a:ea typeface="Varela Round"/>
                <a:cs typeface="Varela Round"/>
                <a:sym typeface="Varela Round"/>
              </a:rPr>
              <a:t>Now you can use any emoji as an icon!</a:t>
            </a:r>
            <a:endParaRPr>
              <a:solidFill>
                <a:srgbClr val="FFFFFF"/>
              </a:solidFill>
              <a:latin typeface="Varela Round"/>
              <a:ea typeface="Varela Round"/>
              <a:cs typeface="Varela Round"/>
              <a:sym typeface="Varela Round"/>
            </a:endParaRPr>
          </a:p>
          <a:p>
            <a:pPr marL="0" lvl="0" indent="0" algn="l" rtl="0">
              <a:spcBef>
                <a:spcPts val="0"/>
              </a:spcBef>
              <a:spcAft>
                <a:spcPts val="0"/>
              </a:spcAft>
              <a:buClr>
                <a:srgbClr val="000000"/>
              </a:buClr>
              <a:buSzPts val="1100"/>
              <a:buFont typeface="Arial"/>
              <a:buNone/>
            </a:pPr>
            <a:r>
              <a:rPr lang="en">
                <a:solidFill>
                  <a:srgbClr val="FFFFFF"/>
                </a:solidFill>
                <a:latin typeface="Varela Round"/>
                <a:ea typeface="Varela Round"/>
                <a:cs typeface="Varela Round"/>
                <a:sym typeface="Varela Round"/>
              </a:rPr>
              <a:t>And of course it resizes without losing quality and you can change the color.</a:t>
            </a:r>
            <a:endParaRPr>
              <a:solidFill>
                <a:srgbClr val="FFFFFF"/>
              </a:solidFill>
              <a:latin typeface="Varela Round"/>
              <a:ea typeface="Varela Round"/>
              <a:cs typeface="Varela Round"/>
              <a:sym typeface="Varela Round"/>
            </a:endParaRPr>
          </a:p>
          <a:p>
            <a:pPr marL="0" lvl="0" indent="0" algn="l" rtl="0">
              <a:spcBef>
                <a:spcPts val="0"/>
              </a:spcBef>
              <a:spcAft>
                <a:spcPts val="0"/>
              </a:spcAft>
              <a:buNone/>
            </a:pPr>
            <a:endParaRPr>
              <a:solidFill>
                <a:srgbClr val="FFFFFF"/>
              </a:solidFill>
              <a:latin typeface="Varela Round"/>
              <a:ea typeface="Varela Round"/>
              <a:cs typeface="Varela Round"/>
              <a:sym typeface="Varela Round"/>
            </a:endParaRPr>
          </a:p>
          <a:p>
            <a:pPr marL="0" lvl="0" indent="0" algn="l" rtl="0">
              <a:spcBef>
                <a:spcPts val="0"/>
              </a:spcBef>
              <a:spcAft>
                <a:spcPts val="0"/>
              </a:spcAft>
              <a:buNone/>
            </a:pPr>
            <a:r>
              <a:rPr lang="en">
                <a:solidFill>
                  <a:srgbClr val="FFFFFF"/>
                </a:solidFill>
                <a:latin typeface="Varela Round"/>
                <a:ea typeface="Varela Round"/>
                <a:cs typeface="Varela Round"/>
                <a:sym typeface="Varela Round"/>
              </a:rPr>
              <a:t>How? Follow Google instructions </a:t>
            </a:r>
            <a:r>
              <a:rPr lang="en" u="sng">
                <a:solidFill>
                  <a:srgbClr val="FFFFFF"/>
                </a:solidFill>
                <a:latin typeface="Varela Round"/>
                <a:ea typeface="Varela Round"/>
                <a:cs typeface="Varela Round"/>
                <a:sym typeface="Varela Round"/>
                <a:hlinkClick r:id="rId3"/>
              </a:rPr>
              <a:t>https://twitter.com/googledocs/status/730087240156643328</a:t>
            </a:r>
            <a:endParaRPr>
              <a:solidFill>
                <a:srgbClr val="FFFFFF"/>
              </a:solidFill>
              <a:latin typeface="Varela Round"/>
              <a:ea typeface="Varela Round"/>
              <a:cs typeface="Varela Round"/>
              <a:sym typeface="Varela Round"/>
            </a:endParaRPr>
          </a:p>
          <a:p>
            <a:pPr marL="0" lvl="0" indent="0" algn="l" rtl="0">
              <a:spcBef>
                <a:spcPts val="0"/>
              </a:spcBef>
              <a:spcAft>
                <a:spcPts val="0"/>
              </a:spcAft>
              <a:buNone/>
            </a:pPr>
            <a:endParaRPr>
              <a:solidFill>
                <a:srgbClr val="FFFFFF"/>
              </a:solidFill>
              <a:latin typeface="Varela Round"/>
              <a:ea typeface="Varela Round"/>
              <a:cs typeface="Varela Round"/>
              <a:sym typeface="Varela Round"/>
            </a:endParaRPr>
          </a:p>
          <a:p>
            <a:pPr marL="0" lvl="0" indent="0" algn="l" rtl="0">
              <a:spcBef>
                <a:spcPts val="0"/>
              </a:spcBef>
              <a:spcAft>
                <a:spcPts val="0"/>
              </a:spcAft>
              <a:buNone/>
            </a:pPr>
            <a:endParaRPr>
              <a:solidFill>
                <a:srgbClr val="FFFFFF"/>
              </a:solidFill>
              <a:latin typeface="Varela Round"/>
              <a:ea typeface="Varela Round"/>
              <a:cs typeface="Varela Round"/>
              <a:sym typeface="Varela Round"/>
            </a:endParaRPr>
          </a:p>
          <a:p>
            <a:pPr marL="0" lvl="0" indent="0" algn="l" rtl="0">
              <a:spcBef>
                <a:spcPts val="0"/>
              </a:spcBef>
              <a:spcAft>
                <a:spcPts val="0"/>
              </a:spcAft>
              <a:buClr>
                <a:srgbClr val="000000"/>
              </a:buClr>
              <a:buSzPts val="1100"/>
              <a:buFont typeface="Arial"/>
              <a:buNone/>
            </a:pPr>
            <a:endParaRPr>
              <a:solidFill>
                <a:srgbClr val="FFFFFF"/>
              </a:solidFill>
              <a:latin typeface="Varela Round"/>
              <a:ea typeface="Varela Round"/>
              <a:cs typeface="Varela Round"/>
              <a:sym typeface="Varela Round"/>
            </a:endParaRPr>
          </a:p>
          <a:p>
            <a:pPr marL="0" lvl="0" indent="0" algn="l" rtl="0">
              <a:spcBef>
                <a:spcPts val="0"/>
              </a:spcBef>
              <a:spcAft>
                <a:spcPts val="0"/>
              </a:spcAft>
              <a:buNone/>
            </a:pPr>
            <a:endParaRPr>
              <a:solidFill>
                <a:srgbClr val="FFFFFF"/>
              </a:solidFill>
              <a:latin typeface="Varela Round"/>
              <a:ea typeface="Varela Round"/>
              <a:cs typeface="Varela Round"/>
              <a:sym typeface="Varela Round"/>
            </a:endParaRPr>
          </a:p>
        </p:txBody>
      </p:sp>
      <p:sp>
        <p:nvSpPr>
          <p:cNvPr id="747" name="Google Shape;747;p41"/>
          <p:cNvSpPr txBox="1"/>
          <p:nvPr/>
        </p:nvSpPr>
        <p:spPr>
          <a:xfrm>
            <a:off x="731900" y="2374250"/>
            <a:ext cx="7327500" cy="2570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3600">
                <a:solidFill>
                  <a:srgbClr val="FFFFFF"/>
                </a:solidFill>
                <a:latin typeface="Varela Round"/>
                <a:ea typeface="Varela Round"/>
                <a:cs typeface="Varela Round"/>
                <a:sym typeface="Varela Round"/>
              </a:rPr>
              <a:t>✋👆👉👍👤👦👧👨👩👪💃🏃💑❤😂😉😋😒😭👶😸🐟🍒🍔💣📌📖🔨🎃🎈🎨🏈🏰🌏🔌🔑</a:t>
            </a:r>
            <a:r>
              <a:rPr lang="en" sz="2400">
                <a:solidFill>
                  <a:srgbClr val="FFFFFF"/>
                </a:solidFill>
                <a:highlight>
                  <a:srgbClr val="E8004C"/>
                </a:highlight>
                <a:latin typeface="Varela Round"/>
                <a:ea typeface="Varela Round"/>
                <a:cs typeface="Varela Round"/>
                <a:sym typeface="Varela Round"/>
              </a:rPr>
              <a:t> and many more...</a:t>
            </a:r>
            <a:endParaRPr sz="2400">
              <a:solidFill>
                <a:srgbClr val="FFFFFF"/>
              </a:solidFill>
              <a:highlight>
                <a:srgbClr val="E8004C"/>
              </a:highlight>
              <a:latin typeface="Varela Round"/>
              <a:ea typeface="Varela Round"/>
              <a:cs typeface="Varela Round"/>
              <a:sym typeface="Varela Round"/>
            </a:endParaRPr>
          </a:p>
        </p:txBody>
      </p:sp>
      <p:sp>
        <p:nvSpPr>
          <p:cNvPr id="748" name="Google Shape;748;p41"/>
          <p:cNvSpPr txBox="1"/>
          <p:nvPr/>
        </p:nvSpPr>
        <p:spPr>
          <a:xfrm>
            <a:off x="572775" y="856414"/>
            <a:ext cx="1440600" cy="1296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a:buNone/>
            </a:pPr>
            <a:r>
              <a:rPr lang="en" sz="9600">
                <a:solidFill>
                  <a:srgbClr val="197B8C"/>
                </a:solidFill>
                <a:latin typeface="Varela Round"/>
                <a:ea typeface="Varela Round"/>
                <a:cs typeface="Varela Round"/>
                <a:sym typeface="Varela Round"/>
              </a:rPr>
              <a:t>😉</a:t>
            </a:r>
            <a:endParaRPr sz="9600">
              <a:solidFill>
                <a:srgbClr val="197B8C"/>
              </a:solidFill>
              <a:latin typeface="Varela Round"/>
              <a:ea typeface="Varela Round"/>
              <a:cs typeface="Varela Round"/>
              <a:sym typeface="Varela Round"/>
            </a:endParaRPr>
          </a:p>
        </p:txBody>
      </p:sp>
      <p:sp>
        <p:nvSpPr>
          <p:cNvPr id="749" name="Google Shape;749;p41"/>
          <p:cNvSpPr txBox="1">
            <a:spLocks noGrp="1"/>
          </p:cNvSpPr>
          <p:nvPr>
            <p:ph type="sldNum" idx="12"/>
          </p:nvPr>
        </p:nvSpPr>
        <p:spPr>
          <a:xfrm>
            <a:off x="4337100" y="4751625"/>
            <a:ext cx="469800" cy="391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solidFill>
                  <a:srgbClr val="FFFFFF"/>
                </a:solidFill>
              </a:rPr>
              <a:t>28</a:t>
            </a:fld>
            <a:endParaRPr>
              <a:solidFill>
                <a:srgbClr val="FFFFFF"/>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16"/>
          <p:cNvSpPr txBox="1">
            <a:spLocks noGrp="1"/>
          </p:cNvSpPr>
          <p:nvPr>
            <p:ph type="ctrTitle"/>
          </p:nvPr>
        </p:nvSpPr>
        <p:spPr>
          <a:xfrm>
            <a:off x="1773750" y="2421550"/>
            <a:ext cx="55965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mtClean="0">
                <a:solidFill>
                  <a:schemeClr val="accent1">
                    <a:lumMod val="75000"/>
                  </a:schemeClr>
                </a:solidFill>
                <a:latin typeface="VNI-Bandit" pitchFamily="2" charset="0"/>
              </a:rPr>
              <a:t>Toång quan veà ñeà taøi</a:t>
            </a:r>
            <a:endParaRPr>
              <a:solidFill>
                <a:schemeClr val="accent1">
                  <a:lumMod val="75000"/>
                </a:schemeClr>
              </a:solidFill>
              <a:latin typeface="VNI-Bandit" pitchFamily="2" charset="0"/>
            </a:endParaRPr>
          </a:p>
        </p:txBody>
      </p:sp>
      <p:sp>
        <p:nvSpPr>
          <p:cNvPr id="220" name="Google Shape;220;p16"/>
          <p:cNvSpPr txBox="1"/>
          <p:nvPr/>
        </p:nvSpPr>
        <p:spPr>
          <a:xfrm>
            <a:off x="4178670" y="1040920"/>
            <a:ext cx="786660" cy="1590986"/>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9600" b="1" smtClean="0">
                <a:solidFill>
                  <a:srgbClr val="00ACC3"/>
                </a:solidFill>
                <a:latin typeface="Varela Round"/>
                <a:ea typeface="Varela Round"/>
                <a:cs typeface="Varela Round"/>
                <a:sym typeface="Varela Round"/>
              </a:rPr>
              <a:t>1</a:t>
            </a:r>
            <a:endParaRPr sz="9600" b="1">
              <a:solidFill>
                <a:srgbClr val="00ACC3"/>
              </a:solidFill>
              <a:latin typeface="Varela Round"/>
              <a:ea typeface="Varela Round"/>
              <a:cs typeface="Varela Round"/>
              <a:sym typeface="Varela Round"/>
            </a:endParaRPr>
          </a:p>
        </p:txBody>
      </p:sp>
      <p:sp>
        <p:nvSpPr>
          <p:cNvPr id="221" name="Google Shape;221;p16"/>
          <p:cNvSpPr txBox="1">
            <a:spLocks noGrp="1"/>
          </p:cNvSpPr>
          <p:nvPr>
            <p:ph type="sldNum" idx="12"/>
          </p:nvPr>
        </p:nvSpPr>
        <p:spPr>
          <a:xfrm>
            <a:off x="4337100" y="4751625"/>
            <a:ext cx="469800" cy="391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3</a:t>
            </a:fld>
            <a:endParaRPr/>
          </a:p>
        </p:txBody>
      </p:sp>
      <p:sp>
        <p:nvSpPr>
          <p:cNvPr id="6" name="Google Shape;220;p16"/>
          <p:cNvSpPr txBox="1"/>
          <p:nvPr/>
        </p:nvSpPr>
        <p:spPr>
          <a:xfrm>
            <a:off x="3222360" y="286256"/>
            <a:ext cx="2699280" cy="809996"/>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4000" b="1" smtClean="0">
                <a:solidFill>
                  <a:srgbClr val="00ACC3"/>
                </a:solidFill>
                <a:latin typeface="VNI-Bandit" pitchFamily="2" charset="0"/>
                <a:ea typeface="Varela Round"/>
                <a:cs typeface="Varela Round"/>
                <a:sym typeface="Varela Round"/>
              </a:rPr>
              <a:t>chöông</a:t>
            </a:r>
            <a:endParaRPr sz="4000" b="1">
              <a:solidFill>
                <a:srgbClr val="00ACC3"/>
              </a:solidFill>
              <a:latin typeface="VNI-Bandit" pitchFamily="2" charset="0"/>
              <a:ea typeface="Varela Round"/>
              <a:cs typeface="Varela Round"/>
              <a:sym typeface="Varela Round"/>
            </a:endParaRPr>
          </a:p>
        </p:txBody>
      </p:sp>
      <p:pic>
        <p:nvPicPr>
          <p:cNvPr id="2050" name="Picture 2" descr="Kết quả hình ảnh cho gif sticker facebook"/>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521335" y="-101798"/>
            <a:ext cx="1734185" cy="1625798"/>
          </a:xfrm>
          <a:prstGeom prst="rect">
            <a:avLst/>
          </a:prstGeom>
          <a:noFill/>
          <a:extLst>
            <a:ext uri="{909E8E84-426E-40DD-AFC4-6F175D3DCCD1}">
              <a14:hiddenFill xmlns:a14="http://schemas.microsoft.com/office/drawing/2010/main">
                <a:solidFill>
                  <a:srgbClr val="FFFFFF"/>
                </a:solidFill>
              </a14:hiddenFill>
            </a:ext>
          </a:extLst>
        </p:spPr>
      </p:pic>
      <p:sp>
        <p:nvSpPr>
          <p:cNvPr id="7" name="Google Shape;209;p15"/>
          <p:cNvSpPr txBox="1">
            <a:spLocks/>
          </p:cNvSpPr>
          <p:nvPr/>
        </p:nvSpPr>
        <p:spPr>
          <a:xfrm>
            <a:off x="2976562" y="3934106"/>
            <a:ext cx="3190875" cy="464762"/>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1pPr>
            <a:lvl2pPr marR="0" lvl="1"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2pPr>
            <a:lvl3pPr marR="0" lvl="2"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3pPr>
            <a:lvl4pPr marR="0" lvl="3"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4pPr>
            <a:lvl5pPr marR="0" lvl="4"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5pPr>
            <a:lvl6pPr marR="0" lvl="5"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6pPr>
            <a:lvl7pPr marR="0" lvl="6"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7pPr>
            <a:lvl8pPr marR="0" lvl="7"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8pPr>
            <a:lvl9pPr marR="0" lvl="8"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9pPr>
          </a:lstStyle>
          <a:p>
            <a:pPr algn="ctr"/>
            <a:r>
              <a:rPr lang="en-US" sz="2000" smtClean="0">
                <a:solidFill>
                  <a:schemeClr val="accent2">
                    <a:lumMod val="60000"/>
                    <a:lumOff val="40000"/>
                  </a:schemeClr>
                </a:solidFill>
                <a:effectLst>
                  <a:outerShdw blurRad="38100" dist="38100" dir="2700000" algn="tl">
                    <a:srgbClr val="000000">
                      <a:alpha val="43137"/>
                    </a:srgbClr>
                  </a:outerShdw>
                </a:effectLst>
                <a:latin typeface="VNI-Fato" pitchFamily="2" charset="0"/>
              </a:rPr>
              <a:t>Giôùi thieäu vaø phaân tích yeâu caàu</a:t>
            </a:r>
            <a:endParaRPr lang="en-US" sz="2000">
              <a:solidFill>
                <a:schemeClr val="accent2">
                  <a:lumMod val="60000"/>
                  <a:lumOff val="40000"/>
                </a:schemeClr>
              </a:solidFill>
              <a:effectLst>
                <a:outerShdw blurRad="38100" dist="38100" dir="2700000" algn="tl">
                  <a:srgbClr val="000000">
                    <a:alpha val="43137"/>
                  </a:srgbClr>
                </a:outerShdw>
              </a:effectLst>
              <a:latin typeface="VNI-Fato" pitchFamily="2" charset="0"/>
            </a:endParaRPr>
          </a:p>
        </p:txBody>
      </p:sp>
    </p:spTree>
    <p:extLst>
      <p:ext uri="{BB962C8B-B14F-4D97-AF65-F5344CB8AC3E}">
        <p14:creationId xmlns:p14="http://schemas.microsoft.com/office/powerpoint/2010/main" val="1620224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220"/>
                                        </p:tgtEl>
                                        <p:attrNameLst>
                                          <p:attrName>style.visibility</p:attrName>
                                        </p:attrNameLst>
                                      </p:cBhvr>
                                      <p:to>
                                        <p:strVal val="visible"/>
                                      </p:to>
                                    </p:set>
                                    <p:anim calcmode="lin" valueType="num">
                                      <p:cBhvr>
                                        <p:cTn id="13" dur="500" fill="hold"/>
                                        <p:tgtEl>
                                          <p:spTgt spid="220"/>
                                        </p:tgtEl>
                                        <p:attrNameLst>
                                          <p:attrName>ppt_w</p:attrName>
                                        </p:attrNameLst>
                                      </p:cBhvr>
                                      <p:tavLst>
                                        <p:tav tm="0">
                                          <p:val>
                                            <p:fltVal val="0"/>
                                          </p:val>
                                        </p:tav>
                                        <p:tav tm="100000">
                                          <p:val>
                                            <p:strVal val="#ppt_w"/>
                                          </p:val>
                                        </p:tav>
                                      </p:tavLst>
                                    </p:anim>
                                    <p:anim calcmode="lin" valueType="num">
                                      <p:cBhvr>
                                        <p:cTn id="14" dur="500" fill="hold"/>
                                        <p:tgtEl>
                                          <p:spTgt spid="220"/>
                                        </p:tgtEl>
                                        <p:attrNameLst>
                                          <p:attrName>ppt_h</p:attrName>
                                        </p:attrNameLst>
                                      </p:cBhvr>
                                      <p:tavLst>
                                        <p:tav tm="0">
                                          <p:val>
                                            <p:fltVal val="0"/>
                                          </p:val>
                                        </p:tav>
                                        <p:tav tm="100000">
                                          <p:val>
                                            <p:strVal val="#ppt_h"/>
                                          </p:val>
                                        </p:tav>
                                      </p:tavLst>
                                    </p:anim>
                                    <p:animEffect transition="in" filter="fade">
                                      <p:cBhvr>
                                        <p:cTn id="15" dur="500"/>
                                        <p:tgtEl>
                                          <p:spTgt spid="220"/>
                                        </p:tgtEl>
                                      </p:cBhvr>
                                    </p:animEffect>
                                  </p:childTnLst>
                                </p:cTn>
                              </p:par>
                            </p:childTnLst>
                          </p:cTn>
                        </p:par>
                        <p:par>
                          <p:cTn id="16" fill="hold">
                            <p:stCondLst>
                              <p:cond delay="1000"/>
                            </p:stCondLst>
                            <p:childTnLst>
                              <p:par>
                                <p:cTn id="17" presetID="6" presetClass="entr" presetSubtype="16" fill="hold" grpId="0" nodeType="afterEffect">
                                  <p:stCondLst>
                                    <p:cond delay="0"/>
                                  </p:stCondLst>
                                  <p:childTnLst>
                                    <p:set>
                                      <p:cBhvr>
                                        <p:cTn id="18" dur="1" fill="hold">
                                          <p:stCondLst>
                                            <p:cond delay="0"/>
                                          </p:stCondLst>
                                        </p:cTn>
                                        <p:tgtEl>
                                          <p:spTgt spid="218"/>
                                        </p:tgtEl>
                                        <p:attrNameLst>
                                          <p:attrName>style.visibility</p:attrName>
                                        </p:attrNameLst>
                                      </p:cBhvr>
                                      <p:to>
                                        <p:strVal val="visible"/>
                                      </p:to>
                                    </p:set>
                                    <p:animEffect transition="in" filter="circle(in)">
                                      <p:cBhvr>
                                        <p:cTn id="19" dur="1400"/>
                                        <p:tgtEl>
                                          <p:spTgt spid="218"/>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grpId="0" nodeType="click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wipe(down)">
                                      <p:cBhvr>
                                        <p:cTn id="2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8" grpId="0"/>
      <p:bldP spid="220" grpId="0"/>
      <p:bldP spid="6" grpId="0"/>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15"/>
          <p:cNvSpPr txBox="1">
            <a:spLocks noGrp="1"/>
          </p:cNvSpPr>
          <p:nvPr>
            <p:ph type="ctrTitle" idx="4294967295"/>
          </p:nvPr>
        </p:nvSpPr>
        <p:spPr>
          <a:xfrm>
            <a:off x="-82500" y="346057"/>
            <a:ext cx="4419600" cy="464762"/>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200">
                <a:solidFill>
                  <a:srgbClr val="FF0000"/>
                </a:solidFill>
                <a:effectLst>
                  <a:outerShdw blurRad="38100" dist="38100" dir="2700000" algn="tl">
                    <a:srgbClr val="000000">
                      <a:alpha val="43137"/>
                    </a:srgbClr>
                  </a:outerShdw>
                </a:effectLst>
                <a:latin typeface="VNI-Bandit" pitchFamily="2" charset="0"/>
              </a:rPr>
              <a:t>I</a:t>
            </a:r>
            <a:r>
              <a:rPr lang="en" sz="2200" smtClean="0">
                <a:solidFill>
                  <a:srgbClr val="FF0000"/>
                </a:solidFill>
                <a:effectLst>
                  <a:outerShdw blurRad="38100" dist="38100" dir="2700000" algn="tl">
                    <a:srgbClr val="000000">
                      <a:alpha val="43137"/>
                    </a:srgbClr>
                  </a:outerShdw>
                </a:effectLst>
                <a:latin typeface="VNI-Bandit" pitchFamily="2" charset="0"/>
              </a:rPr>
              <a:t> : Giôùi thieäu</a:t>
            </a:r>
            <a:endParaRPr sz="2200">
              <a:solidFill>
                <a:srgbClr val="FF0000"/>
              </a:solidFill>
              <a:effectLst>
                <a:outerShdw blurRad="38100" dist="38100" dir="2700000" algn="tl">
                  <a:srgbClr val="000000">
                    <a:alpha val="43137"/>
                  </a:srgbClr>
                </a:outerShdw>
              </a:effectLst>
              <a:latin typeface="VNI-Bandit" pitchFamily="2" charset="0"/>
            </a:endParaRPr>
          </a:p>
        </p:txBody>
      </p:sp>
      <p:sp>
        <p:nvSpPr>
          <p:cNvPr id="213" name="Google Shape;213;p15"/>
          <p:cNvSpPr txBox="1">
            <a:spLocks noGrp="1"/>
          </p:cNvSpPr>
          <p:nvPr>
            <p:ph type="sldNum" idx="12"/>
          </p:nvPr>
        </p:nvSpPr>
        <p:spPr>
          <a:xfrm>
            <a:off x="4337100" y="4751625"/>
            <a:ext cx="469800" cy="391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4</a:t>
            </a:fld>
            <a:endParaRPr/>
          </a:p>
        </p:txBody>
      </p:sp>
      <p:sp>
        <p:nvSpPr>
          <p:cNvPr id="7" name="Google Shape;209;p15"/>
          <p:cNvSpPr txBox="1">
            <a:spLocks/>
          </p:cNvSpPr>
          <p:nvPr/>
        </p:nvSpPr>
        <p:spPr>
          <a:xfrm>
            <a:off x="762000" y="774188"/>
            <a:ext cx="3190875" cy="464762"/>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1pPr>
            <a:lvl2pPr marR="0" lvl="1"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2pPr>
            <a:lvl3pPr marR="0" lvl="2"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3pPr>
            <a:lvl4pPr marR="0" lvl="3"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4pPr>
            <a:lvl5pPr marR="0" lvl="4"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5pPr>
            <a:lvl6pPr marR="0" lvl="5"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6pPr>
            <a:lvl7pPr marR="0" lvl="6"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7pPr>
            <a:lvl8pPr marR="0" lvl="7"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8pPr>
            <a:lvl9pPr marR="0" lvl="8"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9pPr>
          </a:lstStyle>
          <a:p>
            <a:pPr algn="ctr"/>
            <a:r>
              <a:rPr lang="en-US" sz="2000" smtClean="0">
                <a:solidFill>
                  <a:schemeClr val="tx1">
                    <a:lumMod val="75000"/>
                    <a:lumOff val="25000"/>
                  </a:schemeClr>
                </a:solidFill>
                <a:effectLst>
                  <a:outerShdw blurRad="38100" dist="38100" dir="2700000" algn="tl">
                    <a:srgbClr val="000000">
                      <a:alpha val="43137"/>
                    </a:srgbClr>
                  </a:outerShdw>
                </a:effectLst>
                <a:latin typeface="VNI-Fato" pitchFamily="2" charset="0"/>
              </a:rPr>
              <a:t>1.1 Lyù do choïn ñeà taøi : </a:t>
            </a:r>
            <a:endParaRPr lang="en-US" sz="2000">
              <a:solidFill>
                <a:schemeClr val="tx1">
                  <a:lumMod val="75000"/>
                  <a:lumOff val="25000"/>
                </a:schemeClr>
              </a:solidFill>
              <a:effectLst>
                <a:outerShdw blurRad="38100" dist="38100" dir="2700000" algn="tl">
                  <a:srgbClr val="000000">
                    <a:alpha val="43137"/>
                  </a:srgbClr>
                </a:outerShdw>
              </a:effectLst>
              <a:latin typeface="VNI-Fato" pitchFamily="2" charset="0"/>
            </a:endParaRPr>
          </a:p>
        </p:txBody>
      </p:sp>
      <p:sp>
        <p:nvSpPr>
          <p:cNvPr id="8" name="Google Shape;203;p14"/>
          <p:cNvSpPr txBox="1"/>
          <p:nvPr/>
        </p:nvSpPr>
        <p:spPr>
          <a:xfrm>
            <a:off x="2247435" y="4509818"/>
            <a:ext cx="4649129" cy="437557"/>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Aft>
                <a:spcPts val="0"/>
              </a:spcAft>
              <a:buNone/>
            </a:pPr>
            <a:r>
              <a:rPr lang="en-US" sz="800" smtClean="0">
                <a:solidFill>
                  <a:srgbClr val="617A86"/>
                </a:solidFill>
                <a:latin typeface="VNI-Duff" pitchFamily="2" charset="0"/>
                <a:ea typeface="Varela Round"/>
                <a:cs typeface="Varela Round"/>
                <a:sym typeface="Varela Round"/>
              </a:rPr>
              <a:t>Ñeà taøi baùo caùo ñoà aùn : Phaàn meàm quaûn lyù kho - Nhoùm thöïc hieän : Hoà Quoác Ñaït vaø Leâ Tieán Hoøa</a:t>
            </a:r>
            <a:endParaRPr sz="800">
              <a:solidFill>
                <a:srgbClr val="617A86"/>
              </a:solidFill>
              <a:latin typeface="VNI-Duff" pitchFamily="2" charset="0"/>
              <a:ea typeface="Varela Round"/>
              <a:cs typeface="Varela Round"/>
              <a:sym typeface="Varela Round"/>
            </a:endParaRPr>
          </a:p>
          <a:p>
            <a:pPr marL="0" lvl="0" indent="0" algn="l" rtl="0">
              <a:spcBef>
                <a:spcPts val="1000"/>
              </a:spcBef>
              <a:spcAft>
                <a:spcPts val="0"/>
              </a:spcAft>
              <a:buNone/>
            </a:pPr>
            <a:endParaRPr sz="800">
              <a:solidFill>
                <a:srgbClr val="617A86"/>
              </a:solidFill>
              <a:latin typeface="Varela Round"/>
              <a:ea typeface="Varela Round"/>
              <a:cs typeface="Varela Round"/>
              <a:sym typeface="Varela Round"/>
            </a:endParaRPr>
          </a:p>
          <a:p>
            <a:pPr marL="0" lvl="0" indent="0" algn="l" rtl="0">
              <a:spcBef>
                <a:spcPts val="1000"/>
              </a:spcBef>
              <a:spcAft>
                <a:spcPts val="1000"/>
              </a:spcAft>
              <a:buNone/>
            </a:pPr>
            <a:endParaRPr sz="800">
              <a:solidFill>
                <a:srgbClr val="617A86"/>
              </a:solidFill>
              <a:latin typeface="Varela Round"/>
              <a:ea typeface="Varela Round"/>
              <a:cs typeface="Varela Round"/>
              <a:sym typeface="Varela Round"/>
            </a:endParaRPr>
          </a:p>
        </p:txBody>
      </p:sp>
      <p:sp>
        <p:nvSpPr>
          <p:cNvPr id="6" name="Content Placeholder 2">
            <a:extLst>
              <a:ext uri="{FF2B5EF4-FFF2-40B4-BE49-F238E27FC236}">
                <a16:creationId xmlns:a16="http://schemas.microsoft.com/office/drawing/2014/main" id="{6BE22824-A9E8-4F4D-AC76-C1AAD73DACA6}"/>
              </a:ext>
            </a:extLst>
          </p:cNvPr>
          <p:cNvSpPr txBox="1">
            <a:spLocks/>
          </p:cNvSpPr>
          <p:nvPr/>
        </p:nvSpPr>
        <p:spPr>
          <a:xfrm>
            <a:off x="1709048" y="1309219"/>
            <a:ext cx="5725902" cy="2214335"/>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lnSpc>
                <a:spcPct val="150000"/>
              </a:lnSpc>
            </a:pPr>
            <a:r>
              <a:rPr lang="en-US" sz="1500" smtClean="0">
                <a:latin typeface="Tekton Pro" panose="020F0603020208020904" pitchFamily="34" charset="0"/>
                <a:cs typeface="Times New Roman" panose="02020603050405020304" pitchFamily="18" charset="0"/>
              </a:rPr>
              <a:t>Qua khảo sát, các kho sách dù lớn hay nhỏ đều chỉ hoạt động dựa theo cách thủ công do con người phụ trách. Chính vì vậy, gặp phải các vấn đề:</a:t>
            </a:r>
          </a:p>
          <a:p>
            <a:pPr algn="just">
              <a:lnSpc>
                <a:spcPct val="150000"/>
              </a:lnSpc>
            </a:pPr>
            <a:r>
              <a:rPr lang="en-US" sz="1500" smtClean="0">
                <a:latin typeface="Tekton Pro" panose="020F0603020208020904" pitchFamily="34" charset="0"/>
                <a:cs typeface="Times New Roman" panose="02020603050405020304" pitchFamily="18" charset="0"/>
              </a:rPr>
              <a:t>     • Quản lý khó khăn, thiếu chính xác.</a:t>
            </a:r>
          </a:p>
          <a:p>
            <a:pPr algn="just">
              <a:lnSpc>
                <a:spcPct val="150000"/>
              </a:lnSpc>
            </a:pPr>
            <a:r>
              <a:rPr lang="en-US" sz="1500" smtClean="0">
                <a:latin typeface="Tekton Pro" panose="020F0603020208020904" pitchFamily="34" charset="0"/>
                <a:cs typeface="Times New Roman" panose="02020603050405020304" pitchFamily="18" charset="0"/>
              </a:rPr>
              <a:t>     • Cần nhiều người để phụ trách công việc (kiểm kê, tìm kiếm, phân    loại,…)</a:t>
            </a:r>
          </a:p>
          <a:p>
            <a:pPr algn="just">
              <a:lnSpc>
                <a:spcPct val="150000"/>
              </a:lnSpc>
            </a:pPr>
            <a:r>
              <a:rPr lang="en-US" sz="1500" smtClean="0">
                <a:latin typeface="Tekton Pro" panose="020F0603020208020904" pitchFamily="34" charset="0"/>
                <a:cs typeface="Times New Roman" panose="02020603050405020304" pitchFamily="18" charset="0"/>
              </a:rPr>
              <a:t>     • Mất nhiều thời gian để có thể thực hiện các thao tác quản lý, gây sự ách tắc, chờ đợi khi số lượng đọc giả quá nhiều…</a:t>
            </a:r>
          </a:p>
          <a:p>
            <a:endParaRPr lang="en-US" dirty="0"/>
          </a:p>
        </p:txBody>
      </p:sp>
      <p:pic>
        <p:nvPicPr>
          <p:cNvPr id="1028" name="Picture 4" descr="Kết quả hình ảnh cho sticker ques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32845" y="233372"/>
            <a:ext cx="2011155" cy="201115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0"/>
                                  </p:stCondLst>
                                  <p:childTnLst>
                                    <p:set>
                                      <p:cBhvr>
                                        <p:cTn id="6" dur="1" fill="hold">
                                          <p:stCondLst>
                                            <p:cond delay="0"/>
                                          </p:stCondLst>
                                        </p:cTn>
                                        <p:tgtEl>
                                          <p:spTgt spid="209"/>
                                        </p:tgtEl>
                                        <p:attrNameLst>
                                          <p:attrName>style.visibility</p:attrName>
                                        </p:attrNameLst>
                                      </p:cBhvr>
                                      <p:to>
                                        <p:strVal val="visible"/>
                                      </p:to>
                                    </p:set>
                                    <p:animEffect transition="in" filter="wipe(down)">
                                      <p:cBhvr>
                                        <p:cTn id="7" dur="406">
                                          <p:stCondLst>
                                            <p:cond delay="0"/>
                                          </p:stCondLst>
                                        </p:cTn>
                                        <p:tgtEl>
                                          <p:spTgt spid="209"/>
                                        </p:tgtEl>
                                      </p:cBhvr>
                                    </p:animEffect>
                                    <p:anim calcmode="lin" valueType="num">
                                      <p:cBhvr>
                                        <p:cTn id="8" dur="1275" tmFilter="0,0; 0.14,0.36; 0.43,0.73; 0.71,0.91; 1.0,1.0">
                                          <p:stCondLst>
                                            <p:cond delay="0"/>
                                          </p:stCondLst>
                                        </p:cTn>
                                        <p:tgtEl>
                                          <p:spTgt spid="209"/>
                                        </p:tgtEl>
                                        <p:attrNameLst>
                                          <p:attrName>ppt_x</p:attrName>
                                        </p:attrNameLst>
                                      </p:cBhvr>
                                      <p:tavLst>
                                        <p:tav tm="0">
                                          <p:val>
                                            <p:strVal val="#ppt_x-0.25"/>
                                          </p:val>
                                        </p:tav>
                                        <p:tav tm="100000">
                                          <p:val>
                                            <p:strVal val="#ppt_x"/>
                                          </p:val>
                                        </p:tav>
                                      </p:tavLst>
                                    </p:anim>
                                    <p:anim calcmode="lin" valueType="num">
                                      <p:cBhvr>
                                        <p:cTn id="9" dur="465" tmFilter="0.0,0.0; 0.25,0.07; 0.50,0.2; 0.75,0.467; 1.0,1.0">
                                          <p:stCondLst>
                                            <p:cond delay="0"/>
                                          </p:stCondLst>
                                        </p:cTn>
                                        <p:tgtEl>
                                          <p:spTgt spid="209"/>
                                        </p:tgtEl>
                                        <p:attrNameLst>
                                          <p:attrName>ppt_y</p:attrName>
                                        </p:attrNameLst>
                                      </p:cBhvr>
                                      <p:tavLst>
                                        <p:tav tm="0" fmla="#ppt_y-sin(pi*$)/3">
                                          <p:val>
                                            <p:fltVal val="0.5"/>
                                          </p:val>
                                        </p:tav>
                                        <p:tav tm="100000">
                                          <p:val>
                                            <p:fltVal val="1"/>
                                          </p:val>
                                        </p:tav>
                                      </p:tavLst>
                                    </p:anim>
                                    <p:anim calcmode="lin" valueType="num">
                                      <p:cBhvr>
                                        <p:cTn id="10" dur="465" tmFilter="0, 0; 0.125,0.2665; 0.25,0.4; 0.375,0.465; 0.5,0.5;  0.625,0.535; 0.75,0.6; 0.875,0.7335; 1,1">
                                          <p:stCondLst>
                                            <p:cond delay="465"/>
                                          </p:stCondLst>
                                        </p:cTn>
                                        <p:tgtEl>
                                          <p:spTgt spid="209"/>
                                        </p:tgtEl>
                                        <p:attrNameLst>
                                          <p:attrName>ppt_y</p:attrName>
                                        </p:attrNameLst>
                                      </p:cBhvr>
                                      <p:tavLst>
                                        <p:tav tm="0" fmla="#ppt_y-sin(pi*$)/9">
                                          <p:val>
                                            <p:fltVal val="0"/>
                                          </p:val>
                                        </p:tav>
                                        <p:tav tm="100000">
                                          <p:val>
                                            <p:fltVal val="1"/>
                                          </p:val>
                                        </p:tav>
                                      </p:tavLst>
                                    </p:anim>
                                    <p:anim calcmode="lin" valueType="num">
                                      <p:cBhvr>
                                        <p:cTn id="11" dur="232" tmFilter="0, 0; 0.125,0.2665; 0.25,0.4; 0.375,0.465; 0.5,0.5;  0.625,0.535; 0.75,0.6; 0.875,0.7335; 1,1">
                                          <p:stCondLst>
                                            <p:cond delay="927"/>
                                          </p:stCondLst>
                                        </p:cTn>
                                        <p:tgtEl>
                                          <p:spTgt spid="209"/>
                                        </p:tgtEl>
                                        <p:attrNameLst>
                                          <p:attrName>ppt_y</p:attrName>
                                        </p:attrNameLst>
                                      </p:cBhvr>
                                      <p:tavLst>
                                        <p:tav tm="0" fmla="#ppt_y-sin(pi*$)/27">
                                          <p:val>
                                            <p:fltVal val="0"/>
                                          </p:val>
                                        </p:tav>
                                        <p:tav tm="100000">
                                          <p:val>
                                            <p:fltVal val="1"/>
                                          </p:val>
                                        </p:tav>
                                      </p:tavLst>
                                    </p:anim>
                                    <p:anim calcmode="lin" valueType="num">
                                      <p:cBhvr>
                                        <p:cTn id="12" dur="115" tmFilter="0, 0; 0.125,0.2665; 0.25,0.4; 0.375,0.465; 0.5,0.5;  0.625,0.535; 0.75,0.6; 0.875,0.7335; 1,1">
                                          <p:stCondLst>
                                            <p:cond delay="1159"/>
                                          </p:stCondLst>
                                        </p:cTn>
                                        <p:tgtEl>
                                          <p:spTgt spid="209"/>
                                        </p:tgtEl>
                                        <p:attrNameLst>
                                          <p:attrName>ppt_y</p:attrName>
                                        </p:attrNameLst>
                                      </p:cBhvr>
                                      <p:tavLst>
                                        <p:tav tm="0" fmla="#ppt_y-sin(pi*$)/81">
                                          <p:val>
                                            <p:fltVal val="0"/>
                                          </p:val>
                                        </p:tav>
                                        <p:tav tm="100000">
                                          <p:val>
                                            <p:fltVal val="1"/>
                                          </p:val>
                                        </p:tav>
                                      </p:tavLst>
                                    </p:anim>
                                    <p:animScale>
                                      <p:cBhvr>
                                        <p:cTn id="13" dur="18">
                                          <p:stCondLst>
                                            <p:cond delay="455"/>
                                          </p:stCondLst>
                                        </p:cTn>
                                        <p:tgtEl>
                                          <p:spTgt spid="209"/>
                                        </p:tgtEl>
                                      </p:cBhvr>
                                      <p:to x="100000" y="60000"/>
                                    </p:animScale>
                                    <p:animScale>
                                      <p:cBhvr>
                                        <p:cTn id="14" dur="116" decel="50000">
                                          <p:stCondLst>
                                            <p:cond delay="473"/>
                                          </p:stCondLst>
                                        </p:cTn>
                                        <p:tgtEl>
                                          <p:spTgt spid="209"/>
                                        </p:tgtEl>
                                      </p:cBhvr>
                                      <p:to x="100000" y="100000"/>
                                    </p:animScale>
                                    <p:animScale>
                                      <p:cBhvr>
                                        <p:cTn id="15" dur="18">
                                          <p:stCondLst>
                                            <p:cond delay="918"/>
                                          </p:stCondLst>
                                        </p:cTn>
                                        <p:tgtEl>
                                          <p:spTgt spid="209"/>
                                        </p:tgtEl>
                                      </p:cBhvr>
                                      <p:to x="100000" y="80000"/>
                                    </p:animScale>
                                    <p:animScale>
                                      <p:cBhvr>
                                        <p:cTn id="16" dur="116" decel="50000">
                                          <p:stCondLst>
                                            <p:cond delay="937"/>
                                          </p:stCondLst>
                                        </p:cTn>
                                        <p:tgtEl>
                                          <p:spTgt spid="209"/>
                                        </p:tgtEl>
                                      </p:cBhvr>
                                      <p:to x="100000" y="100000"/>
                                    </p:animScale>
                                    <p:animScale>
                                      <p:cBhvr>
                                        <p:cTn id="17" dur="18">
                                          <p:stCondLst>
                                            <p:cond delay="1149"/>
                                          </p:stCondLst>
                                        </p:cTn>
                                        <p:tgtEl>
                                          <p:spTgt spid="209"/>
                                        </p:tgtEl>
                                      </p:cBhvr>
                                      <p:to x="100000" y="90000"/>
                                    </p:animScale>
                                    <p:animScale>
                                      <p:cBhvr>
                                        <p:cTn id="18" dur="116" decel="50000">
                                          <p:stCondLst>
                                            <p:cond delay="1168"/>
                                          </p:stCondLst>
                                        </p:cTn>
                                        <p:tgtEl>
                                          <p:spTgt spid="209"/>
                                        </p:tgtEl>
                                      </p:cBhvr>
                                      <p:to x="100000" y="100000"/>
                                    </p:animScale>
                                    <p:animScale>
                                      <p:cBhvr>
                                        <p:cTn id="19" dur="18">
                                          <p:stCondLst>
                                            <p:cond delay="1266"/>
                                          </p:stCondLst>
                                        </p:cTn>
                                        <p:tgtEl>
                                          <p:spTgt spid="209"/>
                                        </p:tgtEl>
                                      </p:cBhvr>
                                      <p:to x="100000" y="95000"/>
                                    </p:animScale>
                                    <p:animScale>
                                      <p:cBhvr>
                                        <p:cTn id="20" dur="116" decel="50000">
                                          <p:stCondLst>
                                            <p:cond delay="1284"/>
                                          </p:stCondLst>
                                        </p:cTn>
                                        <p:tgtEl>
                                          <p:spTgt spid="209"/>
                                        </p:tgtEl>
                                      </p:cBhvr>
                                      <p:to x="100000" y="100000"/>
                                    </p:animScale>
                                  </p:childTnLst>
                                </p:cTn>
                              </p:par>
                            </p:childTnLst>
                          </p:cTn>
                        </p:par>
                        <p:par>
                          <p:cTn id="21" fill="hold">
                            <p:stCondLst>
                              <p:cond delay="1400"/>
                            </p:stCondLst>
                            <p:childTnLst>
                              <p:par>
                                <p:cTn id="22" presetID="14" presetClass="entr" presetSubtype="10" fill="hold" grpId="0" nodeType="after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randombar(horizontal)">
                                      <p:cBhvr>
                                        <p:cTn id="24" dur="500"/>
                                        <p:tgtEl>
                                          <p:spTgt spid="7"/>
                                        </p:tgtEl>
                                      </p:cBhvr>
                                    </p:animEffect>
                                  </p:childTnLst>
                                </p:cTn>
                              </p:par>
                            </p:childTnLst>
                          </p:cTn>
                        </p:par>
                        <p:par>
                          <p:cTn id="25" fill="hold">
                            <p:stCondLst>
                              <p:cond delay="1900"/>
                            </p:stCondLst>
                            <p:childTnLst>
                              <p:par>
                                <p:cTn id="26" presetID="22" presetClass="entr" presetSubtype="4" fill="hold" grpId="0" nodeType="after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wipe(down)">
                                      <p:cBhvr>
                                        <p:cTn id="2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9" grpId="0"/>
      <p:bldP spid="7" grpId="0"/>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15"/>
          <p:cNvSpPr txBox="1">
            <a:spLocks noGrp="1"/>
          </p:cNvSpPr>
          <p:nvPr>
            <p:ph type="ctrTitle" idx="4294967295"/>
          </p:nvPr>
        </p:nvSpPr>
        <p:spPr>
          <a:xfrm>
            <a:off x="-82500" y="346057"/>
            <a:ext cx="4419600" cy="464762"/>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200">
                <a:solidFill>
                  <a:srgbClr val="FF0000"/>
                </a:solidFill>
                <a:effectLst>
                  <a:outerShdw blurRad="38100" dist="38100" dir="2700000" algn="tl">
                    <a:srgbClr val="000000">
                      <a:alpha val="43137"/>
                    </a:srgbClr>
                  </a:outerShdw>
                </a:effectLst>
                <a:latin typeface="VNI-Bandit" pitchFamily="2" charset="0"/>
              </a:rPr>
              <a:t>I</a:t>
            </a:r>
            <a:r>
              <a:rPr lang="en" sz="2200" smtClean="0">
                <a:solidFill>
                  <a:srgbClr val="FF0000"/>
                </a:solidFill>
                <a:effectLst>
                  <a:outerShdw blurRad="38100" dist="38100" dir="2700000" algn="tl">
                    <a:srgbClr val="000000">
                      <a:alpha val="43137"/>
                    </a:srgbClr>
                  </a:outerShdw>
                </a:effectLst>
                <a:latin typeface="VNI-Bandit" pitchFamily="2" charset="0"/>
              </a:rPr>
              <a:t> : Giôùi thieäu</a:t>
            </a:r>
            <a:endParaRPr sz="2200">
              <a:solidFill>
                <a:srgbClr val="FF0000"/>
              </a:solidFill>
              <a:effectLst>
                <a:outerShdw blurRad="38100" dist="38100" dir="2700000" algn="tl">
                  <a:srgbClr val="000000">
                    <a:alpha val="43137"/>
                  </a:srgbClr>
                </a:outerShdw>
              </a:effectLst>
              <a:latin typeface="VNI-Bandit" pitchFamily="2" charset="0"/>
            </a:endParaRPr>
          </a:p>
        </p:txBody>
      </p:sp>
      <p:sp>
        <p:nvSpPr>
          <p:cNvPr id="213" name="Google Shape;213;p15"/>
          <p:cNvSpPr txBox="1">
            <a:spLocks noGrp="1"/>
          </p:cNvSpPr>
          <p:nvPr>
            <p:ph type="sldNum" idx="12"/>
          </p:nvPr>
        </p:nvSpPr>
        <p:spPr>
          <a:xfrm>
            <a:off x="4337100" y="4751625"/>
            <a:ext cx="469800" cy="391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5</a:t>
            </a:fld>
            <a:endParaRPr/>
          </a:p>
        </p:txBody>
      </p:sp>
      <p:sp>
        <p:nvSpPr>
          <p:cNvPr id="7" name="Google Shape;209;p15"/>
          <p:cNvSpPr txBox="1">
            <a:spLocks/>
          </p:cNvSpPr>
          <p:nvPr/>
        </p:nvSpPr>
        <p:spPr>
          <a:xfrm>
            <a:off x="762000" y="774188"/>
            <a:ext cx="3190875" cy="464762"/>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1pPr>
            <a:lvl2pPr marR="0" lvl="1"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2pPr>
            <a:lvl3pPr marR="0" lvl="2"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3pPr>
            <a:lvl4pPr marR="0" lvl="3"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4pPr>
            <a:lvl5pPr marR="0" lvl="4"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5pPr>
            <a:lvl6pPr marR="0" lvl="5"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6pPr>
            <a:lvl7pPr marR="0" lvl="6"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7pPr>
            <a:lvl8pPr marR="0" lvl="7"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8pPr>
            <a:lvl9pPr marR="0" lvl="8"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9pPr>
          </a:lstStyle>
          <a:p>
            <a:pPr algn="ctr"/>
            <a:r>
              <a:rPr lang="en-US" sz="2000" smtClean="0">
                <a:solidFill>
                  <a:schemeClr val="tx1">
                    <a:lumMod val="75000"/>
                    <a:lumOff val="25000"/>
                  </a:schemeClr>
                </a:solidFill>
                <a:effectLst>
                  <a:outerShdw blurRad="38100" dist="38100" dir="2700000" algn="tl">
                    <a:srgbClr val="000000">
                      <a:alpha val="43137"/>
                    </a:srgbClr>
                  </a:outerShdw>
                </a:effectLst>
                <a:latin typeface="VNI-Fato" pitchFamily="2" charset="0"/>
              </a:rPr>
              <a:t>1.1 Lyù do choïn ñeà taøi : </a:t>
            </a:r>
            <a:endParaRPr lang="en-US" sz="2000">
              <a:solidFill>
                <a:schemeClr val="tx1">
                  <a:lumMod val="75000"/>
                  <a:lumOff val="25000"/>
                </a:schemeClr>
              </a:solidFill>
              <a:effectLst>
                <a:outerShdw blurRad="38100" dist="38100" dir="2700000" algn="tl">
                  <a:srgbClr val="000000">
                    <a:alpha val="43137"/>
                  </a:srgbClr>
                </a:outerShdw>
              </a:effectLst>
              <a:latin typeface="VNI-Fato" pitchFamily="2" charset="0"/>
            </a:endParaRPr>
          </a:p>
        </p:txBody>
      </p:sp>
      <p:sp>
        <p:nvSpPr>
          <p:cNvPr id="8" name="Google Shape;203;p14"/>
          <p:cNvSpPr txBox="1"/>
          <p:nvPr/>
        </p:nvSpPr>
        <p:spPr>
          <a:xfrm>
            <a:off x="2247435" y="4509818"/>
            <a:ext cx="4649129" cy="437557"/>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Aft>
                <a:spcPts val="0"/>
              </a:spcAft>
              <a:buNone/>
            </a:pPr>
            <a:r>
              <a:rPr lang="en-US" sz="800" smtClean="0">
                <a:solidFill>
                  <a:srgbClr val="617A86"/>
                </a:solidFill>
                <a:latin typeface="VNI-Duff" pitchFamily="2" charset="0"/>
                <a:ea typeface="Varela Round"/>
                <a:cs typeface="Varela Round"/>
                <a:sym typeface="Varela Round"/>
              </a:rPr>
              <a:t>Ñeà taøi baùo caùo ñoà aùn : Phaàn meàm quaûn lyù kho - Nhoùm thöïc hieän : Hoà Quoác Ñaït vaø Leâ Tieán Hoøa</a:t>
            </a:r>
            <a:endParaRPr sz="800">
              <a:solidFill>
                <a:srgbClr val="617A86"/>
              </a:solidFill>
              <a:latin typeface="VNI-Duff" pitchFamily="2" charset="0"/>
              <a:ea typeface="Varela Round"/>
              <a:cs typeface="Varela Round"/>
              <a:sym typeface="Varela Round"/>
            </a:endParaRPr>
          </a:p>
          <a:p>
            <a:pPr marL="0" lvl="0" indent="0" algn="l" rtl="0">
              <a:spcBef>
                <a:spcPts val="1000"/>
              </a:spcBef>
              <a:spcAft>
                <a:spcPts val="0"/>
              </a:spcAft>
              <a:buNone/>
            </a:pPr>
            <a:endParaRPr sz="800">
              <a:solidFill>
                <a:srgbClr val="617A86"/>
              </a:solidFill>
              <a:latin typeface="Varela Round"/>
              <a:ea typeface="Varela Round"/>
              <a:cs typeface="Varela Round"/>
              <a:sym typeface="Varela Round"/>
            </a:endParaRPr>
          </a:p>
          <a:p>
            <a:pPr marL="0" lvl="0" indent="0" algn="l" rtl="0">
              <a:spcBef>
                <a:spcPts val="1000"/>
              </a:spcBef>
              <a:spcAft>
                <a:spcPts val="1000"/>
              </a:spcAft>
              <a:buNone/>
            </a:pPr>
            <a:endParaRPr sz="800">
              <a:solidFill>
                <a:srgbClr val="617A86"/>
              </a:solidFill>
              <a:latin typeface="Varela Round"/>
              <a:ea typeface="Varela Round"/>
              <a:cs typeface="Varela Round"/>
              <a:sym typeface="Varela Round"/>
            </a:endParaRPr>
          </a:p>
        </p:txBody>
      </p:sp>
      <p:sp>
        <p:nvSpPr>
          <p:cNvPr id="6" name="Content Placeholder 2">
            <a:extLst>
              <a:ext uri="{FF2B5EF4-FFF2-40B4-BE49-F238E27FC236}">
                <a16:creationId xmlns:a16="http://schemas.microsoft.com/office/drawing/2014/main" id="{6BE22824-A9E8-4F4D-AC76-C1AAD73DACA6}"/>
              </a:ext>
            </a:extLst>
          </p:cNvPr>
          <p:cNvSpPr txBox="1">
            <a:spLocks/>
          </p:cNvSpPr>
          <p:nvPr/>
        </p:nvSpPr>
        <p:spPr>
          <a:xfrm>
            <a:off x="1709048" y="1480757"/>
            <a:ext cx="5725902" cy="2214335"/>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indent="0" algn="just">
              <a:lnSpc>
                <a:spcPct val="150000"/>
              </a:lnSpc>
              <a:buNone/>
            </a:pPr>
            <a:r>
              <a:rPr lang="en-US" sz="1600" smtClean="0">
                <a:latin typeface="Tekton Pro" panose="020F0603020208020904" pitchFamily="34" charset="0"/>
                <a:cs typeface="Times New Roman" panose="02020603050405020304" pitchFamily="18" charset="0"/>
              </a:rPr>
              <a:t>Trong thời đại 4.0 này, chúng ta cần phải phát triển một phần mềm có thể giải quyết khó khăn đó.</a:t>
            </a:r>
          </a:p>
          <a:p>
            <a:pPr marL="0" indent="0" algn="just">
              <a:lnSpc>
                <a:spcPct val="150000"/>
              </a:lnSpc>
              <a:buNone/>
            </a:pPr>
            <a:r>
              <a:rPr lang="en-US" sz="1600" smtClean="0">
                <a:latin typeface="Tekton Pro" panose="020F0603020208020904" pitchFamily="34" charset="0"/>
                <a:cs typeface="Times New Roman" panose="02020603050405020304" pitchFamily="18" charset="0"/>
              </a:rPr>
              <a:t>Phần mềm </a:t>
            </a:r>
            <a:r>
              <a:rPr lang="en-US" sz="1600" smtClean="0">
                <a:solidFill>
                  <a:srgbClr val="FF0000"/>
                </a:solidFill>
                <a:latin typeface="Tekton Pro" panose="020F0603020208020904" pitchFamily="34" charset="0"/>
                <a:cs typeface="Times New Roman" panose="02020603050405020304" pitchFamily="18" charset="0"/>
              </a:rPr>
              <a:t>QUẢN LÝ KHO SÁCH </a:t>
            </a:r>
            <a:r>
              <a:rPr lang="en-US" sz="1600" smtClean="0">
                <a:latin typeface="Tekton Pro" panose="020F0603020208020904" pitchFamily="34" charset="0"/>
                <a:cs typeface="Times New Roman" panose="02020603050405020304" pitchFamily="18" charset="0"/>
              </a:rPr>
              <a:t>được ra đời và phát triển.</a:t>
            </a:r>
            <a:endParaRPr lang="en-US" sz="1600">
              <a:latin typeface="Tekton Pro" panose="020F0603020208020904" pitchFamily="34" charset="0"/>
              <a:cs typeface="Times New Roman" panose="02020603050405020304" pitchFamily="18" charset="0"/>
            </a:endParaRPr>
          </a:p>
          <a:p>
            <a:endParaRPr lang="en-US" dirty="0"/>
          </a:p>
        </p:txBody>
      </p:sp>
      <p:pic>
        <p:nvPicPr>
          <p:cNvPr id="2050" name="Picture 2" descr="Kết quả hình ảnh cho disney mickey mouse sticker gif"/>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6629261" y="2166730"/>
            <a:ext cx="2819263" cy="22858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46459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0"/>
                                  </p:stCondLst>
                                  <p:childTnLst>
                                    <p:set>
                                      <p:cBhvr>
                                        <p:cTn id="6" dur="1" fill="hold">
                                          <p:stCondLst>
                                            <p:cond delay="0"/>
                                          </p:stCondLst>
                                        </p:cTn>
                                        <p:tgtEl>
                                          <p:spTgt spid="209"/>
                                        </p:tgtEl>
                                        <p:attrNameLst>
                                          <p:attrName>style.visibility</p:attrName>
                                        </p:attrNameLst>
                                      </p:cBhvr>
                                      <p:to>
                                        <p:strVal val="visible"/>
                                      </p:to>
                                    </p:set>
                                    <p:animEffect transition="in" filter="wipe(down)">
                                      <p:cBhvr>
                                        <p:cTn id="7" dur="406">
                                          <p:stCondLst>
                                            <p:cond delay="0"/>
                                          </p:stCondLst>
                                        </p:cTn>
                                        <p:tgtEl>
                                          <p:spTgt spid="209"/>
                                        </p:tgtEl>
                                      </p:cBhvr>
                                    </p:animEffect>
                                    <p:anim calcmode="lin" valueType="num">
                                      <p:cBhvr>
                                        <p:cTn id="8" dur="1275" tmFilter="0,0; 0.14,0.36; 0.43,0.73; 0.71,0.91; 1.0,1.0">
                                          <p:stCondLst>
                                            <p:cond delay="0"/>
                                          </p:stCondLst>
                                        </p:cTn>
                                        <p:tgtEl>
                                          <p:spTgt spid="209"/>
                                        </p:tgtEl>
                                        <p:attrNameLst>
                                          <p:attrName>ppt_x</p:attrName>
                                        </p:attrNameLst>
                                      </p:cBhvr>
                                      <p:tavLst>
                                        <p:tav tm="0">
                                          <p:val>
                                            <p:strVal val="#ppt_x-0.25"/>
                                          </p:val>
                                        </p:tav>
                                        <p:tav tm="100000">
                                          <p:val>
                                            <p:strVal val="#ppt_x"/>
                                          </p:val>
                                        </p:tav>
                                      </p:tavLst>
                                    </p:anim>
                                    <p:anim calcmode="lin" valueType="num">
                                      <p:cBhvr>
                                        <p:cTn id="9" dur="465" tmFilter="0.0,0.0; 0.25,0.07; 0.50,0.2; 0.75,0.467; 1.0,1.0">
                                          <p:stCondLst>
                                            <p:cond delay="0"/>
                                          </p:stCondLst>
                                        </p:cTn>
                                        <p:tgtEl>
                                          <p:spTgt spid="209"/>
                                        </p:tgtEl>
                                        <p:attrNameLst>
                                          <p:attrName>ppt_y</p:attrName>
                                        </p:attrNameLst>
                                      </p:cBhvr>
                                      <p:tavLst>
                                        <p:tav tm="0" fmla="#ppt_y-sin(pi*$)/3">
                                          <p:val>
                                            <p:fltVal val="0.5"/>
                                          </p:val>
                                        </p:tav>
                                        <p:tav tm="100000">
                                          <p:val>
                                            <p:fltVal val="1"/>
                                          </p:val>
                                        </p:tav>
                                      </p:tavLst>
                                    </p:anim>
                                    <p:anim calcmode="lin" valueType="num">
                                      <p:cBhvr>
                                        <p:cTn id="10" dur="465" tmFilter="0, 0; 0.125,0.2665; 0.25,0.4; 0.375,0.465; 0.5,0.5;  0.625,0.535; 0.75,0.6; 0.875,0.7335; 1,1">
                                          <p:stCondLst>
                                            <p:cond delay="465"/>
                                          </p:stCondLst>
                                        </p:cTn>
                                        <p:tgtEl>
                                          <p:spTgt spid="209"/>
                                        </p:tgtEl>
                                        <p:attrNameLst>
                                          <p:attrName>ppt_y</p:attrName>
                                        </p:attrNameLst>
                                      </p:cBhvr>
                                      <p:tavLst>
                                        <p:tav tm="0" fmla="#ppt_y-sin(pi*$)/9">
                                          <p:val>
                                            <p:fltVal val="0"/>
                                          </p:val>
                                        </p:tav>
                                        <p:tav tm="100000">
                                          <p:val>
                                            <p:fltVal val="1"/>
                                          </p:val>
                                        </p:tav>
                                      </p:tavLst>
                                    </p:anim>
                                    <p:anim calcmode="lin" valueType="num">
                                      <p:cBhvr>
                                        <p:cTn id="11" dur="232" tmFilter="0, 0; 0.125,0.2665; 0.25,0.4; 0.375,0.465; 0.5,0.5;  0.625,0.535; 0.75,0.6; 0.875,0.7335; 1,1">
                                          <p:stCondLst>
                                            <p:cond delay="927"/>
                                          </p:stCondLst>
                                        </p:cTn>
                                        <p:tgtEl>
                                          <p:spTgt spid="209"/>
                                        </p:tgtEl>
                                        <p:attrNameLst>
                                          <p:attrName>ppt_y</p:attrName>
                                        </p:attrNameLst>
                                      </p:cBhvr>
                                      <p:tavLst>
                                        <p:tav tm="0" fmla="#ppt_y-sin(pi*$)/27">
                                          <p:val>
                                            <p:fltVal val="0"/>
                                          </p:val>
                                        </p:tav>
                                        <p:tav tm="100000">
                                          <p:val>
                                            <p:fltVal val="1"/>
                                          </p:val>
                                        </p:tav>
                                      </p:tavLst>
                                    </p:anim>
                                    <p:anim calcmode="lin" valueType="num">
                                      <p:cBhvr>
                                        <p:cTn id="12" dur="115" tmFilter="0, 0; 0.125,0.2665; 0.25,0.4; 0.375,0.465; 0.5,0.5;  0.625,0.535; 0.75,0.6; 0.875,0.7335; 1,1">
                                          <p:stCondLst>
                                            <p:cond delay="1159"/>
                                          </p:stCondLst>
                                        </p:cTn>
                                        <p:tgtEl>
                                          <p:spTgt spid="209"/>
                                        </p:tgtEl>
                                        <p:attrNameLst>
                                          <p:attrName>ppt_y</p:attrName>
                                        </p:attrNameLst>
                                      </p:cBhvr>
                                      <p:tavLst>
                                        <p:tav tm="0" fmla="#ppt_y-sin(pi*$)/81">
                                          <p:val>
                                            <p:fltVal val="0"/>
                                          </p:val>
                                        </p:tav>
                                        <p:tav tm="100000">
                                          <p:val>
                                            <p:fltVal val="1"/>
                                          </p:val>
                                        </p:tav>
                                      </p:tavLst>
                                    </p:anim>
                                    <p:animScale>
                                      <p:cBhvr>
                                        <p:cTn id="13" dur="18">
                                          <p:stCondLst>
                                            <p:cond delay="455"/>
                                          </p:stCondLst>
                                        </p:cTn>
                                        <p:tgtEl>
                                          <p:spTgt spid="209"/>
                                        </p:tgtEl>
                                      </p:cBhvr>
                                      <p:to x="100000" y="60000"/>
                                    </p:animScale>
                                    <p:animScale>
                                      <p:cBhvr>
                                        <p:cTn id="14" dur="116" decel="50000">
                                          <p:stCondLst>
                                            <p:cond delay="473"/>
                                          </p:stCondLst>
                                        </p:cTn>
                                        <p:tgtEl>
                                          <p:spTgt spid="209"/>
                                        </p:tgtEl>
                                      </p:cBhvr>
                                      <p:to x="100000" y="100000"/>
                                    </p:animScale>
                                    <p:animScale>
                                      <p:cBhvr>
                                        <p:cTn id="15" dur="18">
                                          <p:stCondLst>
                                            <p:cond delay="918"/>
                                          </p:stCondLst>
                                        </p:cTn>
                                        <p:tgtEl>
                                          <p:spTgt spid="209"/>
                                        </p:tgtEl>
                                      </p:cBhvr>
                                      <p:to x="100000" y="80000"/>
                                    </p:animScale>
                                    <p:animScale>
                                      <p:cBhvr>
                                        <p:cTn id="16" dur="116" decel="50000">
                                          <p:stCondLst>
                                            <p:cond delay="937"/>
                                          </p:stCondLst>
                                        </p:cTn>
                                        <p:tgtEl>
                                          <p:spTgt spid="209"/>
                                        </p:tgtEl>
                                      </p:cBhvr>
                                      <p:to x="100000" y="100000"/>
                                    </p:animScale>
                                    <p:animScale>
                                      <p:cBhvr>
                                        <p:cTn id="17" dur="18">
                                          <p:stCondLst>
                                            <p:cond delay="1149"/>
                                          </p:stCondLst>
                                        </p:cTn>
                                        <p:tgtEl>
                                          <p:spTgt spid="209"/>
                                        </p:tgtEl>
                                      </p:cBhvr>
                                      <p:to x="100000" y="90000"/>
                                    </p:animScale>
                                    <p:animScale>
                                      <p:cBhvr>
                                        <p:cTn id="18" dur="116" decel="50000">
                                          <p:stCondLst>
                                            <p:cond delay="1168"/>
                                          </p:stCondLst>
                                        </p:cTn>
                                        <p:tgtEl>
                                          <p:spTgt spid="209"/>
                                        </p:tgtEl>
                                      </p:cBhvr>
                                      <p:to x="100000" y="100000"/>
                                    </p:animScale>
                                    <p:animScale>
                                      <p:cBhvr>
                                        <p:cTn id="19" dur="18">
                                          <p:stCondLst>
                                            <p:cond delay="1266"/>
                                          </p:stCondLst>
                                        </p:cTn>
                                        <p:tgtEl>
                                          <p:spTgt spid="209"/>
                                        </p:tgtEl>
                                      </p:cBhvr>
                                      <p:to x="100000" y="95000"/>
                                    </p:animScale>
                                    <p:animScale>
                                      <p:cBhvr>
                                        <p:cTn id="20" dur="116" decel="50000">
                                          <p:stCondLst>
                                            <p:cond delay="1284"/>
                                          </p:stCondLst>
                                        </p:cTn>
                                        <p:tgtEl>
                                          <p:spTgt spid="209"/>
                                        </p:tgtEl>
                                      </p:cBhvr>
                                      <p:to x="100000" y="100000"/>
                                    </p:animScale>
                                  </p:childTnLst>
                                </p:cTn>
                              </p:par>
                            </p:childTnLst>
                          </p:cTn>
                        </p:par>
                        <p:par>
                          <p:cTn id="21" fill="hold">
                            <p:stCondLst>
                              <p:cond delay="1400"/>
                            </p:stCondLst>
                            <p:childTnLst>
                              <p:par>
                                <p:cTn id="22" presetID="14" presetClass="entr" presetSubtype="10" fill="hold" grpId="0" nodeType="after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randombar(horizontal)">
                                      <p:cBhvr>
                                        <p:cTn id="2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9" grpId="0"/>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15"/>
          <p:cNvSpPr txBox="1">
            <a:spLocks noGrp="1"/>
          </p:cNvSpPr>
          <p:nvPr>
            <p:ph type="ctrTitle" idx="4294967295"/>
          </p:nvPr>
        </p:nvSpPr>
        <p:spPr>
          <a:xfrm>
            <a:off x="387300" y="346057"/>
            <a:ext cx="4419600" cy="464762"/>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200" smtClean="0">
                <a:solidFill>
                  <a:srgbClr val="FF0000"/>
                </a:solidFill>
                <a:effectLst>
                  <a:outerShdw blurRad="38100" dist="38100" dir="2700000" algn="tl">
                    <a:srgbClr val="000000">
                      <a:alpha val="43137"/>
                    </a:srgbClr>
                  </a:outerShdw>
                </a:effectLst>
                <a:latin typeface="VNI-Bandit" pitchFamily="2" charset="0"/>
              </a:rPr>
              <a:t>II : phaân tích yeâu caàu</a:t>
            </a:r>
            <a:endParaRPr sz="2200">
              <a:solidFill>
                <a:srgbClr val="FF0000"/>
              </a:solidFill>
              <a:effectLst>
                <a:outerShdw blurRad="38100" dist="38100" dir="2700000" algn="tl">
                  <a:srgbClr val="000000">
                    <a:alpha val="43137"/>
                  </a:srgbClr>
                </a:outerShdw>
              </a:effectLst>
              <a:latin typeface="VNI-Bandit" pitchFamily="2" charset="0"/>
            </a:endParaRPr>
          </a:p>
        </p:txBody>
      </p:sp>
      <p:sp>
        <p:nvSpPr>
          <p:cNvPr id="213" name="Google Shape;213;p15"/>
          <p:cNvSpPr txBox="1">
            <a:spLocks noGrp="1"/>
          </p:cNvSpPr>
          <p:nvPr>
            <p:ph type="sldNum" idx="12"/>
          </p:nvPr>
        </p:nvSpPr>
        <p:spPr>
          <a:xfrm>
            <a:off x="4337100" y="4751625"/>
            <a:ext cx="469800" cy="391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6</a:t>
            </a:fld>
            <a:endParaRPr/>
          </a:p>
        </p:txBody>
      </p:sp>
      <p:sp>
        <p:nvSpPr>
          <p:cNvPr id="7" name="Google Shape;209;p15"/>
          <p:cNvSpPr txBox="1">
            <a:spLocks/>
          </p:cNvSpPr>
          <p:nvPr/>
        </p:nvSpPr>
        <p:spPr>
          <a:xfrm>
            <a:off x="762000" y="774188"/>
            <a:ext cx="3190875" cy="464762"/>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1pPr>
            <a:lvl2pPr marR="0" lvl="1"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2pPr>
            <a:lvl3pPr marR="0" lvl="2"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3pPr>
            <a:lvl4pPr marR="0" lvl="3"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4pPr>
            <a:lvl5pPr marR="0" lvl="4"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5pPr>
            <a:lvl6pPr marR="0" lvl="5"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6pPr>
            <a:lvl7pPr marR="0" lvl="6"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7pPr>
            <a:lvl8pPr marR="0" lvl="7"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8pPr>
            <a:lvl9pPr marR="0" lvl="8"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9pPr>
          </a:lstStyle>
          <a:p>
            <a:pPr algn="ctr"/>
            <a:r>
              <a:rPr lang="en-US" sz="2000" smtClean="0">
                <a:solidFill>
                  <a:schemeClr val="tx1">
                    <a:lumMod val="75000"/>
                    <a:lumOff val="25000"/>
                  </a:schemeClr>
                </a:solidFill>
                <a:effectLst>
                  <a:outerShdw blurRad="38100" dist="38100" dir="2700000" algn="tl">
                    <a:srgbClr val="000000">
                      <a:alpha val="43137"/>
                    </a:srgbClr>
                  </a:outerShdw>
                </a:effectLst>
                <a:latin typeface="VNI-Fato" pitchFamily="2" charset="0"/>
              </a:rPr>
              <a:t>2.1 yeâu caàu chöùc naêng : </a:t>
            </a:r>
            <a:endParaRPr lang="en-US" sz="2000">
              <a:solidFill>
                <a:schemeClr val="tx1">
                  <a:lumMod val="75000"/>
                  <a:lumOff val="25000"/>
                </a:schemeClr>
              </a:solidFill>
              <a:effectLst>
                <a:outerShdw blurRad="38100" dist="38100" dir="2700000" algn="tl">
                  <a:srgbClr val="000000">
                    <a:alpha val="43137"/>
                  </a:srgbClr>
                </a:outerShdw>
              </a:effectLst>
              <a:latin typeface="VNI-Fato" pitchFamily="2" charset="0"/>
            </a:endParaRPr>
          </a:p>
        </p:txBody>
      </p:sp>
      <p:sp>
        <p:nvSpPr>
          <p:cNvPr id="8" name="Google Shape;203;p14"/>
          <p:cNvSpPr txBox="1"/>
          <p:nvPr/>
        </p:nvSpPr>
        <p:spPr>
          <a:xfrm>
            <a:off x="2247435" y="4509818"/>
            <a:ext cx="4649129" cy="437557"/>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Aft>
                <a:spcPts val="0"/>
              </a:spcAft>
              <a:buNone/>
            </a:pPr>
            <a:r>
              <a:rPr lang="en-US" sz="800" smtClean="0">
                <a:solidFill>
                  <a:srgbClr val="617A86"/>
                </a:solidFill>
                <a:latin typeface="VNI-Duff" pitchFamily="2" charset="0"/>
                <a:ea typeface="Varela Round"/>
                <a:cs typeface="Varela Round"/>
                <a:sym typeface="Varela Round"/>
              </a:rPr>
              <a:t>Ñeà taøi baùo caùo ñoà aùn : Phaàn meàm quaûn lyù kho - Nhoùm thöïc hieän : Hoà Quoác Ñaït vaø Leâ Tieán Hoøa</a:t>
            </a:r>
            <a:endParaRPr sz="800">
              <a:solidFill>
                <a:srgbClr val="617A86"/>
              </a:solidFill>
              <a:latin typeface="VNI-Duff" pitchFamily="2" charset="0"/>
              <a:ea typeface="Varela Round"/>
              <a:cs typeface="Varela Round"/>
              <a:sym typeface="Varela Round"/>
            </a:endParaRPr>
          </a:p>
          <a:p>
            <a:pPr marL="0" lvl="0" indent="0" algn="l" rtl="0">
              <a:spcBef>
                <a:spcPts val="1000"/>
              </a:spcBef>
              <a:spcAft>
                <a:spcPts val="0"/>
              </a:spcAft>
              <a:buNone/>
            </a:pPr>
            <a:endParaRPr sz="800">
              <a:solidFill>
                <a:srgbClr val="617A86"/>
              </a:solidFill>
              <a:latin typeface="Varela Round"/>
              <a:ea typeface="Varela Round"/>
              <a:cs typeface="Varela Round"/>
              <a:sym typeface="Varela Round"/>
            </a:endParaRPr>
          </a:p>
          <a:p>
            <a:pPr marL="0" lvl="0" indent="0" algn="l" rtl="0">
              <a:spcBef>
                <a:spcPts val="1000"/>
              </a:spcBef>
              <a:spcAft>
                <a:spcPts val="1000"/>
              </a:spcAft>
              <a:buNone/>
            </a:pPr>
            <a:endParaRPr sz="800">
              <a:solidFill>
                <a:srgbClr val="617A86"/>
              </a:solidFill>
              <a:latin typeface="Varela Round"/>
              <a:ea typeface="Varela Round"/>
              <a:cs typeface="Varela Round"/>
              <a:sym typeface="Varela Round"/>
            </a:endParaRPr>
          </a:p>
        </p:txBody>
      </p:sp>
      <p:pic>
        <p:nvPicPr>
          <p:cNvPr id="2" name="Picture 1"/>
          <p:cNvPicPr>
            <a:picLocks noChangeAspect="1"/>
          </p:cNvPicPr>
          <p:nvPr/>
        </p:nvPicPr>
        <p:blipFill>
          <a:blip r:embed="rId3"/>
          <a:stretch>
            <a:fillRect/>
          </a:stretch>
        </p:blipFill>
        <p:spPr>
          <a:xfrm>
            <a:off x="1273123" y="1238950"/>
            <a:ext cx="6848475" cy="2952750"/>
          </a:xfrm>
          <a:prstGeom prst="rect">
            <a:avLst/>
          </a:prstGeom>
        </p:spPr>
      </p:pic>
    </p:spTree>
    <p:extLst>
      <p:ext uri="{BB962C8B-B14F-4D97-AF65-F5344CB8AC3E}">
        <p14:creationId xmlns:p14="http://schemas.microsoft.com/office/powerpoint/2010/main" val="3245385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0"/>
                                  </p:stCondLst>
                                  <p:childTnLst>
                                    <p:set>
                                      <p:cBhvr>
                                        <p:cTn id="6" dur="1" fill="hold">
                                          <p:stCondLst>
                                            <p:cond delay="0"/>
                                          </p:stCondLst>
                                        </p:cTn>
                                        <p:tgtEl>
                                          <p:spTgt spid="209"/>
                                        </p:tgtEl>
                                        <p:attrNameLst>
                                          <p:attrName>style.visibility</p:attrName>
                                        </p:attrNameLst>
                                      </p:cBhvr>
                                      <p:to>
                                        <p:strVal val="visible"/>
                                      </p:to>
                                    </p:set>
                                    <p:animEffect transition="in" filter="wipe(down)">
                                      <p:cBhvr>
                                        <p:cTn id="7" dur="406">
                                          <p:stCondLst>
                                            <p:cond delay="0"/>
                                          </p:stCondLst>
                                        </p:cTn>
                                        <p:tgtEl>
                                          <p:spTgt spid="209"/>
                                        </p:tgtEl>
                                      </p:cBhvr>
                                    </p:animEffect>
                                    <p:anim calcmode="lin" valueType="num">
                                      <p:cBhvr>
                                        <p:cTn id="8" dur="1275" tmFilter="0,0; 0.14,0.36; 0.43,0.73; 0.71,0.91; 1.0,1.0">
                                          <p:stCondLst>
                                            <p:cond delay="0"/>
                                          </p:stCondLst>
                                        </p:cTn>
                                        <p:tgtEl>
                                          <p:spTgt spid="209"/>
                                        </p:tgtEl>
                                        <p:attrNameLst>
                                          <p:attrName>ppt_x</p:attrName>
                                        </p:attrNameLst>
                                      </p:cBhvr>
                                      <p:tavLst>
                                        <p:tav tm="0">
                                          <p:val>
                                            <p:strVal val="#ppt_x-0.25"/>
                                          </p:val>
                                        </p:tav>
                                        <p:tav tm="100000">
                                          <p:val>
                                            <p:strVal val="#ppt_x"/>
                                          </p:val>
                                        </p:tav>
                                      </p:tavLst>
                                    </p:anim>
                                    <p:anim calcmode="lin" valueType="num">
                                      <p:cBhvr>
                                        <p:cTn id="9" dur="465" tmFilter="0.0,0.0; 0.25,0.07; 0.50,0.2; 0.75,0.467; 1.0,1.0">
                                          <p:stCondLst>
                                            <p:cond delay="0"/>
                                          </p:stCondLst>
                                        </p:cTn>
                                        <p:tgtEl>
                                          <p:spTgt spid="209"/>
                                        </p:tgtEl>
                                        <p:attrNameLst>
                                          <p:attrName>ppt_y</p:attrName>
                                        </p:attrNameLst>
                                      </p:cBhvr>
                                      <p:tavLst>
                                        <p:tav tm="0" fmla="#ppt_y-sin(pi*$)/3">
                                          <p:val>
                                            <p:fltVal val="0.5"/>
                                          </p:val>
                                        </p:tav>
                                        <p:tav tm="100000">
                                          <p:val>
                                            <p:fltVal val="1"/>
                                          </p:val>
                                        </p:tav>
                                      </p:tavLst>
                                    </p:anim>
                                    <p:anim calcmode="lin" valueType="num">
                                      <p:cBhvr>
                                        <p:cTn id="10" dur="465" tmFilter="0, 0; 0.125,0.2665; 0.25,0.4; 0.375,0.465; 0.5,0.5;  0.625,0.535; 0.75,0.6; 0.875,0.7335; 1,1">
                                          <p:stCondLst>
                                            <p:cond delay="465"/>
                                          </p:stCondLst>
                                        </p:cTn>
                                        <p:tgtEl>
                                          <p:spTgt spid="209"/>
                                        </p:tgtEl>
                                        <p:attrNameLst>
                                          <p:attrName>ppt_y</p:attrName>
                                        </p:attrNameLst>
                                      </p:cBhvr>
                                      <p:tavLst>
                                        <p:tav tm="0" fmla="#ppt_y-sin(pi*$)/9">
                                          <p:val>
                                            <p:fltVal val="0"/>
                                          </p:val>
                                        </p:tav>
                                        <p:tav tm="100000">
                                          <p:val>
                                            <p:fltVal val="1"/>
                                          </p:val>
                                        </p:tav>
                                      </p:tavLst>
                                    </p:anim>
                                    <p:anim calcmode="lin" valueType="num">
                                      <p:cBhvr>
                                        <p:cTn id="11" dur="232" tmFilter="0, 0; 0.125,0.2665; 0.25,0.4; 0.375,0.465; 0.5,0.5;  0.625,0.535; 0.75,0.6; 0.875,0.7335; 1,1">
                                          <p:stCondLst>
                                            <p:cond delay="927"/>
                                          </p:stCondLst>
                                        </p:cTn>
                                        <p:tgtEl>
                                          <p:spTgt spid="209"/>
                                        </p:tgtEl>
                                        <p:attrNameLst>
                                          <p:attrName>ppt_y</p:attrName>
                                        </p:attrNameLst>
                                      </p:cBhvr>
                                      <p:tavLst>
                                        <p:tav tm="0" fmla="#ppt_y-sin(pi*$)/27">
                                          <p:val>
                                            <p:fltVal val="0"/>
                                          </p:val>
                                        </p:tav>
                                        <p:tav tm="100000">
                                          <p:val>
                                            <p:fltVal val="1"/>
                                          </p:val>
                                        </p:tav>
                                      </p:tavLst>
                                    </p:anim>
                                    <p:anim calcmode="lin" valueType="num">
                                      <p:cBhvr>
                                        <p:cTn id="12" dur="115" tmFilter="0, 0; 0.125,0.2665; 0.25,0.4; 0.375,0.465; 0.5,0.5;  0.625,0.535; 0.75,0.6; 0.875,0.7335; 1,1">
                                          <p:stCondLst>
                                            <p:cond delay="1159"/>
                                          </p:stCondLst>
                                        </p:cTn>
                                        <p:tgtEl>
                                          <p:spTgt spid="209"/>
                                        </p:tgtEl>
                                        <p:attrNameLst>
                                          <p:attrName>ppt_y</p:attrName>
                                        </p:attrNameLst>
                                      </p:cBhvr>
                                      <p:tavLst>
                                        <p:tav tm="0" fmla="#ppt_y-sin(pi*$)/81">
                                          <p:val>
                                            <p:fltVal val="0"/>
                                          </p:val>
                                        </p:tav>
                                        <p:tav tm="100000">
                                          <p:val>
                                            <p:fltVal val="1"/>
                                          </p:val>
                                        </p:tav>
                                      </p:tavLst>
                                    </p:anim>
                                    <p:animScale>
                                      <p:cBhvr>
                                        <p:cTn id="13" dur="18">
                                          <p:stCondLst>
                                            <p:cond delay="455"/>
                                          </p:stCondLst>
                                        </p:cTn>
                                        <p:tgtEl>
                                          <p:spTgt spid="209"/>
                                        </p:tgtEl>
                                      </p:cBhvr>
                                      <p:to x="100000" y="60000"/>
                                    </p:animScale>
                                    <p:animScale>
                                      <p:cBhvr>
                                        <p:cTn id="14" dur="116" decel="50000">
                                          <p:stCondLst>
                                            <p:cond delay="473"/>
                                          </p:stCondLst>
                                        </p:cTn>
                                        <p:tgtEl>
                                          <p:spTgt spid="209"/>
                                        </p:tgtEl>
                                      </p:cBhvr>
                                      <p:to x="100000" y="100000"/>
                                    </p:animScale>
                                    <p:animScale>
                                      <p:cBhvr>
                                        <p:cTn id="15" dur="18">
                                          <p:stCondLst>
                                            <p:cond delay="918"/>
                                          </p:stCondLst>
                                        </p:cTn>
                                        <p:tgtEl>
                                          <p:spTgt spid="209"/>
                                        </p:tgtEl>
                                      </p:cBhvr>
                                      <p:to x="100000" y="80000"/>
                                    </p:animScale>
                                    <p:animScale>
                                      <p:cBhvr>
                                        <p:cTn id="16" dur="116" decel="50000">
                                          <p:stCondLst>
                                            <p:cond delay="937"/>
                                          </p:stCondLst>
                                        </p:cTn>
                                        <p:tgtEl>
                                          <p:spTgt spid="209"/>
                                        </p:tgtEl>
                                      </p:cBhvr>
                                      <p:to x="100000" y="100000"/>
                                    </p:animScale>
                                    <p:animScale>
                                      <p:cBhvr>
                                        <p:cTn id="17" dur="18">
                                          <p:stCondLst>
                                            <p:cond delay="1149"/>
                                          </p:stCondLst>
                                        </p:cTn>
                                        <p:tgtEl>
                                          <p:spTgt spid="209"/>
                                        </p:tgtEl>
                                      </p:cBhvr>
                                      <p:to x="100000" y="90000"/>
                                    </p:animScale>
                                    <p:animScale>
                                      <p:cBhvr>
                                        <p:cTn id="18" dur="116" decel="50000">
                                          <p:stCondLst>
                                            <p:cond delay="1168"/>
                                          </p:stCondLst>
                                        </p:cTn>
                                        <p:tgtEl>
                                          <p:spTgt spid="209"/>
                                        </p:tgtEl>
                                      </p:cBhvr>
                                      <p:to x="100000" y="100000"/>
                                    </p:animScale>
                                    <p:animScale>
                                      <p:cBhvr>
                                        <p:cTn id="19" dur="18">
                                          <p:stCondLst>
                                            <p:cond delay="1266"/>
                                          </p:stCondLst>
                                        </p:cTn>
                                        <p:tgtEl>
                                          <p:spTgt spid="209"/>
                                        </p:tgtEl>
                                      </p:cBhvr>
                                      <p:to x="100000" y="95000"/>
                                    </p:animScale>
                                    <p:animScale>
                                      <p:cBhvr>
                                        <p:cTn id="20" dur="116" decel="50000">
                                          <p:stCondLst>
                                            <p:cond delay="1284"/>
                                          </p:stCondLst>
                                        </p:cTn>
                                        <p:tgtEl>
                                          <p:spTgt spid="209"/>
                                        </p:tgtEl>
                                      </p:cBhvr>
                                      <p:to x="100000" y="100000"/>
                                    </p:animScale>
                                  </p:childTnLst>
                                </p:cTn>
                              </p:par>
                            </p:childTnLst>
                          </p:cTn>
                        </p:par>
                        <p:par>
                          <p:cTn id="21" fill="hold">
                            <p:stCondLst>
                              <p:cond delay="1400"/>
                            </p:stCondLst>
                            <p:childTnLst>
                              <p:par>
                                <p:cTn id="22" presetID="14" presetClass="entr" presetSubtype="10" fill="hold" grpId="0" nodeType="after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randombar(horizontal)">
                                      <p:cBhvr>
                                        <p:cTn id="2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9" grpId="0"/>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15"/>
          <p:cNvSpPr txBox="1">
            <a:spLocks noGrp="1"/>
          </p:cNvSpPr>
          <p:nvPr>
            <p:ph type="ctrTitle" idx="4294967295"/>
          </p:nvPr>
        </p:nvSpPr>
        <p:spPr>
          <a:xfrm>
            <a:off x="387300" y="346057"/>
            <a:ext cx="4419600" cy="464762"/>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200" smtClean="0">
                <a:solidFill>
                  <a:srgbClr val="FF0000"/>
                </a:solidFill>
                <a:effectLst>
                  <a:outerShdw blurRad="38100" dist="38100" dir="2700000" algn="tl">
                    <a:srgbClr val="000000">
                      <a:alpha val="43137"/>
                    </a:srgbClr>
                  </a:outerShdw>
                </a:effectLst>
                <a:latin typeface="VNI-Bandit" pitchFamily="2" charset="0"/>
              </a:rPr>
              <a:t>II : phaân tích yeâu caàu</a:t>
            </a:r>
            <a:endParaRPr sz="2200">
              <a:solidFill>
                <a:srgbClr val="FF0000"/>
              </a:solidFill>
              <a:effectLst>
                <a:outerShdw blurRad="38100" dist="38100" dir="2700000" algn="tl">
                  <a:srgbClr val="000000">
                    <a:alpha val="43137"/>
                  </a:srgbClr>
                </a:outerShdw>
              </a:effectLst>
              <a:latin typeface="VNI-Bandit" pitchFamily="2" charset="0"/>
            </a:endParaRPr>
          </a:p>
        </p:txBody>
      </p:sp>
      <p:sp>
        <p:nvSpPr>
          <p:cNvPr id="213" name="Google Shape;213;p15"/>
          <p:cNvSpPr txBox="1">
            <a:spLocks noGrp="1"/>
          </p:cNvSpPr>
          <p:nvPr>
            <p:ph type="sldNum" idx="12"/>
          </p:nvPr>
        </p:nvSpPr>
        <p:spPr>
          <a:xfrm>
            <a:off x="4337100" y="4751625"/>
            <a:ext cx="469800" cy="391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7</a:t>
            </a:fld>
            <a:endParaRPr/>
          </a:p>
        </p:txBody>
      </p:sp>
      <p:sp>
        <p:nvSpPr>
          <p:cNvPr id="7" name="Google Shape;209;p15"/>
          <p:cNvSpPr txBox="1">
            <a:spLocks/>
          </p:cNvSpPr>
          <p:nvPr/>
        </p:nvSpPr>
        <p:spPr>
          <a:xfrm>
            <a:off x="762000" y="774188"/>
            <a:ext cx="3190875" cy="464762"/>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1pPr>
            <a:lvl2pPr marR="0" lvl="1"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2pPr>
            <a:lvl3pPr marR="0" lvl="2"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3pPr>
            <a:lvl4pPr marR="0" lvl="3"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4pPr>
            <a:lvl5pPr marR="0" lvl="4"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5pPr>
            <a:lvl6pPr marR="0" lvl="5"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6pPr>
            <a:lvl7pPr marR="0" lvl="6"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7pPr>
            <a:lvl8pPr marR="0" lvl="7"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8pPr>
            <a:lvl9pPr marR="0" lvl="8"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9pPr>
          </a:lstStyle>
          <a:p>
            <a:pPr algn="ctr"/>
            <a:r>
              <a:rPr lang="en-US" sz="2000" smtClean="0">
                <a:solidFill>
                  <a:schemeClr val="tx1">
                    <a:lumMod val="75000"/>
                    <a:lumOff val="25000"/>
                  </a:schemeClr>
                </a:solidFill>
                <a:effectLst>
                  <a:outerShdw blurRad="38100" dist="38100" dir="2700000" algn="tl">
                    <a:srgbClr val="000000">
                      <a:alpha val="43137"/>
                    </a:srgbClr>
                  </a:outerShdw>
                </a:effectLst>
                <a:latin typeface="VNI-Fato" pitchFamily="2" charset="0"/>
              </a:rPr>
              <a:t>2.1 yeâu caàu chöùc naêng : </a:t>
            </a:r>
            <a:endParaRPr lang="en-US" sz="2000">
              <a:solidFill>
                <a:schemeClr val="tx1">
                  <a:lumMod val="75000"/>
                  <a:lumOff val="25000"/>
                </a:schemeClr>
              </a:solidFill>
              <a:effectLst>
                <a:outerShdw blurRad="38100" dist="38100" dir="2700000" algn="tl">
                  <a:srgbClr val="000000">
                    <a:alpha val="43137"/>
                  </a:srgbClr>
                </a:outerShdw>
              </a:effectLst>
              <a:latin typeface="VNI-Fato" pitchFamily="2" charset="0"/>
            </a:endParaRPr>
          </a:p>
        </p:txBody>
      </p:sp>
      <p:sp>
        <p:nvSpPr>
          <p:cNvPr id="8" name="Google Shape;203;p14"/>
          <p:cNvSpPr txBox="1"/>
          <p:nvPr/>
        </p:nvSpPr>
        <p:spPr>
          <a:xfrm>
            <a:off x="2247435" y="4509818"/>
            <a:ext cx="4649129" cy="437557"/>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Aft>
                <a:spcPts val="0"/>
              </a:spcAft>
              <a:buNone/>
            </a:pPr>
            <a:r>
              <a:rPr lang="en-US" sz="800" smtClean="0">
                <a:solidFill>
                  <a:srgbClr val="617A86"/>
                </a:solidFill>
                <a:latin typeface="VNI-Duff" pitchFamily="2" charset="0"/>
                <a:ea typeface="Varela Round"/>
                <a:cs typeface="Varela Round"/>
                <a:sym typeface="Varela Round"/>
              </a:rPr>
              <a:t>Ñeà taøi baùo caùo ñoà aùn : Phaàn meàm quaûn lyù kho - Nhoùm thöïc hieän : Hoà Quoác Ñaït vaø Leâ Tieán Hoøa</a:t>
            </a:r>
            <a:endParaRPr sz="800">
              <a:solidFill>
                <a:srgbClr val="617A86"/>
              </a:solidFill>
              <a:latin typeface="VNI-Duff" pitchFamily="2" charset="0"/>
              <a:ea typeface="Varela Round"/>
              <a:cs typeface="Varela Round"/>
              <a:sym typeface="Varela Round"/>
            </a:endParaRPr>
          </a:p>
          <a:p>
            <a:pPr marL="0" lvl="0" indent="0" algn="l" rtl="0">
              <a:spcBef>
                <a:spcPts val="1000"/>
              </a:spcBef>
              <a:spcAft>
                <a:spcPts val="0"/>
              </a:spcAft>
              <a:buNone/>
            </a:pPr>
            <a:endParaRPr sz="800">
              <a:solidFill>
                <a:srgbClr val="617A86"/>
              </a:solidFill>
              <a:latin typeface="Varela Round"/>
              <a:ea typeface="Varela Round"/>
              <a:cs typeface="Varela Round"/>
              <a:sym typeface="Varela Round"/>
            </a:endParaRPr>
          </a:p>
          <a:p>
            <a:pPr marL="0" lvl="0" indent="0" algn="l" rtl="0">
              <a:spcBef>
                <a:spcPts val="1000"/>
              </a:spcBef>
              <a:spcAft>
                <a:spcPts val="1000"/>
              </a:spcAft>
              <a:buNone/>
            </a:pPr>
            <a:endParaRPr sz="800">
              <a:solidFill>
                <a:srgbClr val="617A86"/>
              </a:solidFill>
              <a:latin typeface="Varela Round"/>
              <a:ea typeface="Varela Round"/>
              <a:cs typeface="Varela Round"/>
              <a:sym typeface="Varela Round"/>
            </a:endParaRPr>
          </a:p>
        </p:txBody>
      </p:sp>
      <p:pic>
        <p:nvPicPr>
          <p:cNvPr id="3" name="Picture 2"/>
          <p:cNvPicPr>
            <a:picLocks noChangeAspect="1"/>
          </p:cNvPicPr>
          <p:nvPr/>
        </p:nvPicPr>
        <p:blipFill>
          <a:blip r:embed="rId3"/>
          <a:stretch>
            <a:fillRect/>
          </a:stretch>
        </p:blipFill>
        <p:spPr>
          <a:xfrm>
            <a:off x="1647057" y="1255994"/>
            <a:ext cx="6125344" cy="3253824"/>
          </a:xfrm>
          <a:prstGeom prst="rect">
            <a:avLst/>
          </a:prstGeom>
        </p:spPr>
      </p:pic>
    </p:spTree>
    <p:extLst>
      <p:ext uri="{BB962C8B-B14F-4D97-AF65-F5344CB8AC3E}">
        <p14:creationId xmlns:p14="http://schemas.microsoft.com/office/powerpoint/2010/main" val="906903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0"/>
                                  </p:stCondLst>
                                  <p:childTnLst>
                                    <p:set>
                                      <p:cBhvr>
                                        <p:cTn id="6" dur="1" fill="hold">
                                          <p:stCondLst>
                                            <p:cond delay="0"/>
                                          </p:stCondLst>
                                        </p:cTn>
                                        <p:tgtEl>
                                          <p:spTgt spid="209"/>
                                        </p:tgtEl>
                                        <p:attrNameLst>
                                          <p:attrName>style.visibility</p:attrName>
                                        </p:attrNameLst>
                                      </p:cBhvr>
                                      <p:to>
                                        <p:strVal val="visible"/>
                                      </p:to>
                                    </p:set>
                                    <p:animEffect transition="in" filter="wipe(down)">
                                      <p:cBhvr>
                                        <p:cTn id="7" dur="406">
                                          <p:stCondLst>
                                            <p:cond delay="0"/>
                                          </p:stCondLst>
                                        </p:cTn>
                                        <p:tgtEl>
                                          <p:spTgt spid="209"/>
                                        </p:tgtEl>
                                      </p:cBhvr>
                                    </p:animEffect>
                                    <p:anim calcmode="lin" valueType="num">
                                      <p:cBhvr>
                                        <p:cTn id="8" dur="1275" tmFilter="0,0; 0.14,0.36; 0.43,0.73; 0.71,0.91; 1.0,1.0">
                                          <p:stCondLst>
                                            <p:cond delay="0"/>
                                          </p:stCondLst>
                                        </p:cTn>
                                        <p:tgtEl>
                                          <p:spTgt spid="209"/>
                                        </p:tgtEl>
                                        <p:attrNameLst>
                                          <p:attrName>ppt_x</p:attrName>
                                        </p:attrNameLst>
                                      </p:cBhvr>
                                      <p:tavLst>
                                        <p:tav tm="0">
                                          <p:val>
                                            <p:strVal val="#ppt_x-0.25"/>
                                          </p:val>
                                        </p:tav>
                                        <p:tav tm="100000">
                                          <p:val>
                                            <p:strVal val="#ppt_x"/>
                                          </p:val>
                                        </p:tav>
                                      </p:tavLst>
                                    </p:anim>
                                    <p:anim calcmode="lin" valueType="num">
                                      <p:cBhvr>
                                        <p:cTn id="9" dur="465" tmFilter="0.0,0.0; 0.25,0.07; 0.50,0.2; 0.75,0.467; 1.0,1.0">
                                          <p:stCondLst>
                                            <p:cond delay="0"/>
                                          </p:stCondLst>
                                        </p:cTn>
                                        <p:tgtEl>
                                          <p:spTgt spid="209"/>
                                        </p:tgtEl>
                                        <p:attrNameLst>
                                          <p:attrName>ppt_y</p:attrName>
                                        </p:attrNameLst>
                                      </p:cBhvr>
                                      <p:tavLst>
                                        <p:tav tm="0" fmla="#ppt_y-sin(pi*$)/3">
                                          <p:val>
                                            <p:fltVal val="0.5"/>
                                          </p:val>
                                        </p:tav>
                                        <p:tav tm="100000">
                                          <p:val>
                                            <p:fltVal val="1"/>
                                          </p:val>
                                        </p:tav>
                                      </p:tavLst>
                                    </p:anim>
                                    <p:anim calcmode="lin" valueType="num">
                                      <p:cBhvr>
                                        <p:cTn id="10" dur="465" tmFilter="0, 0; 0.125,0.2665; 0.25,0.4; 0.375,0.465; 0.5,0.5;  0.625,0.535; 0.75,0.6; 0.875,0.7335; 1,1">
                                          <p:stCondLst>
                                            <p:cond delay="465"/>
                                          </p:stCondLst>
                                        </p:cTn>
                                        <p:tgtEl>
                                          <p:spTgt spid="209"/>
                                        </p:tgtEl>
                                        <p:attrNameLst>
                                          <p:attrName>ppt_y</p:attrName>
                                        </p:attrNameLst>
                                      </p:cBhvr>
                                      <p:tavLst>
                                        <p:tav tm="0" fmla="#ppt_y-sin(pi*$)/9">
                                          <p:val>
                                            <p:fltVal val="0"/>
                                          </p:val>
                                        </p:tav>
                                        <p:tav tm="100000">
                                          <p:val>
                                            <p:fltVal val="1"/>
                                          </p:val>
                                        </p:tav>
                                      </p:tavLst>
                                    </p:anim>
                                    <p:anim calcmode="lin" valueType="num">
                                      <p:cBhvr>
                                        <p:cTn id="11" dur="232" tmFilter="0, 0; 0.125,0.2665; 0.25,0.4; 0.375,0.465; 0.5,0.5;  0.625,0.535; 0.75,0.6; 0.875,0.7335; 1,1">
                                          <p:stCondLst>
                                            <p:cond delay="927"/>
                                          </p:stCondLst>
                                        </p:cTn>
                                        <p:tgtEl>
                                          <p:spTgt spid="209"/>
                                        </p:tgtEl>
                                        <p:attrNameLst>
                                          <p:attrName>ppt_y</p:attrName>
                                        </p:attrNameLst>
                                      </p:cBhvr>
                                      <p:tavLst>
                                        <p:tav tm="0" fmla="#ppt_y-sin(pi*$)/27">
                                          <p:val>
                                            <p:fltVal val="0"/>
                                          </p:val>
                                        </p:tav>
                                        <p:tav tm="100000">
                                          <p:val>
                                            <p:fltVal val="1"/>
                                          </p:val>
                                        </p:tav>
                                      </p:tavLst>
                                    </p:anim>
                                    <p:anim calcmode="lin" valueType="num">
                                      <p:cBhvr>
                                        <p:cTn id="12" dur="115" tmFilter="0, 0; 0.125,0.2665; 0.25,0.4; 0.375,0.465; 0.5,0.5;  0.625,0.535; 0.75,0.6; 0.875,0.7335; 1,1">
                                          <p:stCondLst>
                                            <p:cond delay="1159"/>
                                          </p:stCondLst>
                                        </p:cTn>
                                        <p:tgtEl>
                                          <p:spTgt spid="209"/>
                                        </p:tgtEl>
                                        <p:attrNameLst>
                                          <p:attrName>ppt_y</p:attrName>
                                        </p:attrNameLst>
                                      </p:cBhvr>
                                      <p:tavLst>
                                        <p:tav tm="0" fmla="#ppt_y-sin(pi*$)/81">
                                          <p:val>
                                            <p:fltVal val="0"/>
                                          </p:val>
                                        </p:tav>
                                        <p:tav tm="100000">
                                          <p:val>
                                            <p:fltVal val="1"/>
                                          </p:val>
                                        </p:tav>
                                      </p:tavLst>
                                    </p:anim>
                                    <p:animScale>
                                      <p:cBhvr>
                                        <p:cTn id="13" dur="18">
                                          <p:stCondLst>
                                            <p:cond delay="455"/>
                                          </p:stCondLst>
                                        </p:cTn>
                                        <p:tgtEl>
                                          <p:spTgt spid="209"/>
                                        </p:tgtEl>
                                      </p:cBhvr>
                                      <p:to x="100000" y="60000"/>
                                    </p:animScale>
                                    <p:animScale>
                                      <p:cBhvr>
                                        <p:cTn id="14" dur="116" decel="50000">
                                          <p:stCondLst>
                                            <p:cond delay="473"/>
                                          </p:stCondLst>
                                        </p:cTn>
                                        <p:tgtEl>
                                          <p:spTgt spid="209"/>
                                        </p:tgtEl>
                                      </p:cBhvr>
                                      <p:to x="100000" y="100000"/>
                                    </p:animScale>
                                    <p:animScale>
                                      <p:cBhvr>
                                        <p:cTn id="15" dur="18">
                                          <p:stCondLst>
                                            <p:cond delay="918"/>
                                          </p:stCondLst>
                                        </p:cTn>
                                        <p:tgtEl>
                                          <p:spTgt spid="209"/>
                                        </p:tgtEl>
                                      </p:cBhvr>
                                      <p:to x="100000" y="80000"/>
                                    </p:animScale>
                                    <p:animScale>
                                      <p:cBhvr>
                                        <p:cTn id="16" dur="116" decel="50000">
                                          <p:stCondLst>
                                            <p:cond delay="937"/>
                                          </p:stCondLst>
                                        </p:cTn>
                                        <p:tgtEl>
                                          <p:spTgt spid="209"/>
                                        </p:tgtEl>
                                      </p:cBhvr>
                                      <p:to x="100000" y="100000"/>
                                    </p:animScale>
                                    <p:animScale>
                                      <p:cBhvr>
                                        <p:cTn id="17" dur="18">
                                          <p:stCondLst>
                                            <p:cond delay="1149"/>
                                          </p:stCondLst>
                                        </p:cTn>
                                        <p:tgtEl>
                                          <p:spTgt spid="209"/>
                                        </p:tgtEl>
                                      </p:cBhvr>
                                      <p:to x="100000" y="90000"/>
                                    </p:animScale>
                                    <p:animScale>
                                      <p:cBhvr>
                                        <p:cTn id="18" dur="116" decel="50000">
                                          <p:stCondLst>
                                            <p:cond delay="1168"/>
                                          </p:stCondLst>
                                        </p:cTn>
                                        <p:tgtEl>
                                          <p:spTgt spid="209"/>
                                        </p:tgtEl>
                                      </p:cBhvr>
                                      <p:to x="100000" y="100000"/>
                                    </p:animScale>
                                    <p:animScale>
                                      <p:cBhvr>
                                        <p:cTn id="19" dur="18">
                                          <p:stCondLst>
                                            <p:cond delay="1266"/>
                                          </p:stCondLst>
                                        </p:cTn>
                                        <p:tgtEl>
                                          <p:spTgt spid="209"/>
                                        </p:tgtEl>
                                      </p:cBhvr>
                                      <p:to x="100000" y="95000"/>
                                    </p:animScale>
                                    <p:animScale>
                                      <p:cBhvr>
                                        <p:cTn id="20" dur="116" decel="50000">
                                          <p:stCondLst>
                                            <p:cond delay="1284"/>
                                          </p:stCondLst>
                                        </p:cTn>
                                        <p:tgtEl>
                                          <p:spTgt spid="209"/>
                                        </p:tgtEl>
                                      </p:cBhvr>
                                      <p:to x="100000" y="100000"/>
                                    </p:animScale>
                                  </p:childTnLst>
                                </p:cTn>
                              </p:par>
                            </p:childTnLst>
                          </p:cTn>
                        </p:par>
                        <p:par>
                          <p:cTn id="21" fill="hold">
                            <p:stCondLst>
                              <p:cond delay="1400"/>
                            </p:stCondLst>
                            <p:childTnLst>
                              <p:par>
                                <p:cTn id="22" presetID="14" presetClass="entr" presetSubtype="10" fill="hold" grpId="0" nodeType="after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randombar(horizontal)">
                                      <p:cBhvr>
                                        <p:cTn id="2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9" grpId="0"/>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15"/>
          <p:cNvSpPr txBox="1">
            <a:spLocks noGrp="1"/>
          </p:cNvSpPr>
          <p:nvPr>
            <p:ph type="ctrTitle" idx="4294967295"/>
          </p:nvPr>
        </p:nvSpPr>
        <p:spPr>
          <a:xfrm>
            <a:off x="387300" y="346057"/>
            <a:ext cx="4419600" cy="464762"/>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200" smtClean="0">
                <a:solidFill>
                  <a:srgbClr val="FF0000"/>
                </a:solidFill>
                <a:effectLst>
                  <a:outerShdw blurRad="38100" dist="38100" dir="2700000" algn="tl">
                    <a:srgbClr val="000000">
                      <a:alpha val="43137"/>
                    </a:srgbClr>
                  </a:outerShdw>
                </a:effectLst>
                <a:latin typeface="VNI-Bandit" pitchFamily="2" charset="0"/>
              </a:rPr>
              <a:t>II : phaân tích yeâu caàu</a:t>
            </a:r>
            <a:endParaRPr sz="2200">
              <a:solidFill>
                <a:srgbClr val="FF0000"/>
              </a:solidFill>
              <a:effectLst>
                <a:outerShdw blurRad="38100" dist="38100" dir="2700000" algn="tl">
                  <a:srgbClr val="000000">
                    <a:alpha val="43137"/>
                  </a:srgbClr>
                </a:outerShdw>
              </a:effectLst>
              <a:latin typeface="VNI-Bandit" pitchFamily="2" charset="0"/>
            </a:endParaRPr>
          </a:p>
        </p:txBody>
      </p:sp>
      <p:sp>
        <p:nvSpPr>
          <p:cNvPr id="213" name="Google Shape;213;p15"/>
          <p:cNvSpPr txBox="1">
            <a:spLocks noGrp="1"/>
          </p:cNvSpPr>
          <p:nvPr>
            <p:ph type="sldNum" idx="12"/>
          </p:nvPr>
        </p:nvSpPr>
        <p:spPr>
          <a:xfrm>
            <a:off x="4337100" y="4751625"/>
            <a:ext cx="469800" cy="391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8</a:t>
            </a:fld>
            <a:endParaRPr/>
          </a:p>
        </p:txBody>
      </p:sp>
      <p:sp>
        <p:nvSpPr>
          <p:cNvPr id="7" name="Google Shape;209;p15"/>
          <p:cNvSpPr txBox="1">
            <a:spLocks/>
          </p:cNvSpPr>
          <p:nvPr/>
        </p:nvSpPr>
        <p:spPr>
          <a:xfrm>
            <a:off x="762000" y="774188"/>
            <a:ext cx="3190875" cy="464762"/>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1pPr>
            <a:lvl2pPr marR="0" lvl="1"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2pPr>
            <a:lvl3pPr marR="0" lvl="2"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3pPr>
            <a:lvl4pPr marR="0" lvl="3"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4pPr>
            <a:lvl5pPr marR="0" lvl="4"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5pPr>
            <a:lvl6pPr marR="0" lvl="5"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6pPr>
            <a:lvl7pPr marR="0" lvl="6"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7pPr>
            <a:lvl8pPr marR="0" lvl="7"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8pPr>
            <a:lvl9pPr marR="0" lvl="8"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9pPr>
          </a:lstStyle>
          <a:p>
            <a:pPr algn="ctr"/>
            <a:r>
              <a:rPr lang="en-US" sz="2000" smtClean="0">
                <a:solidFill>
                  <a:schemeClr val="tx1">
                    <a:lumMod val="75000"/>
                    <a:lumOff val="25000"/>
                  </a:schemeClr>
                </a:solidFill>
                <a:effectLst>
                  <a:outerShdw blurRad="38100" dist="38100" dir="2700000" algn="tl">
                    <a:srgbClr val="000000">
                      <a:alpha val="43137"/>
                    </a:srgbClr>
                  </a:outerShdw>
                </a:effectLst>
                <a:latin typeface="VNI-Fato" pitchFamily="2" charset="0"/>
              </a:rPr>
              <a:t>2.1 yeâu caàu chöùc naêng : </a:t>
            </a:r>
            <a:endParaRPr lang="en-US" sz="2000">
              <a:solidFill>
                <a:schemeClr val="tx1">
                  <a:lumMod val="75000"/>
                  <a:lumOff val="25000"/>
                </a:schemeClr>
              </a:solidFill>
              <a:effectLst>
                <a:outerShdw blurRad="38100" dist="38100" dir="2700000" algn="tl">
                  <a:srgbClr val="000000">
                    <a:alpha val="43137"/>
                  </a:srgbClr>
                </a:outerShdw>
              </a:effectLst>
              <a:latin typeface="VNI-Fato" pitchFamily="2" charset="0"/>
            </a:endParaRPr>
          </a:p>
        </p:txBody>
      </p:sp>
      <p:sp>
        <p:nvSpPr>
          <p:cNvPr id="8" name="Google Shape;203;p14"/>
          <p:cNvSpPr txBox="1"/>
          <p:nvPr/>
        </p:nvSpPr>
        <p:spPr>
          <a:xfrm>
            <a:off x="2247435" y="4509818"/>
            <a:ext cx="4649129" cy="437557"/>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Aft>
                <a:spcPts val="0"/>
              </a:spcAft>
              <a:buNone/>
            </a:pPr>
            <a:r>
              <a:rPr lang="en-US" sz="800" smtClean="0">
                <a:solidFill>
                  <a:srgbClr val="617A86"/>
                </a:solidFill>
                <a:latin typeface="VNI-Duff" pitchFamily="2" charset="0"/>
                <a:ea typeface="Varela Round"/>
                <a:cs typeface="Varela Round"/>
                <a:sym typeface="Varela Round"/>
              </a:rPr>
              <a:t>Ñeà taøi baùo caùo ñoà aùn : Phaàn meàm quaûn lyù kho - Nhoùm thöïc hieän : Hoà Quoác Ñaït vaø Leâ Tieán Hoøa</a:t>
            </a:r>
            <a:endParaRPr sz="800">
              <a:solidFill>
                <a:srgbClr val="617A86"/>
              </a:solidFill>
              <a:latin typeface="VNI-Duff" pitchFamily="2" charset="0"/>
              <a:ea typeface="Varela Round"/>
              <a:cs typeface="Varela Round"/>
              <a:sym typeface="Varela Round"/>
            </a:endParaRPr>
          </a:p>
          <a:p>
            <a:pPr marL="0" lvl="0" indent="0" algn="l" rtl="0">
              <a:spcBef>
                <a:spcPts val="1000"/>
              </a:spcBef>
              <a:spcAft>
                <a:spcPts val="0"/>
              </a:spcAft>
              <a:buNone/>
            </a:pPr>
            <a:endParaRPr sz="800">
              <a:solidFill>
                <a:srgbClr val="617A86"/>
              </a:solidFill>
              <a:latin typeface="Varela Round"/>
              <a:ea typeface="Varela Round"/>
              <a:cs typeface="Varela Round"/>
              <a:sym typeface="Varela Round"/>
            </a:endParaRPr>
          </a:p>
          <a:p>
            <a:pPr marL="0" lvl="0" indent="0" algn="l" rtl="0">
              <a:spcBef>
                <a:spcPts val="1000"/>
              </a:spcBef>
              <a:spcAft>
                <a:spcPts val="1000"/>
              </a:spcAft>
              <a:buNone/>
            </a:pPr>
            <a:endParaRPr sz="800">
              <a:solidFill>
                <a:srgbClr val="617A86"/>
              </a:solidFill>
              <a:latin typeface="Varela Round"/>
              <a:ea typeface="Varela Round"/>
              <a:cs typeface="Varela Round"/>
              <a:sym typeface="Varela Round"/>
            </a:endParaRPr>
          </a:p>
        </p:txBody>
      </p:sp>
      <p:pic>
        <p:nvPicPr>
          <p:cNvPr id="2" name="Picture 1"/>
          <p:cNvPicPr>
            <a:picLocks noChangeAspect="1"/>
          </p:cNvPicPr>
          <p:nvPr/>
        </p:nvPicPr>
        <p:blipFill>
          <a:blip r:embed="rId3"/>
          <a:stretch>
            <a:fillRect/>
          </a:stretch>
        </p:blipFill>
        <p:spPr>
          <a:xfrm>
            <a:off x="1138236" y="1293234"/>
            <a:ext cx="6867525" cy="3162300"/>
          </a:xfrm>
          <a:prstGeom prst="rect">
            <a:avLst/>
          </a:prstGeom>
        </p:spPr>
      </p:pic>
    </p:spTree>
    <p:extLst>
      <p:ext uri="{BB962C8B-B14F-4D97-AF65-F5344CB8AC3E}">
        <p14:creationId xmlns:p14="http://schemas.microsoft.com/office/powerpoint/2010/main" val="1460080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0"/>
                                  </p:stCondLst>
                                  <p:childTnLst>
                                    <p:set>
                                      <p:cBhvr>
                                        <p:cTn id="6" dur="1" fill="hold">
                                          <p:stCondLst>
                                            <p:cond delay="0"/>
                                          </p:stCondLst>
                                        </p:cTn>
                                        <p:tgtEl>
                                          <p:spTgt spid="209"/>
                                        </p:tgtEl>
                                        <p:attrNameLst>
                                          <p:attrName>style.visibility</p:attrName>
                                        </p:attrNameLst>
                                      </p:cBhvr>
                                      <p:to>
                                        <p:strVal val="visible"/>
                                      </p:to>
                                    </p:set>
                                    <p:animEffect transition="in" filter="wipe(down)">
                                      <p:cBhvr>
                                        <p:cTn id="7" dur="406">
                                          <p:stCondLst>
                                            <p:cond delay="0"/>
                                          </p:stCondLst>
                                        </p:cTn>
                                        <p:tgtEl>
                                          <p:spTgt spid="209"/>
                                        </p:tgtEl>
                                      </p:cBhvr>
                                    </p:animEffect>
                                    <p:anim calcmode="lin" valueType="num">
                                      <p:cBhvr>
                                        <p:cTn id="8" dur="1275" tmFilter="0,0; 0.14,0.36; 0.43,0.73; 0.71,0.91; 1.0,1.0">
                                          <p:stCondLst>
                                            <p:cond delay="0"/>
                                          </p:stCondLst>
                                        </p:cTn>
                                        <p:tgtEl>
                                          <p:spTgt spid="209"/>
                                        </p:tgtEl>
                                        <p:attrNameLst>
                                          <p:attrName>ppt_x</p:attrName>
                                        </p:attrNameLst>
                                      </p:cBhvr>
                                      <p:tavLst>
                                        <p:tav tm="0">
                                          <p:val>
                                            <p:strVal val="#ppt_x-0.25"/>
                                          </p:val>
                                        </p:tav>
                                        <p:tav tm="100000">
                                          <p:val>
                                            <p:strVal val="#ppt_x"/>
                                          </p:val>
                                        </p:tav>
                                      </p:tavLst>
                                    </p:anim>
                                    <p:anim calcmode="lin" valueType="num">
                                      <p:cBhvr>
                                        <p:cTn id="9" dur="465" tmFilter="0.0,0.0; 0.25,0.07; 0.50,0.2; 0.75,0.467; 1.0,1.0">
                                          <p:stCondLst>
                                            <p:cond delay="0"/>
                                          </p:stCondLst>
                                        </p:cTn>
                                        <p:tgtEl>
                                          <p:spTgt spid="209"/>
                                        </p:tgtEl>
                                        <p:attrNameLst>
                                          <p:attrName>ppt_y</p:attrName>
                                        </p:attrNameLst>
                                      </p:cBhvr>
                                      <p:tavLst>
                                        <p:tav tm="0" fmla="#ppt_y-sin(pi*$)/3">
                                          <p:val>
                                            <p:fltVal val="0.5"/>
                                          </p:val>
                                        </p:tav>
                                        <p:tav tm="100000">
                                          <p:val>
                                            <p:fltVal val="1"/>
                                          </p:val>
                                        </p:tav>
                                      </p:tavLst>
                                    </p:anim>
                                    <p:anim calcmode="lin" valueType="num">
                                      <p:cBhvr>
                                        <p:cTn id="10" dur="465" tmFilter="0, 0; 0.125,0.2665; 0.25,0.4; 0.375,0.465; 0.5,0.5;  0.625,0.535; 0.75,0.6; 0.875,0.7335; 1,1">
                                          <p:stCondLst>
                                            <p:cond delay="465"/>
                                          </p:stCondLst>
                                        </p:cTn>
                                        <p:tgtEl>
                                          <p:spTgt spid="209"/>
                                        </p:tgtEl>
                                        <p:attrNameLst>
                                          <p:attrName>ppt_y</p:attrName>
                                        </p:attrNameLst>
                                      </p:cBhvr>
                                      <p:tavLst>
                                        <p:tav tm="0" fmla="#ppt_y-sin(pi*$)/9">
                                          <p:val>
                                            <p:fltVal val="0"/>
                                          </p:val>
                                        </p:tav>
                                        <p:tav tm="100000">
                                          <p:val>
                                            <p:fltVal val="1"/>
                                          </p:val>
                                        </p:tav>
                                      </p:tavLst>
                                    </p:anim>
                                    <p:anim calcmode="lin" valueType="num">
                                      <p:cBhvr>
                                        <p:cTn id="11" dur="232" tmFilter="0, 0; 0.125,0.2665; 0.25,0.4; 0.375,0.465; 0.5,0.5;  0.625,0.535; 0.75,0.6; 0.875,0.7335; 1,1">
                                          <p:stCondLst>
                                            <p:cond delay="927"/>
                                          </p:stCondLst>
                                        </p:cTn>
                                        <p:tgtEl>
                                          <p:spTgt spid="209"/>
                                        </p:tgtEl>
                                        <p:attrNameLst>
                                          <p:attrName>ppt_y</p:attrName>
                                        </p:attrNameLst>
                                      </p:cBhvr>
                                      <p:tavLst>
                                        <p:tav tm="0" fmla="#ppt_y-sin(pi*$)/27">
                                          <p:val>
                                            <p:fltVal val="0"/>
                                          </p:val>
                                        </p:tav>
                                        <p:tav tm="100000">
                                          <p:val>
                                            <p:fltVal val="1"/>
                                          </p:val>
                                        </p:tav>
                                      </p:tavLst>
                                    </p:anim>
                                    <p:anim calcmode="lin" valueType="num">
                                      <p:cBhvr>
                                        <p:cTn id="12" dur="115" tmFilter="0, 0; 0.125,0.2665; 0.25,0.4; 0.375,0.465; 0.5,0.5;  0.625,0.535; 0.75,0.6; 0.875,0.7335; 1,1">
                                          <p:stCondLst>
                                            <p:cond delay="1159"/>
                                          </p:stCondLst>
                                        </p:cTn>
                                        <p:tgtEl>
                                          <p:spTgt spid="209"/>
                                        </p:tgtEl>
                                        <p:attrNameLst>
                                          <p:attrName>ppt_y</p:attrName>
                                        </p:attrNameLst>
                                      </p:cBhvr>
                                      <p:tavLst>
                                        <p:tav tm="0" fmla="#ppt_y-sin(pi*$)/81">
                                          <p:val>
                                            <p:fltVal val="0"/>
                                          </p:val>
                                        </p:tav>
                                        <p:tav tm="100000">
                                          <p:val>
                                            <p:fltVal val="1"/>
                                          </p:val>
                                        </p:tav>
                                      </p:tavLst>
                                    </p:anim>
                                    <p:animScale>
                                      <p:cBhvr>
                                        <p:cTn id="13" dur="18">
                                          <p:stCondLst>
                                            <p:cond delay="455"/>
                                          </p:stCondLst>
                                        </p:cTn>
                                        <p:tgtEl>
                                          <p:spTgt spid="209"/>
                                        </p:tgtEl>
                                      </p:cBhvr>
                                      <p:to x="100000" y="60000"/>
                                    </p:animScale>
                                    <p:animScale>
                                      <p:cBhvr>
                                        <p:cTn id="14" dur="116" decel="50000">
                                          <p:stCondLst>
                                            <p:cond delay="473"/>
                                          </p:stCondLst>
                                        </p:cTn>
                                        <p:tgtEl>
                                          <p:spTgt spid="209"/>
                                        </p:tgtEl>
                                      </p:cBhvr>
                                      <p:to x="100000" y="100000"/>
                                    </p:animScale>
                                    <p:animScale>
                                      <p:cBhvr>
                                        <p:cTn id="15" dur="18">
                                          <p:stCondLst>
                                            <p:cond delay="918"/>
                                          </p:stCondLst>
                                        </p:cTn>
                                        <p:tgtEl>
                                          <p:spTgt spid="209"/>
                                        </p:tgtEl>
                                      </p:cBhvr>
                                      <p:to x="100000" y="80000"/>
                                    </p:animScale>
                                    <p:animScale>
                                      <p:cBhvr>
                                        <p:cTn id="16" dur="116" decel="50000">
                                          <p:stCondLst>
                                            <p:cond delay="937"/>
                                          </p:stCondLst>
                                        </p:cTn>
                                        <p:tgtEl>
                                          <p:spTgt spid="209"/>
                                        </p:tgtEl>
                                      </p:cBhvr>
                                      <p:to x="100000" y="100000"/>
                                    </p:animScale>
                                    <p:animScale>
                                      <p:cBhvr>
                                        <p:cTn id="17" dur="18">
                                          <p:stCondLst>
                                            <p:cond delay="1149"/>
                                          </p:stCondLst>
                                        </p:cTn>
                                        <p:tgtEl>
                                          <p:spTgt spid="209"/>
                                        </p:tgtEl>
                                      </p:cBhvr>
                                      <p:to x="100000" y="90000"/>
                                    </p:animScale>
                                    <p:animScale>
                                      <p:cBhvr>
                                        <p:cTn id="18" dur="116" decel="50000">
                                          <p:stCondLst>
                                            <p:cond delay="1168"/>
                                          </p:stCondLst>
                                        </p:cTn>
                                        <p:tgtEl>
                                          <p:spTgt spid="209"/>
                                        </p:tgtEl>
                                      </p:cBhvr>
                                      <p:to x="100000" y="100000"/>
                                    </p:animScale>
                                    <p:animScale>
                                      <p:cBhvr>
                                        <p:cTn id="19" dur="18">
                                          <p:stCondLst>
                                            <p:cond delay="1266"/>
                                          </p:stCondLst>
                                        </p:cTn>
                                        <p:tgtEl>
                                          <p:spTgt spid="209"/>
                                        </p:tgtEl>
                                      </p:cBhvr>
                                      <p:to x="100000" y="95000"/>
                                    </p:animScale>
                                    <p:animScale>
                                      <p:cBhvr>
                                        <p:cTn id="20" dur="116" decel="50000">
                                          <p:stCondLst>
                                            <p:cond delay="1284"/>
                                          </p:stCondLst>
                                        </p:cTn>
                                        <p:tgtEl>
                                          <p:spTgt spid="209"/>
                                        </p:tgtEl>
                                      </p:cBhvr>
                                      <p:to x="100000" y="100000"/>
                                    </p:animScale>
                                  </p:childTnLst>
                                </p:cTn>
                              </p:par>
                            </p:childTnLst>
                          </p:cTn>
                        </p:par>
                        <p:par>
                          <p:cTn id="21" fill="hold">
                            <p:stCondLst>
                              <p:cond delay="1400"/>
                            </p:stCondLst>
                            <p:childTnLst>
                              <p:par>
                                <p:cTn id="22" presetID="14" presetClass="entr" presetSubtype="10" fill="hold" grpId="0" nodeType="after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randombar(horizontal)">
                                      <p:cBhvr>
                                        <p:cTn id="2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9" grpId="0"/>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15"/>
          <p:cNvSpPr txBox="1">
            <a:spLocks noGrp="1"/>
          </p:cNvSpPr>
          <p:nvPr>
            <p:ph type="ctrTitle" idx="4294967295"/>
          </p:nvPr>
        </p:nvSpPr>
        <p:spPr>
          <a:xfrm>
            <a:off x="387300" y="346057"/>
            <a:ext cx="4419600" cy="464762"/>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200" smtClean="0">
                <a:solidFill>
                  <a:srgbClr val="FF0000"/>
                </a:solidFill>
                <a:effectLst>
                  <a:outerShdw blurRad="38100" dist="38100" dir="2700000" algn="tl">
                    <a:srgbClr val="000000">
                      <a:alpha val="43137"/>
                    </a:srgbClr>
                  </a:outerShdw>
                </a:effectLst>
                <a:latin typeface="VNI-Bandit" pitchFamily="2" charset="0"/>
              </a:rPr>
              <a:t>II : phaân tích yeâu caàu</a:t>
            </a:r>
            <a:endParaRPr sz="2200">
              <a:solidFill>
                <a:srgbClr val="FF0000"/>
              </a:solidFill>
              <a:effectLst>
                <a:outerShdw blurRad="38100" dist="38100" dir="2700000" algn="tl">
                  <a:srgbClr val="000000">
                    <a:alpha val="43137"/>
                  </a:srgbClr>
                </a:outerShdw>
              </a:effectLst>
              <a:latin typeface="VNI-Bandit" pitchFamily="2" charset="0"/>
            </a:endParaRPr>
          </a:p>
        </p:txBody>
      </p:sp>
      <p:sp>
        <p:nvSpPr>
          <p:cNvPr id="213" name="Google Shape;213;p15"/>
          <p:cNvSpPr txBox="1">
            <a:spLocks noGrp="1"/>
          </p:cNvSpPr>
          <p:nvPr>
            <p:ph type="sldNum" idx="12"/>
          </p:nvPr>
        </p:nvSpPr>
        <p:spPr>
          <a:xfrm>
            <a:off x="4337100" y="4751625"/>
            <a:ext cx="469800" cy="391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9</a:t>
            </a:fld>
            <a:endParaRPr/>
          </a:p>
        </p:txBody>
      </p:sp>
      <p:sp>
        <p:nvSpPr>
          <p:cNvPr id="7" name="Google Shape;209;p15"/>
          <p:cNvSpPr txBox="1">
            <a:spLocks/>
          </p:cNvSpPr>
          <p:nvPr/>
        </p:nvSpPr>
        <p:spPr>
          <a:xfrm>
            <a:off x="518651" y="810819"/>
            <a:ext cx="3575100" cy="464762"/>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1pPr>
            <a:lvl2pPr marR="0" lvl="1"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2pPr>
            <a:lvl3pPr marR="0" lvl="2"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3pPr>
            <a:lvl4pPr marR="0" lvl="3"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4pPr>
            <a:lvl5pPr marR="0" lvl="4"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5pPr>
            <a:lvl6pPr marR="0" lvl="5"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6pPr>
            <a:lvl7pPr marR="0" lvl="6"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7pPr>
            <a:lvl8pPr marR="0" lvl="7"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8pPr>
            <a:lvl9pPr marR="0" lvl="8"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9pPr>
          </a:lstStyle>
          <a:p>
            <a:pPr algn="ctr"/>
            <a:r>
              <a:rPr lang="en-US" sz="2000" smtClean="0">
                <a:solidFill>
                  <a:schemeClr val="tx1">
                    <a:lumMod val="75000"/>
                    <a:lumOff val="25000"/>
                  </a:schemeClr>
                </a:solidFill>
                <a:effectLst>
                  <a:outerShdw blurRad="38100" dist="38100" dir="2700000" algn="tl">
                    <a:srgbClr val="000000">
                      <a:alpha val="43137"/>
                    </a:srgbClr>
                  </a:outerShdw>
                </a:effectLst>
                <a:latin typeface="VNI-Fato" pitchFamily="2" charset="0"/>
              </a:rPr>
              <a:t>2.2 </a:t>
            </a:r>
            <a:r>
              <a:rPr lang="en-US" sz="2000" smtClean="0">
                <a:solidFill>
                  <a:schemeClr val="tx1">
                    <a:lumMod val="75000"/>
                    <a:lumOff val="25000"/>
                  </a:schemeClr>
                </a:solidFill>
                <a:effectLst>
                  <a:outerShdw blurRad="38100" dist="38100" dir="2700000" algn="tl">
                    <a:srgbClr val="000000">
                      <a:alpha val="43137"/>
                    </a:srgbClr>
                  </a:outerShdw>
                </a:effectLst>
                <a:latin typeface="VNI-Fato" pitchFamily="2" charset="0"/>
              </a:rPr>
              <a:t>chöùc naêng khaùc : </a:t>
            </a:r>
            <a:endParaRPr lang="en-US" sz="2000">
              <a:solidFill>
                <a:schemeClr val="tx1">
                  <a:lumMod val="75000"/>
                  <a:lumOff val="25000"/>
                </a:schemeClr>
              </a:solidFill>
              <a:effectLst>
                <a:outerShdw blurRad="38100" dist="38100" dir="2700000" algn="tl">
                  <a:srgbClr val="000000">
                    <a:alpha val="43137"/>
                  </a:srgbClr>
                </a:outerShdw>
              </a:effectLst>
              <a:latin typeface="VNI-Fato" pitchFamily="2" charset="0"/>
            </a:endParaRPr>
          </a:p>
        </p:txBody>
      </p:sp>
      <p:sp>
        <p:nvSpPr>
          <p:cNvPr id="8" name="Google Shape;203;p14"/>
          <p:cNvSpPr txBox="1"/>
          <p:nvPr/>
        </p:nvSpPr>
        <p:spPr>
          <a:xfrm>
            <a:off x="2247435" y="4509818"/>
            <a:ext cx="4649129" cy="437557"/>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Aft>
                <a:spcPts val="0"/>
              </a:spcAft>
              <a:buNone/>
            </a:pPr>
            <a:r>
              <a:rPr lang="en-US" sz="800" smtClean="0">
                <a:solidFill>
                  <a:srgbClr val="617A86"/>
                </a:solidFill>
                <a:latin typeface="VNI-Duff" pitchFamily="2" charset="0"/>
                <a:ea typeface="Varela Round"/>
                <a:cs typeface="Varela Round"/>
                <a:sym typeface="Varela Round"/>
              </a:rPr>
              <a:t>Ñeà taøi baùo caùo ñoà aùn : Phaàn meàm quaûn lyù kho - Nhoùm thöïc hieän : Hoà Quoác Ñaït vaø Leâ Tieán Hoøa</a:t>
            </a:r>
            <a:endParaRPr sz="800">
              <a:solidFill>
                <a:srgbClr val="617A86"/>
              </a:solidFill>
              <a:latin typeface="VNI-Duff" pitchFamily="2" charset="0"/>
              <a:ea typeface="Varela Round"/>
              <a:cs typeface="Varela Round"/>
              <a:sym typeface="Varela Round"/>
            </a:endParaRPr>
          </a:p>
          <a:p>
            <a:pPr marL="0" lvl="0" indent="0" algn="l" rtl="0">
              <a:spcBef>
                <a:spcPts val="1000"/>
              </a:spcBef>
              <a:spcAft>
                <a:spcPts val="0"/>
              </a:spcAft>
              <a:buNone/>
            </a:pPr>
            <a:endParaRPr sz="800">
              <a:solidFill>
                <a:srgbClr val="617A86"/>
              </a:solidFill>
              <a:latin typeface="Varela Round"/>
              <a:ea typeface="Varela Round"/>
              <a:cs typeface="Varela Round"/>
              <a:sym typeface="Varela Round"/>
            </a:endParaRPr>
          </a:p>
          <a:p>
            <a:pPr marL="0" lvl="0" indent="0" algn="l" rtl="0">
              <a:spcBef>
                <a:spcPts val="1000"/>
              </a:spcBef>
              <a:spcAft>
                <a:spcPts val="1000"/>
              </a:spcAft>
              <a:buNone/>
            </a:pPr>
            <a:endParaRPr sz="800">
              <a:solidFill>
                <a:srgbClr val="617A86"/>
              </a:solidFill>
              <a:latin typeface="Varela Round"/>
              <a:ea typeface="Varela Round"/>
              <a:cs typeface="Varela Round"/>
              <a:sym typeface="Varela Round"/>
            </a:endParaRPr>
          </a:p>
        </p:txBody>
      </p:sp>
      <p:sp>
        <p:nvSpPr>
          <p:cNvPr id="6" name="Google Shape;255;p20"/>
          <p:cNvSpPr txBox="1">
            <a:spLocks/>
          </p:cNvSpPr>
          <p:nvPr/>
        </p:nvSpPr>
        <p:spPr>
          <a:xfrm>
            <a:off x="1905181" y="1402666"/>
            <a:ext cx="4991383" cy="1443773"/>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endParaRPr lang="en-US" b="1" smtClean="0"/>
          </a:p>
          <a:p>
            <a:pPr>
              <a:spcBef>
                <a:spcPts val="600"/>
              </a:spcBef>
            </a:pPr>
            <a:r>
              <a:rPr lang="en-US" smtClean="0"/>
              <a:t>Is the color of milk and fresh snow, the color produced by the combination of all the colors of the visible spectrum.</a:t>
            </a:r>
            <a:endParaRPr lang="en-US"/>
          </a:p>
        </p:txBody>
      </p:sp>
    </p:spTree>
    <p:extLst>
      <p:ext uri="{BB962C8B-B14F-4D97-AF65-F5344CB8AC3E}">
        <p14:creationId xmlns:p14="http://schemas.microsoft.com/office/powerpoint/2010/main" val="3143277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theme/theme1.xml><?xml version="1.0" encoding="utf-8"?>
<a:theme xmlns:a="http://schemas.openxmlformats.org/drawingml/2006/main" name="Puck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347</TotalTime>
  <Words>1002</Words>
  <Application>Microsoft Office PowerPoint</Application>
  <PresentationFormat>On-screen Show (16:9)</PresentationFormat>
  <Paragraphs>168</Paragraphs>
  <Slides>28</Slides>
  <Notes>28</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28</vt:i4>
      </vt:variant>
    </vt:vector>
  </HeadingPairs>
  <TitlesOfParts>
    <vt:vector size="41" baseType="lpstr">
      <vt:lpstr>Nixie One</vt:lpstr>
      <vt:lpstr>Tekton Pro</vt:lpstr>
      <vt:lpstr>VNI-Souvir</vt:lpstr>
      <vt:lpstr>VNI-Duff</vt:lpstr>
      <vt:lpstr>VNI-Bandit</vt:lpstr>
      <vt:lpstr>Calibri</vt:lpstr>
      <vt:lpstr>VNI-Dom</vt:lpstr>
      <vt:lpstr>VNI-Fato</vt:lpstr>
      <vt:lpstr>Arial</vt:lpstr>
      <vt:lpstr>Varela Round</vt:lpstr>
      <vt:lpstr>VNI-Zap</vt:lpstr>
      <vt:lpstr>Times New Roman</vt:lpstr>
      <vt:lpstr>Puck template</vt:lpstr>
      <vt:lpstr>Phaàn meàm quaûn lyù  kho saùch </vt:lpstr>
      <vt:lpstr>PowerPoint Presentation</vt:lpstr>
      <vt:lpstr>Toång quan veà ñeà taøi</vt:lpstr>
      <vt:lpstr>I : Giôùi thieäu</vt:lpstr>
      <vt:lpstr>I : Giôùi thieäu</vt:lpstr>
      <vt:lpstr>II : phaân tích yeâu caàu</vt:lpstr>
      <vt:lpstr>II : phaân tích yeâu caàu</vt:lpstr>
      <vt:lpstr>II : phaân tích yeâu caàu</vt:lpstr>
      <vt:lpstr>II : phaân tích yeâu caàu</vt:lpstr>
      <vt:lpstr>Noäi dung chi tieát</vt:lpstr>
      <vt:lpstr>I : Thieát keá</vt:lpstr>
      <vt:lpstr>I : Thieát keá</vt:lpstr>
      <vt:lpstr>I : Thieát keá</vt:lpstr>
      <vt:lpstr>I : Thieát keá</vt:lpstr>
      <vt:lpstr>II : hieän thöïc</vt:lpstr>
      <vt:lpstr>Keát luaän</vt:lpstr>
      <vt:lpstr>Big concept</vt:lpstr>
      <vt:lpstr>You can also split your content</vt:lpstr>
      <vt:lpstr>A picture is worth a thousand words</vt:lpstr>
      <vt:lpstr>PowerPoint Presentation</vt:lpstr>
      <vt:lpstr>Want big impact? Use big image.</vt:lpstr>
      <vt:lpstr>Use charts to explain your ideas</vt:lpstr>
      <vt:lpstr>Use Diagrams to break down your message</vt:lpstr>
      <vt:lpstr>And tables to compare data</vt:lpstr>
      <vt:lpstr>Our process is easy</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Phaàn meàm quaûn lyù kho</dc:title>
  <dc:creator>Quốc Đạt Hồ</dc:creator>
  <cp:lastModifiedBy>Quốc Đạt Hồ</cp:lastModifiedBy>
  <cp:revision>26</cp:revision>
  <dcterms:modified xsi:type="dcterms:W3CDTF">2019-12-08T17:17:39Z</dcterms:modified>
</cp:coreProperties>
</file>