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4.xml" ContentType="application/inkml+xml"/>
  <Override PartName="/ppt/ink/ink5.xml" ContentType="application/inkml+xml"/>
  <Override PartName="/ppt/notesSlides/notesSlide4.xml" ContentType="application/vnd.openxmlformats-officedocument.presentationml.notesSlide+xml"/>
  <Override PartName="/ppt/ink/ink6.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06" r:id="rId1"/>
    <p:sldMasterId id="2147483909" r:id="rId2"/>
  </p:sldMasterIdLst>
  <p:notesMasterIdLst>
    <p:notesMasterId r:id="rId57"/>
  </p:notesMasterIdLst>
  <p:handoutMasterIdLst>
    <p:handoutMasterId r:id="rId58"/>
  </p:handoutMasterIdLst>
  <p:sldIdLst>
    <p:sldId id="604" r:id="rId3"/>
    <p:sldId id="270" r:id="rId4"/>
    <p:sldId id="271" r:id="rId5"/>
    <p:sldId id="276" r:id="rId6"/>
    <p:sldId id="277" r:id="rId7"/>
    <p:sldId id="451" r:id="rId8"/>
    <p:sldId id="600" r:id="rId9"/>
    <p:sldId id="372" r:id="rId10"/>
    <p:sldId id="465" r:id="rId11"/>
    <p:sldId id="274" r:id="rId12"/>
    <p:sldId id="272" r:id="rId13"/>
    <p:sldId id="344" r:id="rId14"/>
    <p:sldId id="375" r:id="rId15"/>
    <p:sldId id="467" r:id="rId16"/>
    <p:sldId id="275" r:id="rId17"/>
    <p:sldId id="656" r:id="rId18"/>
    <p:sldId id="658" r:id="rId19"/>
    <p:sldId id="657" r:id="rId20"/>
    <p:sldId id="659" r:id="rId21"/>
    <p:sldId id="302" r:id="rId22"/>
    <p:sldId id="303" r:id="rId23"/>
    <p:sldId id="278" r:id="rId24"/>
    <p:sldId id="279" r:id="rId25"/>
    <p:sldId id="280" r:id="rId26"/>
    <p:sldId id="281" r:id="rId27"/>
    <p:sldId id="282" r:id="rId28"/>
    <p:sldId id="666" r:id="rId29"/>
    <p:sldId id="283" r:id="rId30"/>
    <p:sldId id="284" r:id="rId31"/>
    <p:sldId id="285" r:id="rId32"/>
    <p:sldId id="286" r:id="rId33"/>
    <p:sldId id="287" r:id="rId34"/>
    <p:sldId id="667" r:id="rId35"/>
    <p:sldId id="288" r:id="rId36"/>
    <p:sldId id="452" r:id="rId37"/>
    <p:sldId id="453" r:id="rId38"/>
    <p:sldId id="660" r:id="rId39"/>
    <p:sldId id="661" r:id="rId40"/>
    <p:sldId id="662" r:id="rId41"/>
    <p:sldId id="429" r:id="rId42"/>
    <p:sldId id="668" r:id="rId43"/>
    <p:sldId id="664" r:id="rId44"/>
    <p:sldId id="665" r:id="rId45"/>
    <p:sldId id="603" r:id="rId46"/>
    <p:sldId id="669" r:id="rId47"/>
    <p:sldId id="418" r:id="rId48"/>
    <p:sldId id="419" r:id="rId49"/>
    <p:sldId id="445" r:id="rId50"/>
    <p:sldId id="670" r:id="rId51"/>
    <p:sldId id="446" r:id="rId52"/>
    <p:sldId id="447" r:id="rId53"/>
    <p:sldId id="448" r:id="rId54"/>
    <p:sldId id="449" r:id="rId55"/>
    <p:sldId id="450" r:id="rId56"/>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5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mathi Srinivasan" initials="SS" lastIdx="0" clrIdx="0">
    <p:extLst>
      <p:ext uri="{19B8F6BF-5375-455C-9EA6-DF929625EA0E}">
        <p15:presenceInfo xmlns:p15="http://schemas.microsoft.com/office/powerpoint/2012/main" userId="0e4bd1853a8009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D7621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45" autoAdjust="0"/>
    <p:restoredTop sz="95181" autoAdjust="0"/>
  </p:normalViewPr>
  <p:slideViewPr>
    <p:cSldViewPr>
      <p:cViewPr varScale="1">
        <p:scale>
          <a:sx n="78" d="100"/>
          <a:sy n="78" d="100"/>
        </p:scale>
        <p:origin x="1747" y="72"/>
      </p:cViewPr>
      <p:guideLst>
        <p:guide orient="horz" pos="864"/>
        <p:guide pos="57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238"/>
    </p:cViewPr>
  </p:sorterViewPr>
  <p:notesViewPr>
    <p:cSldViewPr>
      <p:cViewPr varScale="1">
        <p:scale>
          <a:sx n="49" d="100"/>
          <a:sy n="49" d="100"/>
        </p:scale>
        <p:origin x="2732"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6DAAA-A62C-4E48-8577-124FF6772C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BECF2F-6C27-4FC1-AFF4-E0E7488EC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345B7F-AFA2-49D9-8085-1EABC4198E29}" type="datetimeFigureOut">
              <a:rPr lang="en-US" smtClean="0"/>
              <a:t>9/9/2022</a:t>
            </a:fld>
            <a:endParaRPr lang="en-US"/>
          </a:p>
        </p:txBody>
      </p:sp>
      <p:sp>
        <p:nvSpPr>
          <p:cNvPr id="4" name="Footer Placeholder 3">
            <a:extLst>
              <a:ext uri="{FF2B5EF4-FFF2-40B4-BE49-F238E27FC236}">
                <a16:creationId xmlns:a16="http://schemas.microsoft.com/office/drawing/2014/main" id="{2AADA378-66DC-4B68-9A83-3437F1BC20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5336D9-01D6-4808-890A-1A68D87A42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B3EBE4-3A43-431A-A88F-BD125523E294}" type="slidenum">
              <a:rPr lang="en-US" smtClean="0"/>
              <a:t>‹#›</a:t>
            </a:fld>
            <a:endParaRPr lang="en-US"/>
          </a:p>
        </p:txBody>
      </p:sp>
    </p:spTree>
    <p:extLst>
      <p:ext uri="{BB962C8B-B14F-4D97-AF65-F5344CB8AC3E}">
        <p14:creationId xmlns:p14="http://schemas.microsoft.com/office/powerpoint/2010/main" val="34415252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1709" units="cm"/>
          <inkml:channel name="Y" type="integer" max="21139" units="cm"/>
          <inkml:channel name="F" type="integer" max="65535" units="dev"/>
          <inkml:channel name="T" type="integer" max="2.14748E9" units="dev"/>
        </inkml:traceFormat>
        <inkml:channelProperties>
          <inkml:channelProperty channel="X" name="resolution" value="999.96844" units="1/cm"/>
          <inkml:channelProperty channel="Y" name="resolution" value="999.9527" units="1/cm"/>
          <inkml:channelProperty channel="F" name="resolution" value="0" units="1/dev"/>
          <inkml:channelProperty channel="T" name="resolution" value="1" units="1/dev"/>
        </inkml:channelProperties>
      </inkml:inkSource>
      <inkml:timestamp xml:id="ts0" timeString="2022-02-01T22:36:43.544"/>
    </inkml:context>
    <inkml:brush xml:id="br0">
      <inkml:brushProperty name="width" value="0.05292" units="cm"/>
      <inkml:brushProperty name="height" value="0.05292" units="cm"/>
      <inkml:brushProperty name="color" value="#FF0000"/>
    </inkml:brush>
  </inkml:definitions>
  <inkml:trace contextRef="#ctx0" brushRef="#br0">12474 10841 12543 0,'0'0'0'0,"0"0"0"0,0 0 0 0,0 0 144 0,0 0-144 0,0 0 640 16,0 0 64-16,0 0 0 0,7-3 0 0,2-3-160 15,-3-1-32-15,-1-2 0 0,3-3 0 0,1-2-256 16,1-4-48-16,2-4-16 0,0-1 0 0,2-7-192 16,4-3 144-16,2-1-144 0,4 3 128 0,2 2-128 15,2 3 0-15,1 2 0 0,1 5 0 0,-2-1 240 16,0 0 16-16,-4 1 0 0,-1 1 0 0,-3 0-64 15,-4 2 0-15,0-1 0 0,-2 3 0 0,-3 1-192 16,3 1 0-16,-1 2 0 0,-1 1-160 0,0 1 160 31,0 1 0-31,0 2 0 0,-1 1 0 0,-1 1-640 32,-1 1-112-32,-1 2-16 0,13 12-6544 0</inkml:trace>
</inkml:ink>
</file>

<file path=ppt/ink/ink2.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2-09-06T18:32:26.459"/>
    </inkml:context>
    <inkml:brush xml:id="br0">
      <inkml:brushProperty name="width" value="0.05292" units="cm"/>
      <inkml:brushProperty name="height" value="0.05292" units="cm"/>
      <inkml:brushProperty name="color" value="#FF0000"/>
    </inkml:brush>
  </inkml:definitions>
  <inkml:trace contextRef="#ctx0" brushRef="#br0">1664 13821 1067 0,'0'0'0'0,"0"0"0"0,-5-3 0 0,5 3 50 0,-7-9 2 16,7 9-52-16,-7-2 0 0,7 2 115 16,-3-7 2-16,3 7-117 0,-7-5 0 0,7 5 98 0,-2-5-1 15,2 5-97-15,-7-2 0 0,7 2 25 0,-5-7 1 16,5 7-26-16,0-5 0 0,0 5 31 0,0 0 1 15,0 0-32-15,0 0 0 0,0 0 31 0,0 0 1 0,0 0-32 16,12 0 0-16,-12 0 23 0,26 0 1 0,-2 0-24 16,7 0 0-16,0 0 18 0,7 0 0 0,-5 0-18 15,3 0 0-15,-3 0 21 0,3 7 0 0,-1 0-21 16,-1-2 0-16,4-3 23 0,0 1-1 0,2-3-22 16,-2 0 0-16,5 0 27 0,-2 0 0 15,1 0-27-15,1 0 0 0,2 2 54 0,3 3 1 16,-3-3-55-16,5-2 0 0,0-2 56 0,0-3 0 15,0 0-56-15,-7 1 0 0,2-1 49 0,3-2 1 0,-3 2-50 16,5-4 0-16,0 4 59 0,0 2 1 0,-1-1-60 16,4-1 0-16,-13 0 38 0,5 1 0 0,1 1-38 0,-4 3 0 15,-4 0 44-15,-2 0 0 0,2 0-44 0,-2 0 0 16,0-2 40-16,-3-1 0 0,-2 3-40 0,0 0 0 0,-3 0 32 16,3 3 0-16,-2 6-32 0,-3-6 0 0,-7-3 31 15,-5-3-1-15,-2 6-30 0,5-1 0 0,2 0 28 16,-7 1 1-16,0-1-29 0,2 0 0 0,-2 1 27 15,2-1 1-15,-5 3-28 0,6 2 0 0,-15-7 22 0,5 2 0 16,-5-2-22-16,11 10 0 0,-11-10 20 0,15 7 1 16,-15-7-21-16,4 12 0 0,-4-12 20 0,8 7-1 15,-8-7-19-15,14 9 0 0,-14-9 18 0,5 10 1 16,-5-10-19-16,4 9 0 0,-4-9 18 0,7 7 1 16,-7-7-19-16,3 5 0 0,-3-5 15 0,7 0 2 0,-7 0-17 15,0 0 0-15,0 0 15 0,0 0-1 0,0 0-14 16,0 0 0-16,0 0 11 0,0 0 0 0,0 0-11 15,2 0 0-15,-2 0 8 0,3-2 1 0,-3 2-9 16,5 0 0-16,-5 0 6 0,7-3 1 0,-7 3-7 16,4-7 0-16,-4 7 6 0,8-5-1 0,-8 5-5 15,14-4 0-15,-2-1 3 0,0 0-1 0,2 3-2 16,-5-1 0-16,-9 3-2434 0</inkml:trace>
  <inkml:trace contextRef="#ctx0" brushRef="#br0" timeOffset="1145.51">3110 14107 627 0,'0'0'0'0,"0"0"0"16,0-3 0-16,0 3 0 0,0-2 0 0,0 2 0 16,0-5 0-16,0 5 0 0,0-5 0 0,0 5 0 15,0-9 0-15,0 9 0 0,0-9 0 0,0 9 0 16,0-10 0-16,0 10 2 0,0-9 0 0,0 9-2 15,0-10 0-15,0 10 3 0,0-7-1 0,0 7-2 16,0-7 0-16,0 7 7 0,0-9-1 16,0 9-6-16,0-5 0 0,0 5 41 0,0-2-1 0,0 2-40 0,0 0 0 15,0 0 106-15,0 0 0 0,0 0-106 0,0 0 0 16,0 0 130-16,0 0 2 0,0 0-132 16,0 9 0-16,0 5 107 0,2-2 1 0,-2 2-108 0,3-2 0 15,1 4 84-15,-4 3 0 0,5-2-84 0,-5-5 0 16,0 2 69-16,0-7 0 0,0-7-69 0,0 14 0 15,0-14 53-15,0 12 0 0,0-12-53 0,0 9 0 0,0-9 48 16,0 10 0-16,0-10-48 0,0 9 0 0,0-9 40 16,-9 7-1-16,9-7-39 0,-3 5 0 0,3-5 31 15,-2 5 1-15,2-5-32 0,0 2 0 0,0-2 28 0,0-5 1 16,0 5-29-16,0-7 0 0,0 7 27 0,0-16 1 16,0 6-28-16,0-6 0 0,0 2 27 15,0-8 0-15,2 6-27 16,-2-1 0-16,3 3 25 0,1 2-1 0,-4 1-24 0,0-1 0 0,0 0 20 0,0 2 1 15,0 10-21-15,0-11 0 0,0 11 21 0,5-12 0 0,-5 12-21 16,0-14 0-16,0 14 21 0,0-12-1 0,0 12-20 16,0-7 0-16,0 7 21 0,0-5 1 0,0 5-22 15,0 0 0-15,0 0 24 0,0 0 0 0,0 0-24 16,3 2 0-16,1 8 24 0,-4 2 1 16,0 7-25-16,0 4 0 0,8 13 22 0,-8-1 2 0,0-2-24 15,2-2 0-15,-2-8 21 0,-2 1 2 0,-6-5-23 16,4 5 0-16,1-3 20 0,3 2 0 0,0-1-20 15,0-1 0-15,0-2 17 0,-5-3 1 0,-2 1-18 16,7 2 0-16,-2-7 15 0,-3-1 0 0,5-1-15 0,-5-1 0 16,5-9 13-16,0 5 0 0,0-5-13 0,0 5 0 15,0-5 11-15,0 2 2 0,0-2-13 0,0-5 0 0,0 5 12 16,5-11 1-16,-5-1-13 0,5-5 0 0,-3-9 14 16,5-4 1-16,1 4-15 0,4-3 0 0,-12 29-2136 15</inkml:trace>
  <inkml:trace contextRef="#ctx0" brushRef="#br0" timeOffset="7887.16">3766 13618 829 0,'0'0'0'0,"0"0"0"16,-9-5 0-16,9 5 33 0,-7-2 1 0,7 2-34 16,-5-5 0-16,5 5 88 0,-2 0 0 0,2 0-88 15,-5 0 0-15,5 0 91 0,-7 0 0 0,7 0-91 16,-5 0 0-16,5 0 23 0,0-2-1 0,0 2-22 15,0 0 0-15,0 0 31 0,0 0 2 0,0 0-33 16,0 0 0-16,0 0 29 0,0 0 0 0,0 0-29 16,0 0 0-16,0 0 25 0,0 0 1 0,0 0-26 0,0 9 0 15,0-9 23-15,0 17 1 0,0-17-24 0,0 11 0 16,0-11 24-16,5 19 0 0,-5-19-24 0,7 19 0 16,-7-19 33-16,5 26-1 0,-5-26-32 0,7 40 0 15,-2-18 42-15,4 1-1 0,1 1-41 0,-3-1 0 0,7 1 41 16,-9 2-1-16,7-2-40 0,-3-1 0 0,-4-2 36 15,4 1 1-15,1-3-37 0,-5 0 0 0,-1-1 33 16,4-1-1-16,-1 2-32 0,0 4 0 0,-2 3 25 16,-1-2 0-16,-1 2-25 0,4-2 0 0,2 2 19 0,-6 0 1 15,2 0-20-15,-5-3 0 0,7 3 16 0,-3 0 0 16,-4 3-16-16,0 1 0 0,0 3 14 0,0 3 0 16,0-3-14-16,0-3 0 0,5-1 13 0,-2-3-1 15,-3 0-12-15,4-7 0 0,-8 0 14 0,4-5-1 16,0 0-13-16,0-2 0 0,0 2 13 0,0 0 2 0,4 0-15 15,-4-2 0-15,3 2 14 0,1-2-1 0,-4-5-13 16,3 0 0-16,-3-7 15 0,5 17-1 16,-5-17-14-16,7 12 0 0,-7-12 17 0,4 7 1 15,-4-7-18-15,5 9 0 0,-5-9 13 0,7 5 1 16,-7-5-14-16,10 5 0 0,-10-5 12 0,9 4 1 0,3-4-13 16,7-4 0-16,0 1 9 0,7 1 1 0,5-3-10 15,-4 0 0-15,3 1 10 0,1-3 1 0,0-3-11 16,0 1 0-16,-7-1 10 0,-3 1 1 0,3 4-11 15,0-4 0-15,0 1 12 0,2 1 0 0,0 3-12 16,-7 1 0-16,0 1 11 0,0-3 1 0,-2 3-12 0,-3-1 0 16,3 3 12-16,-10 0-1 0,5 0-11 0,2-4 0 15,-4 4 14-15,-3 0 1 0,-7 0-15 0,12 0 0 0,-12 0 14 16,7 0-1-16,-7 0-13 0,7 0 0 0,-7 0 10 16,5 0 1-16,-5 0-11 0,4 0 0 0,-4 0-1886 15</inkml:trace>
  <inkml:trace contextRef="#ctx0" brushRef="#br0" timeOffset="8547.94">4611 14489 878 0,'0'0'0'0,"0"0"0"16,-7-4 0-16,7 4 36 0,-10-12 1 0,8 2-37 16,2 1 0-16,0 9 49 0,-7-12 2 0,7 12-51 15,0-9 0-15,0 9 56 0,0-10 1 0,0 10-57 0,0-9 0 0,0 9 24 0,0-10 1 16,0 10-25-16,-10-7 0 0,10 7 20 0,-7-12 0 16,7 12-20-16,-2 0 0 0,2 0 34 0,-5-4-1 15,5 4-33-15,-5-5 0 0,5 5 42 0,0 0 0 16,0 0-42-16,0 0 0 0,0 0 52 0,0 0 1 15,0 0-53-15,0 0 0 0,0 0 54 0,0 9 1 0,0-9-55 16,0 14 0-16,5-4 63 0,-5-1-1 0,5 3-62 16,-3 2 0-16,3 1 68 0,4-4-1 0,-6 1-67 15,-1 0 0-15,3 0 70 0,2 0-1 16,-2-1-69-16,2-1 0 0,0-1 63 0,5 1 0 0,-5-1-63 16,-2 1 0-16,-3-1 55 0,3 1 0 0,0-1-55 15,4 3 0-15,-7-5 46 0,6 2 0 0,-1 5-46 16,5 1 0-16,-5 4 35 15,5 2 1-15,-3-7-36 0,1 2 0 0,-3 1 28 0,5 0 1 0,0-1-29 16,2 1 0-16,-14 2 23 0,5-1 2 0,-5-3-25 16,4 3 0-16,-1 4 19 0,-3-6 1 0,5 3-20 0,-5-2 0 15,2 4 16-15,5-5 1 0,-5 1-17 0,-2-3 0 16,3 0 13-16,2-2 2 0,-1-2-15 0,-4-3 0 0,0-7 10 16,7 7 1-16,-7-7-11 15,5 5 0-15,-5-5 8 0,3 0 1 0,-3 0-9 0,4-5 0 0,-4 5-1995 16</inkml:trace>
  <inkml:trace contextRef="#ctx0" brushRef="#br0" timeOffset="9253.53">5429 14527 1155 0,'0'0'0'0,"0"0"0"16,-2 7 0-16,2-7 12 0,-3 10-1 0,3-10-11 15,-9 2 0-15,9-2 35 0,-5 5-1 0,5-5-34 16,-5 4 0-16,5-4 49 0,-2 5 0 0,2-5-49 0,-5 2 0 15,-9-4 25-15,4 0 1 0,-4-1-26 0,2 1 0 16,0-3 16-16,5 1 1 0,-2-1-17 0,-1 0 0 16,-2 0 26-16,5 1 0 0,-5-1-26 0,5 0 0 15,-3 3 23-15,1-5 1 0,-1 2-24 0,3 0 0 0,7 5 22 16,-14-4 1-16,14 4-23 0,-14-5 0 0,4 3 38 16,-2-1 0-16,8 3-38 0,-6 3 0 0,-2 1 64 15,7 1 1-15,5-5-65 0,-19 9 0 0,19-9 74 16,-14 12 1-16,7-2-75 15,2-3 0-15,5-7 81 0,-7 12 0 0,7-12-81 0,-2 7 0 0,-5 2 63 0,4 5 1 16,-2 0-64-16,3 5 0 0,2 3 50 0,2 1 2 16,3-2-52-16,-5-2 0 0,10-4 40 0,-8-6 2 15,-2-9-42-15,12 16 0 0,-12-16 28 0,14 12 1 16,-7-5-29-16,5-2 0 0,-5 2 21 0,3-4 2 16,-1 1-23-16,3 1 0 0,5-3 14 0,-5 3 2 15,2-3-16-15,0-2 0 0,5 0 13 0,-9-2 0 0,2-3-13 16,2 3 0-16,5-7 9 0,-2-3 1 0,2 0-10 15,-7 2 0-15,-3 3 8 0,-4 0 0 0,2-2-8 16,5 2 0-16,-12 7 6 0,5-10 2 0,-5 10-8 16,2-14 0-16,-2 14 9 0,5-14 0 0,-5 14-9 15,0-12 0-15,0 12 10 0,0 0 2 0,0 0-12 16,0-5 0-16,0 5 12 0,0-4 1 0,0 4-13 16,0 4 0-16,0-4 16 0,-7 3 1 0,7-3-17 15,-5 5 0-15,5-5 17 0,-14 9 1 0,14-9-18 16,-17 19 0-16,10 0 22 0,0-3 1 0,2 3-23 0,5 0 0 15,5 2 22-15,2 3 1 0,0 2-23 0,0 0 0 16,3 5 21-16,-3-1 0 0,2-1-21 0,1-1 0 16,-3 0 18-16,5 1 0 0,-5-3-18 15,5 0 0-15,0-7 14 0,0-1-1 0,2 1-13 0,3-2 0 0,-5-1 10 16,2-1 0-16,-2-4-10 0,0-8 0 0,-12-3-2216 16</inkml:trace>
  <inkml:trace contextRef="#ctx0" brushRef="#br0" timeOffset="13147.44">2389 13606 1243 0,'0'0'0'0,"0"0"0"0,0 5 0 0,0-5 16 15,0 7-1-15,0-7-15 0,0 2 0 0,0-2 45 16,0 5 0-16,0-5-45 0,-2 5 0 0,2-5 45 15,-10 11 1 1,10-11-46-16,-14 31 0 0,14-31 22 0,-7 35 1 16,7-35-23-16,-12 45 0 0,12-21 14 0,-5 0 2 15,3 2-16-15,-3 0 0 0,-2 2 18 0,-5 5 1 0,5 2-19 0,2 1 0 0,1-1 16 0,4 3 1 16,0 2-17-16,-8 3 0 0,8-1 15 0,-2 3 2 16,-3 2-17-16,5 5 0 0,5 7 24 0,-3 0 1 15,6 0-25-15,-4-4 0 0,3-3 25 0,8 0 1 16,-6 0-26-16,-2-3 0 0,5 1 33 0,-5-3-1 15,5 5-32-15,-5 5 0 0,5 2 35 0,-5 2 0 0,3-2-35 16,4-2 0 0,-2-5 31-16,0-3 2 0,7-1-33 15,-5 1 0-15,3 6 33 0,4-6 1 0,-4 3-34 0,2-2 0 0,5 6 26 0,-3-4 0 0,5-2-26 16,-4-3 0-16,11-7 24 0,-7-4 2 0,3-6-26 16,4-1 0-16,3-6 20 0,-5 1 2 0,7-5-22 15,-3 2 0-15,3-4 14 0,5 2 2 0,-5 0-16 16,0-1 0-16,0-6 11 0,5 5 1 0,-5-8-12 15,5 5 0-15,-5-7 10 0,3-2 0 0,-1-2-10 16,3-1 0-16,2 5 9 0,-2-7 0 0,7 0-9 0,-5 0 0 16,5-7 10-16,-5 2 1 0,5 0-11 0,5 1 0 15,-3 1 10-15,3-6 1 0,0 2-11 0,-1 0 0 0,-1-5 9 32,-1 3 0-32,3 1-9 0,-8-6 0 0,5 2 8 15,3 1 1-15,-5-1-9 0,0 0 0 0,0 0 10 16,-5 3 0-16,-2 2-10 0,5-5 0 0,-8 2 10 0,3 1 0 0,0 0-10 0,-1 1 0 0,6 4 12 15,-8 1 0-15,1 1-12 0,-13-5 0 0,-1 2 14 16,-8 3-1-16,-3-5-13 0,1 4 0 0,-17 3 12 0,9-2 1 16,-9 2-13-16,5 0 0 0,-5 0 18 0,7-5 0 15,-7 5-18-15,0 0 0 0,0 0 18 0,0-4 1 16,0 4-19 0,-12-3 0-16,5-2 14 0,-5 5 1 0,5-4-15 0,-2 1 0 0,9 3-1897 0</inkml:trace>
  <inkml:trace contextRef="#ctx0" brushRef="#br0" timeOffset="13710.55">4815 15384 1470 0,'0'0'0'0,"0"0"0"0,0 0 0 0,0 0-76 0,0 0 2 16,0 0 74-16,0 0 0 0,0 0-3 0,0 0 0 16,0 0 3-16,0 0 0 0,0 0 27 0,0 0 1 0,0 0-28 15,0 10 0-15,0-10 22 0,3 14 0 0,-3-5-22 16,0 6 0-16,0 3 24 0,0 4 0 0,0 1-24 15,0 1 0-15,0 0 73 0,-3-1-1 0,-1 6-72 16,-1 1 0-16,2 3 86 0,3 0 0 0,3 0-86 16,2-2 0-16,-5-3 90 0,4 1 1 0,-4-1-91 15,0-2 0-15,0 0 83 0,-4-2 0 0,4 2-83 16,4 0 0-16,-1 2 64 0,1-4 0 0,1-1-64 16,-2-4 0-16,-3 2 55 0,4-2 0 0,-4 0-55 15,3 0 0-15,1 2 46 0,-4-4 0 0,0 4-46 0,0 5 0 16,-4 0 37-16,4-2 1 0,4 4-38 0,-1-9 0 15,2-7 25-15,2-5 1 0,-7-7-26 0,9 9 0 16,-9-9 16-16,3 3 2 0,-3-3-18 0,14 2 0 16,-14-2-1962-16</inkml:trace>
  <inkml:trace contextRef="#ctx0" brushRef="#br0" timeOffset="14339.42">5536 15502 1808 0,'0'0'0'0,"0"0"0"16,-7 0 0-16,7 0 8 0,-7 0 0 0,7 0-8 15,-7 0 0-15,7 0 17 0,-5 0 1 0,5 0-18 16,-7 0 0-16,7 0 40 0,-12 0 2 0,12 0-42 15,-10 0 0-15,1 0 28 0,-3-2 1 0,7 2-29 16,-9 2 0-16,14-2 19 0,-12 8 0 0,12-8-19 16,-19 14 0-16,12-5 22 0,2 5 0 0,-7 5-22 15,10 10 0-15,-3 4 25 0,0 7 1 0,-2 0-26 16,5-2 0-16,2-5 31 0,9 0 0 0,-9-2-31 16,0-3 0-16,5 3 37 0,-5-8 0 0,5 3-37 0,-5-2 0 15,2-1 37-15,3-1 2 0,-5 1-39 0,7-6 0 16,-7 2 40-16,0-7 2 0,0-3-42 0,0 5 0 0,0-2 35 15,0 2 1-15,0-2-36 0,0 0 0 0,-7 0 33 16,2-1-1-16,3-1-32 0,-3-3 0 0,5-7 27 16,0 7 1-16,0-7-28 0,0 5 0 0,0-5 24 15,0 4 1-15,0-4-25 0,0-2 0 0,0 2 19 0,0-5 1 16,0 5-20-16,5-11 0 0,-3-4 16 0,10-1 1 16,-5-3-17-16,12-2 0 0,-9-1 13 0,4 4 2 15,3-6-15-15,2 5 0 0,-7 7 12 0,-1 3 0 16,-3 2-12-16,6 0 0 0,-2 0 15 0,0-1 1 15,0 6-16-15,2-10 0 0,2 5 15 0,6 2 2 0,-10-2-17 16,4 5 0-16,3 2 17 0,0-5 1 0,0 3-18 16,-7 0 0-16,3-1 19 0,-3 3 1 0,-5 0-20 15,0 0 0-15,-7 0 17 0,9 3 1 0,-9-3-18 16,7 9 0-16,-7-9 15 0,10 9 0 0,-10-9-15 16,2 12 0-16,-2 0 11 0,0-5 2 0,-2 5-13 15,-8 2 0-15,-6 3 10 0,2 4 1 0,-3-7-11 16,-2 0 0-16,5 0 8 0,-3-4 1 0,-2-1-9 15,7-4 0-15,-7 0 7 0,5-3-1 0,-1 0-6 16,4 1 0-16,-6 4 6 0,3-5 0 0,2 1-6 16,7 1 0-16,5-4 4 0,-19 0 1 0,19 0-5 0,-14-7 0 15,14 7-2317-15</inkml:trace>
  <inkml:trace contextRef="#ctx0" brushRef="#br0" timeOffset="15688.98">5265 14513 878 0,'0'0'0'0,"0"0"0"0,-3 0 0 0,3 0 7 16,-7 0 0-16,7 0-7 0,-2 0 0 0,2 0 13 16,-5 0 1-16,5 0-14 15,-7-7 0-15,7 7 22 0,-12-5 0 0,12 5-22 16,-19-7 0-16,19 7 16 0,-17-19 1 0,17 19-17 15,-11-21 0-15,11 21 11 0,-10-7 2 0,10 7-13 0,-7-7 0 0,7 7 25 0,-5-5 2 16,5 5-27-16,-5-5 0 0,5 5 80 0,0-2 1 16,0 2-81-16,-7-5 0 0,7 5 105 0,-7 5 1 0,7-5-106 15,-5 0 0-15,5 0 94 16,-7 0 0-16,7 0-94 0,-14 2 0 0,14-2 84 0,-12 17 2 0,12-17-86 16,-9 19 0-16,9-19 68 0,-15 26 1 0,15-26-69 15,-14 35 0-15,14-35 57 0,-5 43 0 0,5-43-57 16,-4 35 0-16,4-35 51 0,-3 26 0 0,3-26-51 15,0 28 0-15,0-28 41 0,0 26-1 0,0-26-40 16,7 26 0-16,-7-26 35 0,5 24 0 0,-5-24-35 16,14 19 0-16,-14-19 28 0,15 21 1 0,-15-21-29 15,16 12 0-15,-16-12 25 0,19 12-1 0,-19-12-24 0,19 9 0 16,-19-9 19-16,19 10 1 0,-19-10-20 0,31 4 0 16,-31-4 18-16,31 5 2 0,-31-5-20 0,26-2 0 15,-26 2 15-15,29-12 1 0,-29 12-16 0,33-19 0 0,-33 19 13 16,36-19 2-16,-36 19-15 0,31-26 0 0,-31 26 10 15,19-17 1-15,-19 17-11 0,21-16 0 0,-21 16 10 16,10-19 1-16,-10 19-11 0,7-21 0 0,-7 21 8 16,14-24 3-16,-14 24-11 0,5-21 0 0,-5 21 9 15,5-14 0-15,-5 14-9 0,0-14 0 0,0 14 9 0,0-15 0 16,0 15-9-16,-5-14 0 0,5 14 12 0,-5-9 1 16,5 9-13-16,-7-12 0 0,7 12 18 0,-7-9 1 15,7 9-19-15,-5-8 0 0,5 8 22 16,-2-4 0-16,2 4-22 0,-5-5 0 0,5 5 21 0,0 0 2 15,0 0-23-15,0 0 0 0,0 0 20 0,0 0 1 0,0 0-21 16,0 2 0-16,0-2 21 0,0 15-1 0,0-15-20 16,5 14 0-16,-5-14 19 0,7 16 0 0,-7-16-19 15,7 26 0-15,-7-26 18 0,12 26 1 0,-12-26-19 16,12 29 0-16,-12-29 16 0,19 30 1 0,-19-30-17 16,19 31 0-16,-19-31 14 0,12 24 1 0,-12-24-15 15,14 23 0-15,-14-23 14 0,19 24 2 0,-19-24-16 16,19 21 0-16,-19-21 11 0,21 19 0 0,-21-19-11 15,27 21 0-15,-27-21 9 0,23 14 0 0,-23-14-9 16,29-2 0-16,-29 2-2314 0</inkml:trace>
  <inkml:trace contextRef="#ctx0" brushRef="#br0" timeOffset="29056.84">6554 12196 665 0,'0'0'0'0,"0"0"0"0,0-5 0 0,0 5 26 0,5-2 0 0,-5 2-26 16,0-10 0-16,0 10 67 0,4-4 1 15,-4 4-68-15,5-7 0 0,-5 7 80 0,3-19 1 0,-3 19-81 16,11-12 0-16,-11 12 20 0,15-17 1 0,-15 17-21 16,12-14 0-16,-12 14 31 0,14-23 0 0,-14 23-31 15,17-26 0-15,-17 26 37 0,23-24 0 0,-23 24-37 16,22-17 0-16,-22 17 30 0,16-7 2 0,-16 7-32 0,22-9 0 15,-22 9 27-15,28-10 1 0,-28 10-28 16,24-7 0-16,-24 7 23 0,26-4 2 0,-26 4-25 0,26 0 0 16,-26 0 19-16,24 0 0 0,-24 0-19 0,31-5 0 15,-31 5 14-15,26 0 0 0,-26 0-14 0,31 0 0 16,-31 0 15-16,26 0-1 0,-26 0-14 0,29 0 0 0,-29 0 12 16,31 0-1-16,-31 0-11 0,26 0 0 0,-26 0 8 15,36 0 1-15,-36 0-9 0,38 5 0 0,-38-5 7 16,45 7-1-16,-45-7-6 0,38 9 0 0,-38-9 9 0,40 12 1 15,-40-12-10-15,31 5 0 0,-31-5 9 0,24 9 1 16,-24-9-10-16,31 19 0 0,-31-19 12 0,31 24 0 16,-31-24-12-16,38 19 0 0,-38-19 11 0,48 14 2 15,-48-14-13-15,38 14 0 0,-38-14 11 0,35 9 0 16,-35-9-11-16,38 7 0 0,-38-7 12 0,46 10 1 16,-20-8-13-16,-7 1 0 0,5 4 13 0,-1-5 1 0,4 3-14 15,-1-5 0-15,2 2 12 0,3 0 1 0,0 1-13 16,-5 2 0-16,0-5 13 0,-2 4-1 0,0-4-12 15,2 0 0-15,-2-4 14 0,2-1-1 0,-2 2-13 16,2 3 0-16,0 3 13 0,3 2 2 0,-3-5-15 16,0-5 0-16,0 2 14 0,-9-1-1 0,2-1-13 15,2 3 0-15,-6 2 16 0,4 0 1 0,2 0-17 16,-4-7 0-16,2 2 16 0,4 0 2 0,4 3-18 16,-6-1 0-16,-4 1 15 0,2-5 1 0,4 5-16 15,1 2 0-15,-5 0 13 0,0 0 2 0,0 0-15 0,5 0 0 16,-2 0 12-16,1 0 0 0,1 0-12 0,2-3 0 15,-7 3 12-15,3 0-1 0,-6-2-11 0,3 0 0 0,3-1 9 16,-6 3 0-16,1 0-9 0,0 0 0 0,-3 0 7 16,0 0 0-16,-2 0-7 0,5 0 0 0,2 0 6 15,-5 0 1-15,8 0-7 0,-1-5 0 0,0 5 4 16,3-4 2-16,0 1-6 0,0 3 0 0,-10 0 4 16,3 0 2-16,2-4-6 0,0 1 0 0,-5-1 7 0,5-1-1 15,-2 0-6-15,2-2 0 0,2 0 7 0,-4 2 1 16,-3-4-8-16,3 4 0 0,-6-2 8 0,-1 5 0 15,7-3-8-15,-5 0 0 0,-1 0 6 16,-1 1 1-16,4 1-7 0,-4 1 0 0,2-5 8 0,0 2 1 16,-1 0-9-16,-1 1 0 0,-10 4 9 0,9-3 0 0,-9 3-9 15,17-11 0-15,-17 11 9 0,14-10 0 0,-14 10-9 16,15-9 0-16,-15 9 8 0,12-10 0 0,-12 10-8 16,16-7 0-16,-16 7 9 0,14-16 0 0,-14 16-9 15,15-15 0-15,-15 15 7 0,4-11 1 0,-4 11-8 16,8-5 0-16,-8 5 8 0,11-12 0 0,-11 12-8 15,8-14 0-15,-4 4 8 0,1 1 0 0,2 0-8 16,0-3 0-16,1-2 8 0,-1-1-1 0,-3 4-7 16,4-1 0-16,-8 2 7 0,4 3 0 0,-4 7-7 15,7-16 0-15,-7 16 7 0,15-12 0 0,-15 12-7 0,2-14 0 16,0 7 8-16,3-5 1 0,-2 5-9 0,-1-5 0 16,0 0 10-16,3-2 2 0,-5 2-12 0,0 0 0 15,0 1 10-15,0-1 1 0,0 0-11 0,0 0 0 0,0 5 12 16,0 0 1-16,0 7-13 0,0-12 0 0,-7 3 12 15,2-1 0-15,5 10-12 0,-7-14 0 0,7 5 12 16,-2-1-1-16,2 10-11 0,-7-14 0 0,7 14 10 16,-3-12 1-16,3 12-11 0,-7-16 0 0,7 16 10 15,0-14 1-15,0 14-11 0,0-8 0 0,0 8 10 16,0 0 1-16,0 0-11 0,0-4 0 0,0 4 11 0,0 0 0 16,0 0-11-16,0 2 0 0,0-2 11 0,0 5 0 15,0-5-11-15,0 5 0 0,0-5 11 0,-5 18 0 16,1-3-11-16,8 1 0 0,-4 3 10 0,5 2 1 15,-3-11-11-15,3 2 0 0,-5-1 8 0,0 1 1 0,0 0-9 16,3 0 0-16,4 0 7 0,-5-1-1 0,5 4-6 16,0-1 0-16,3 0 6 0,-3-2 0 0,0 0-6 15,0 2 0-15,5-3 4 0,-5-3 1 0,8 3-5 16,-11-4 0-16,8 3 3 0,-2-1 1 0,-1 3-4 16,3-2 0-16,0-1 4 0,0 1-1 0,7 1-3 15,2-1 0-15,-2 2 1 0,3-1 2 0,-8-4-3 16,0 3 0-16,3-5 1 0,-5 2 1 0,2-5-2 15,3 3 0-15,-3 0 1 0,5 2 0 0,-2-5-1 16,2 3 0-16,0-1 1 0,0-4 0 0,-5 3-1 16,5-3 0-16,-7 0 2 0,7-3-1 0,5 3-1 15,2-7 0-15,5 3 1 0,-5-1 0 0,-4 3-1 16,-3-1 0-16,4 1 1 0,-4-1 1 0,0 1-2 0,0 0 0 16,0 2 1-16,3-5 1 0,-6 3-2 0,8-1 0 0,-5 3 1 15,5 0 0-15,5 0-1 0,-6-2 0 0,1 2 1 16,2-7 0-16,-7 4-1 0,0 1 0 0,3 2 1 15,-6 0 0-15,13 0-1 0,-3 0 0 0,-2 0 0 16,2 0 0-16,5 2 0 0,0-2 0 0,5-2 0 16,-8 2 0-16,1 0 0 0,-3 0 0 0,0 0 0 0,0 0 0 15,0 0 0-15,3 0 0 0,-3 0 0 0,5 0 0 16,-12-5 0-16,10 3 0 0,-8 0 0 0,3-1 0 16,-5 3 0-16,2-2 0 0,-4 2 0 0,4-2 0 15,10-1 0-15,-2 3 0 0,-1-5 0 0,-2 1 0 0,1 1 0 16,1 3 0-16,-2-4 0 0,-2 1 0 0,-7 1 0 15,-5 0 0-15,4-1 0 0,-4 3 0 0,7-2 0 16,-5 0 0-16,3 2 0 0,2-5 1 0,7 2-1 16,-9 1 0-16,4 0 2 0,-2-3-1 0,5 0-1 15,-5 3 0-15,5-5 2 0,0 2 0 0,-5 0-2 16,5 3 0-16,-8-5 3 0,6 2 1 0,-13 5-4 16,3-5 0-16,0 3 3 0,0 0 2 0,14-1-5 15,-7-4 0-15,5 3 4 0,0-1 2 0,-3 2-6 16,0-4 0-16,-2 3 5 0,0-1 1 0,-9 3-6 15,-1-1 0-15,3 1 8 0,-5 0 0 0,12-1-8 0,1 1 0 16,1 2 8-16,-4-5 1 0,2 3-9 0,2-1 0 16,-4 1 6-16,2 2 2 0,-5 0-8 0,-5 0 0 15,3 0 8-15,0 0 0 0,0 0-8 0,0 0 0 0,2 0 5 16,1 0 2-16,-6 0-7 0,5 0 0 0,-2 0 7 16,0 0 0-16,10 0-7 0,-1 0 0 0,0 0 6 15,1 0 1-15,-3 0-7 0,2 0 0 0,3 0 6 16,-5-5-1-16,0 5-5 0,5 0 0 0,-5 0 5 0,2 0 0 15,-11 0-5-15,-1 0 0 16,3 0 6-16,0 0 0 0,5 0-6 0,-5 0 0 0,2 5 4 0,0-5 1 16,-2 2-5-16,5 1 0 0,-5-1 4 0,-3 3 2 15,3-5-6-15,0 2 0 0,2 1 5 0,-4-1 1 16,2 0-6-16,-1 1 0 0,4-1 6 0,-3 3 0 16,-5-5-6-16,7 2 0 0,-9 0 7 0,7 1 0 0,-5 1-7 15,2-4 0-15,1 3 5 0,2-1 2 0,-12-2-7 16,12 5 0-16,-12-5 6 0,16 5 0 0,-16-5-6 15,15 0 0-15,-15 0 6 0,7 0 0 0,-7 0-6 16,12 4 0-16,-12-4 4 16,11 0 1-16,-11 0-5 0,15 3 0 0,-15-3 4 15,16 4 2-15,-16-4-6 0,12 5 0 0,-12-5 4 16,15 5 1-16,-15-5-5 0,11 7 0 0,-11-7 3 0,8 2 2 0,6 1-5 16,-9-1 0-16,6 0 3 0,1 1 1 15,0-1-4-15,3 3 0 0,-6-5 4 0,8 2 0 0,-17-2-4 0,9 5 0 16,-9-5 4-16,14 5-1 0,-14-5-3 0,17 0 0 15,-17 0 2-15,14 0 2 0,-14 0-4 0,12 2 0 0,-12-2 2 16,17 0 0-16,-17 0-2 0,14 2 0 0,-14-2 2 16,14 3 1-16,-14-3-3 0,10 5 0 0,-10-5 2 15,7 0 1-15,-7 0-3 16,12 0 0-16,-12 0 3 0,7 4-1 0,-7-4-2 0,12 5 0 0,-12-5 2 16,7 5 0-16,-7-5-2 0,12 4 0 0,-12-4 2 0,5 5 1 15,-5-5-3-15,9 7 0 0,-9-7 1 0,0 7 0 16,0-7-1-16,5 17 0 0,0-8 1 0,-5 1 0 15,0-1-1-15,0 3 0 0,0-3 0 0,0 1 1 16,-5 4-1-16,5 0 0 0,0 0 0 0,0 1 1 16,0-1-1-16,0 0 0 0,0-2 0 0,0 2 2 0,0 0-2 15,0 0 0-15,-5-9 0 0,5 4 1 0,0 1-1 16,0-1 0-16,0 1 0 0,0-1 1 0,0 1-1 16,0-1 0-16,0 3 0 0,0-5 1 0,0-7-1 15,0 14 0-15,0-14 0 0,0 14 1 0,0-14-1 16,0 3 0-16,0-3-2263 0</inkml:trace>
  <inkml:trace contextRef="#ctx0" brushRef="#br0" timeOffset="29928.62">10654 11017 1143 0,'0'0'0'0,"0"0"0"0,-7-2 0 0,7 2 72 16,-12-2 1-16,12 2-73 0,-7-3 0 0,7 3 68 15,-7-12 2-15,7 12-70 16,-7-7 0-16,7 7 84 0,-5-11 0 0,5 11-84 0,-5-10 0 0,5 10 32 0,-2-9-1 16,2 9-31-16,0-10 0 0,0 10 24 0,0-12-1 15,0 12-23-15,2-16 0 0,-2 16 26 0,8-17 0 16,-8 17-26-16,9-9 0 0,-9 9 28 0,14-10 1 16,-14 10-29-16,22-4 0 0,-22 4 28 0,16-5 1 0,-16 5-29 15,29-2 0-15,-29 2 28 0,26 0 1 16,-26 0-29-16,33 2 0 0,-33-2 27 0,22 17 1 0,-22-17-28 15,21 11 0-15,-21-11 31 0,17 12-1 0,-17-12-30 32,7 14 0-32,-7-14 29 0,0 19 0 0,0-19-29 15,-10 19 0-15,10-19 24 0,-14 26-1 0,14-26-23 16,-26 38 0-16,26-38 20 0,-36 35-1 0,36-35-19 16,-31 33 0-16,31-33 15 0,-28 31 1 0,28-31-16 0,-24 26 0 15,24-26 14-15,-24 24-1 0,24-24-13 0,-14 21 0 16,14-21 12-16,-9 19 1 0,9-19-13 0,-3 19 0 15,3-19 11-15,-7 16 0 0,7-16-11 0,2 14 0 16,-2-14 12-16,5 8 1 0,-5-8-13 0,17 7 0 0,-17-7 11 16,33 9 1-16,-2-7-12 0,0-2 0 0,9-2 15 15,1 2 1-15,4-7-16 0,0 2 0 0,3 1 14 16,-3-4 1-16,5 1-15 0,-3-4 0 0,3 1 19 16,0 1 0-16,0-1-19 0,-9 3 0 0,2 0 19 15,2 0 1-15,-5 2-20 0,5 5 0 0,1 0 22 0,1 0 0 16,-4-4-22-16,-5 4 0 0,-38 0-1892 0</inkml:trace>
  <inkml:trace contextRef="#ctx0" brushRef="#br0" timeOffset="32486.12">1359 12517 539 0,'0'0'0'0,"0"0"0"15,5-2 0-15,-5 2 0 0,7-12 0 0,-7 12 0 16,12-12 0-16,-12 12 0 0,7-7 0 0,-7 7 0 16,12-12 0-16,-12 12-1 0,22-16 1 0,-22 16 0 0,16-14 0 15,-16 14 0-15,12-17 0 0,-12 17 0 0,7-7 0 16,-7 7-2-16,7-7 1 0,-7 7 1 0,12-10 0 16,-12 10-2-16,8-9 0 0,-8 9 2 0,4-12 0 0,-4 12-2 15,15-12 1-15,-15 12 1 0,0-21 0 0,0 21 0 16,0-19 0-16,0 19 0 0,0-19 0 0,0 19 5 15,0-19 0-15,0 19-5 0,0-18 0 0,0 18 34 16,0-24 1-16,0 24-35 0,-10-24 0 0,10 24 84 16,-5-14 1-16,5 14-85 0,0-19 0 15,0 19 134-15,0-19 0 0,0 19-134 0,0-23 0 0,0 23 123 0,-7-19 0 16,7 19-123-16,0-24 0 0,0 24 104 16,3-42 1-16,-3 42-105 0,9-33 0 0,-9 33 77 0,12-22 1 15,-12 22-78-15,14-26 0 0,-14 26 52 0,14-23 2 16,-14 23-54-16,27-24 0 0,-27 24 42 0,26-16-1 0,-26 16-41 15,28-15 0-15,-28 15 32 0,26-11 0 0,-26 11-32 16,27-12 0-16,-27 12 26 0,33-7 1 0,-33 7-27 16,43-12 0-16,-22 7 20 0,3 3 0 0,-5 2-20 15,-2 0 0-15,-3-3 17 0,7 3 0 0,-6 3-17 16,-1-1 0-16,5 3 15 0,-2-5-1 0,-1 2-14 16,-6 3 0-16,6 2 10 0,-1 3 2 0,-1-1-12 15,3 0 0-15,-3-4 11 0,2 2 1 0,3 0-12 16,-4 0 0-16,-8 3 11 0,2-1 1 0,3-2-12 15,-2 3 0-15,4 2 12 0,-4-1 0 0,1 1-12 0,-1-2 0 16,0 4 14-16,-3 2 0 0,5 6-14 0,-5-8 0 16,2 2 13-16,-6-4 0 0,4 2-13 0,-3-2 0 15,1-2 12-15,-2-3 1 0,-3-7-13 0,14 14 0 16,-9-5 11-16,4-2 0 0,-9-7-11 0,14 17 0 0,-2-12 9 16,3 4 0-16,-6 1-9 0,1-3 0 0,1 2 9 15,1 1 0-15,0-3-9 0,0-3 0 0,2 1 10 16,-9 0 0-16,-5-5-10 0,14 5 0 0,-4-5 10 15,-1 2 1-15,1 0-11 0,4 1 0 0,-2 1 10 16,0-4 0-16,0 0-10 0,0 0 0 0,-3 0 11 0,6 0 1 16,-6 0-12-16,3 0 0 0,0 0 9 0,0-4 1 15,2 4-10-15,-2 0 0 0,2-3 9 0,-4 1 0 16,-1 2-9-16,3 0 0 0,0-2 8 0,0 2 0 16,0-5-8-16,-5 5 0 0,0-5 7 0,5 3 1 0,-5-1-8 15,3 1 0-15,-1 0 7 0,1 2 1 0,2-5-8 16,-5 3 0-16,7-1 6 0,-9 3 1 0,7-7-7 15,-3 2 0-15,-9 5 6 0,12-16 1 0,-2 6-7 16,-1 3 0-16,1-5 7 0,4 1 0 0,-9 4-7 16,6-3 0-16,-11 10 6 0,15-16 2 15,-8 6-8-15,5 3 0 0,-5-5 9 0,2 5 1 0,1-5-10 16,-1-4 0-16,3 2 9 0,-5 4 1 0,-2-4-10 16,-2 0 0-16,1 2 9 0,-4 7 1 0,0 5-10 15,8-14 0-15,-8 14 9 0,2-12 2 0,-2 12-11 16,5-14 0-16,-5 14 8 0,0-14 3 0,0 14-11 0,0-7 0 15,0 7 9-15,0-7 0 0,0 7-9 0,0-10 0 16,0 10 7-16,0-9 1 0,0 9-8 0,0-5 0 0,0 5 8 16,-5-4 0-16,5 4-8 0,-10-8 0 0,10 8 8 15,-7-9 0-15,7 9-8 0,-9-2 0 0,9 2 9 16,-12-12 1-16,12 12-10 0,-5-7 0 0,5 7 9 16,-14 0 1-16,14 0-10 0,-7-7 0 0,7 7 9 15,-12-5 1-15,12 5-10 0,-14-5 0 0,4 5 8 0,0 0 0 16,10 0-8-16,-11 0 0 0,11 0 7 0,-12 0 1 15,12 0-8-15,-7 0 0 0,7 0 7 0,-12 0 0 16,12 0-7-16,-3 0 0 0,3 0 7 0,-9 0-1 16,9 0-6-16,-7 0 0 0,7 0 7 0,-10 0 1 15,10 0-8-15,-7 0 0 0,7 0 5 0,-2 0 2 16,2 0-7-16,-5 0 0 0,5 0 5 0,-7 0 0 0,7 0-5 16,-3 0 0-16,3 0 6 0,0 5 0 15,0-5-6-15,0 5 0 0,0-5 4 0,0 7 1 0,0-7-5 16,0 0 0-16,0 0 3 0,0 0 1 0,0 0-4 15,0 0 0-15,0 0 3 0,0 0-1 0,0 0-2 16,0 0 0-16,0 0 2 0,0 0 0 0,0 0-2 16,0 0 0-16,0 0 1 0,0 0 2 0,0 0-3 15,0 0 0-15,0 0 1 0,0 0 1 0,0 0-2 16,0 0 0-16,0 0 1 0,0 0 0 0,0 0-1 16,0 0 0-16,0 0 0 0,0 0 1 0,0 0-1 0,3 2 0 15,-3-2 0-15,7 10 0 0,-7-10 0 0,7 18 0 16,0-10 0-16,-2 1 0 0,0 0 0 0,-3 1 0 0,3-1 0 15,0-2 0-15,2 8 0 0,0-1 0 0,0 2 0 16,5-2 0-16,-7 5 0 0,2 0 0 0,7 0 0 16,-9-2 0-16,2-1 0 15,5-6 0-15,0 1 0 0,0-1 0 0,-1 2 0 0,1-3 0 16,0 5 0-16,-5-4 0 0,8 4 0 0,-3-7 0 0,-5 2 0 16,7 1 0-16,-5-1 0 0,3 3 0 0,3-2 0 0,-3-3 0 15,2 5 0-15,5-8 0 0,-10 3 0 0,8 0 0 16,-3 0 0-16,3 1 0 0,-3-4 0 0,0 1 0 15,5 0 0-15,-2-3 0 0,0 3 0 0,-1-5 0 16,3 0 0-16,0 0 0 0,-2 0 0 0,2 0 0 16,0 0 0-16,0 0 0 0,0 0 0 0,-2-5 0 0,16 3 0 15,-2-1 0-15,-5 1-1 0,3 2 1 0,-3-5 0 16,0 1 0-16,-2-4-1 0,0 1 1 0,2 0 0 16,0 0 0-16,3 3-1 0,-3-1 1 0,0-2 0 15,0 0 0-15,-5-3-1 0,6 1 1 0,-4-1 0 16,-1 1 0-16,2-1-1 15,-1 1 1-15,1-3 0 0,-2 3 0 0,1 2-1 0,-1-5 1 0,-6 5 0 16,-4 0 0-16,3 2-1 0,-4-5 1 0,8 1 0 16,-2 2 0-16,2 2-2 0,3 0 2 0,-13 1 0 15,3 1 0-15,-5 3-1 0,5-4 1 0,-2 1 0 0,-6 1 0 16,-4 2-1-16,22-2 1 0,-22 2 0 0,9 0 0 16,-9 0-1-16,17 0 1 0,-17 0 0 15,14 0 0-15,-14 0 0 0,14 0 0 0,-14 0 0 0,12 0 0 16,-12 0 0-16,15 0 0 0,-15 0 0 15,11 0 0-15,-11 0 0 0,17 2 0 0,-17-2 0 0,12 5 0 0,-12-5 0 16,17 4 0-16,-17-4 0 0,14 12 0 0,-14-12 0 16,19 12 0-16,-19-12 0 0,12 14 0 0,-5-4 0 15,0-3 0-15,0 2 0 0,5 1 0 0,-7 1 0 0,2-4 0 16,7 8 0-16,-4-1 0 0,2 0 0 0,-3 0 0 16,1-4 0-16,-3-1 0 0,2 1 0 0,-6 1 0 15,4-4 0-15,-2 3 0 0,-3-1 0 0,3 1 0 16,2-1 0-16,-2 1 0 0,-3 1 0 0,3 1 0 0,2 0 0 15,0 2 0-15,-7-2 0 0,5 0 0 0,0 9 0 16,-3-2 0-16,3 2 0 0,-5 1 0 0,0 6 0 16,0 0 0-16,-7 3 0 15,2 0 0-15,0-8 0 0,-9-4 0 0,14-19-2147 0</inkml:trace>
  <inkml:trace contextRef="#ctx0" brushRef="#br0" timeOffset="33066.21">3181 10701 752 0,'0'0'0'0,"0"0"0"16,-7-10 0-16,7 10 4 0,-7-21-1 0,7 21-3 15,-17-21 0-15,17 21-1 0,-7-5 1 0,7 5 0 16,-12-9 0-16,12 9-14 0,-19-10-1 0,19 10 15 16,-16-9 0-16,16 9-3 0,-19-2 0 0,19 2 3 15,-17 0 0-15,17 0-21 0,-17 0 1 0,17 0 20 16,-14 7 0-16,14-7-42 0,-9 11 1 0,9-11 41 0,-12 15 0 15,12-15-29-15,-5 16-1 0,5-16 30 0,-10 31 0 16,10-5-22-16,-4 5 0 0,4 2 22 16,0 4 0-16,0 1 0 0,4 9 0 0,-4-4 0 15,0-1 0-15,0-4 19 0,0 2 1 0,0-2-20 0,0 0 0 0,-7 0 78 16,-2 2 2-16,9-5-80 0,-7 3 0 0,0-5 113 16,7 3 2-16,-5 1-115 0,2 4 0 0,3-8 118 15,3 7 1-15,2-7-119 0,-5-5 0 0,2-4 101 16,3-5 0-16,2-3-101 0,-7-4 0 0,0-12 85 0,12 14 0 15,-12-14-85-15,16 3 0 0,-16-3-1148 0</inkml:trace>
  <inkml:trace contextRef="#ctx0" brushRef="#br0" timeOffset="38985.31">9294 13653 250 0,'0'0'0'0,"0"0"0"15,0 0 0-15,0 0 6 0,0 0 2 0,0 0-8 16,0 0 0-16,0 0 55 0,0 0 0 0,0 0-55 16,0 0 0-16,0 0 99 0,0 0 1 0,0 0-100 15,0 0 0-15,0 0 15 0,0 0-1 0,0 0-14 16,0 0 0-16,0 0 44 0,0 0 1 0,0 0-45 16,0 0 0-16,0 0 63 0,0 0-1 0,0 0-62 15,-7 3 0-15,7-3 44 0,-7 16 0 0,7-16-44 16,-8 24 0-16,8-24 43 0,-4 16 0 0,4-16-43 0,-3 14 0 0,3-14 43 15,3 15 1-15,-3-15-44 0,0 23 0 0,0-23 36 16,0 43 1-16,4-22-37 0,-4 3 0 0,8-3 36 16,-1 0 0-16,0 0-36 0,-2-2 0 0,-1-5 34 15,-4 3 2-15,0-5-36 0,0 2 0 0,3 2 33 16,2-4-1-16,-5 7-32 0,0-5 0 0,0 3 27 16,2-1 1-16,-2-1-28 0,0-1 0 0,0-2 22 0,0-1 0 15,0-1-22-15,0 2 0 0,0-1 20 0,7-1 1 16,-7-1-21-16,0 1 0 0,0 2 19 0,0 4 0 15,0-4-19-15,0 0 0 0,0-1 13 0,0 1 2 16,-7 0-15-16,5-2 0 0,2-10 10 0,-8 16 1 16,8-16-11-16,0 12 0 0,0-12-1188 0</inkml:trace>
  <inkml:trace contextRef="#ctx0" brushRef="#br0" timeOffset="39848.08">9035 14650 1180 0,'0'0'0'0,"0"0"0"16,-5 0 0-16,5 0-10 0,-10-3 1 0,10 3 9 0,-9-4 0 16,9 4 8-16,-7-5 1 0,7 5-9 0,-5-5 0 15,5 5 37-15,-5-4 0 16,5 4-37-16,0-5 0 0,0 5 25 0,5-5-1 0,-5 5-24 16,5-2 0-16,-5 2 20 0,7-7 1 0,-7 7-21 0,9-7 0 0,-9 7 29 15,5-5 0-15,-5 5-29 0,12-7 0 0,0 4 34 16,-5 1-1-16,5-3-33 0,0 3 0 0,0 0 45 15,0-1 1-15,-3-1-46 0,5 4 0 0,-4 4 47 16,2-1 0-16,-12-3-47 0,12 9 0 0,-12-9 34 16,14 17 0-16,-5-3-34 0,-6-5 0 0,2 3 25 0,-5 0 0 15,0 2-25-15,0 3 0 0,0 4 22 0,0 0 0 16,-5-2-22-16,0 2 0 0,-14-4 18 0,5 2 0 16,-5 0-18-16,0-3 0 0,0 1 12 0,4-3 2 15,-6 2-14-15,2-2 0 0,2-2 10 0,-4 2 0 0,2-2-10 16,5-5 0-16,-3 0 6 0,8 1 0 15,-1-4-6 1,3 1 0-16,7-5 5 0,-10 5-1 0,10-5-4 0,-7 4 0 0,7-4 4 0,-2 5 0 0,2-5-4 16,0 2 0-16,0-2 4 0,0 0-1 0,0 0-3 15,0 0 0-15,0 0 3 0,2 0 1 0,-2 0-4 16,17 0 0-16,0 0 4 0,9-2 1 0,2 0-5 16,3-3 0-16,5 0 4 0,-5 3 2 0,4-7-6 15,-4 1 0-15,-7 1 5 0,-2 0 1 16,-3 3-6-16,2 1 0 0,3-2 4 0,2 1 2 0,-7-1-6 0,0 3 0 15,-2 4 5-15,2 0-1 0,-5-2-4 0,5 0 0 16,-10 0 3-16,3 0 2 0,-2 0-5 0,-1 0 0 16,-9 0-1498-16</inkml:trace>
  <inkml:trace contextRef="#ctx0" brushRef="#br0" timeOffset="40616.61">9879 14664 841 0,'0'0'0'0,"0"0"0"0,-7 0 0 16,7 0 18-16,-5-2 1 0,5 2-19 0,-7 0 0 15,7 0 44 1,-5 0 1-16,5 0-45 0,-2-3 0 0,2 3 53 0,-12-7 0 0,12 7-53 0,-10-5 0 0,10 5 20 16,-14-11-1-16,2 8-19 0,5 1 0 0,7 2 20 15,-14-10 1-15,14 10-21 0,-12-2 0 0,12 2 29 16,-12-2 0-16,12 2-29 0,-12 0 0 0,12 0 32 16,-7 0 0-16,7 0-32 0,-9 0 0 0,9 0 35 15,-10 4 0-15,10-4-35 16,-5 10 0-16,5-10 43 0,-12 9-1 0,12-9-42 0,-4 19 0 0,-6-2 44 0,10-1 0 15,-7 1-44-15,2-3 0 0,5-2 37 0,-5 0 1 16,-2-1-38-16,7-1 0 0,-4-1 34 0,1 1 0 16,3-10-34-16,0 14 0 0,0-14 25 0,0 17 1 15,0-17-26-15,0 11 0 0,0-11 22 0,0 12 1 16,0-12-23-16,0 10 0 0,0-10 20 0,3 7 1 0,-3-7-21 31,4 9 0-31,-4-9 17 0,7 7 1 0,-7-7-18 16,10 5 0-16,-10-5 17 0,17 5 0 0,-13-3-17 15,8-2 0-15,-2-2 12 0,-3-1 2 0,2 1-14 16,3-3 0-16,0 0 13 0,2 1 1 0,-2-3-14 16,7 0 0-16,-7-3 14 0,5-2 1 0,-3 1-15 15,-2-1 0-15,0 0 14 0,-5 0 2 0,5 5-16 16,-5-2 0-16,-7 9 14 0,14-17 0 0,-11 8-14 16,4 1 0-16,-7 8 12 0,5-7 2 0,-5 7-14 15,7-9 0-15,-7 9 13 0,7-9 2 0,-7 9-15 16,5-5 0-16,-5 5 16 0,0-7 1 0,0 7-17 0,2 0 0 15,-2 0 19-15,0 0 1 0,0 0-20 0,5 2 0 16,-3 8 27-16,1 1 1 0,-1 6-28 0,5 4 0 0,-7 5 28 16,0 2 1-16,5-4-29 0,-3-7 0 0,3-6 28 15,0-1 1-15,4-1-29 0,-6 1 0 0,-3-10 25 16,14 12 1-16,-2-5-26 0,-5 0 0 0,-7-7-1765 16</inkml:trace>
  <inkml:trace contextRef="#ctx0" brushRef="#br0" timeOffset="43587.18">12481 13793 489 0,'0'0'0'0,"0"0"0"0,0 0 0 0,0 0 0 0,0 0 1 0,0 0-1 0,0 0 0 16,0 0 1-16,0 0 0 0,0 0-1 0,0 0 0 0,0 0 5 15,0 0-1-15,0 0-4 0,0 0 0 0,0 0 5 16,0 0-1-16,0 0-4 0,0-3 0 0,0 3 3 16,0-2 2-16,0 2-5 0,0-7 0 0,0 7 25 15,-10-5 0-15,10 5-25 0,-7 0 0 0,7 0 24 16,-2 0 1-16,2 0-25 0,-5 0 0 0,5 0 36 0,-5 0 0 31,5 0-36-31,-7 0 0 0,7 0 59 0,-4 0 0 0,4 0-59 0,-3 12 0 0,3-12 80 0,-12 30 0 16,5-6-80-16,0 0 0 0,7 2 86 0,0-5 2 15,0 3-88-15,0-1 0 0,-5 1 84 0,0-1 1 16,3 1-85-16,2 0 0 0,0 2 65 0,0-5 2 0,0 3-67 16,0-1 0-16,-2 3 51 0,-5 0 1 0,4 0-52 15,-4 0 0-15,2 2 45 0,1-4 0 16,4 0-45-16,-10 2 0 0,5-5 39 0,-2 2 1 0,0 6-40 16,5-6 0-16,-5 3 35 0,4 3 0 0,-2-3-35 15,3-5 0-15,0-4 28 0,-1-6 1 0,3-11-29 16,-2 12 0-16,2-12 25 0,-3 10 1 0,3-10-26 15,0 7 0-15,0-7 16 0,0 7 2 0,0-7-18 16,0 2 0-16,0-2-1445 0</inkml:trace>
  <inkml:trace contextRef="#ctx0" brushRef="#br0" timeOffset="43787.52">12215 14697 967 0,'0'0'0'16,"0"0"0"-16,4 0 0 0,-4 0-15 0,0-2 1 15,0 2 14-15,7-5 0 0,5-2-115 0,0 0 2 16,7-3 113-16,0 3 0 0,-19 7-533 0</inkml:trace>
  <inkml:trace contextRef="#ctx0" brushRef="#br0" timeOffset="43928.62">12438 14624 640 0,'0'0'0'0,"0"0"0"15,0 0 0-15,0 0-4 0,0 0-1 0,0 0 5 16,0 0 0-16,0 0 1 0,0 0 2 0,0 0-3 16,0-3 0-16,0 3 95 0,0 0 2 0,0 0-97 15,0-4 0-15,0 4 4 0,0-5 2 0,0 5-6 16,7-9 0-16,0-3 55 0,3-2 0 0,-3-5-55 15,5-7 0-15,-12 26-711 0</inkml:trace>
  <inkml:trace contextRef="#ctx0" brushRef="#br0" timeOffset="44990.09">11772 15023 438 0,'0'0'0'0,"0"0"0"16,0 0 0-16,0 0 26 0,-9 0 1 0,9 0-27 15,-5 0 0-15,5 0 39 0,-5 0 1 0,5 0-40 16,-2 0 0-16,2 0 84 0,-5 0 0 0,5 0-84 16,-5 0 0-16,5 0 10 0,-7 0 1 0,7 0-11 15,-2 0 0-15,2 0 36 0,-5-2 0 0,5 2-36 0,-7-5 0 16,7 5 49-16,-2-7 2 0,2 7-51 0,0-10 0 16,0 10 82-16,2-4 1 0,-2 4-83 0,2-10 0 15,-2 10 106-15,10-16 1 0,-10 16-107 0,14-14 0 16,-14 14 113-16,17-15 2 0,-17 15-115 0,19-7 0 0,-19 7 100 15,26-7 0-15,-26 7-100 0,24-5 0 0,-24 5 79 16,26 0 2-16,-26 0-81 0,14 5 0 0,-14-5 67 16,17 10 1-16,-17-10-68 0,12 9 0 0,-12-9 51 15,14 19 2-15,-14-19-53 0,7 14 0 0,-7-14 35 16,5 12 0-16,-5-12-35 0,0 19 0 0,0-19 28 0,0 28 0 16,0-28-28-16,-7 38 0 0,-5-14 23 0,5-1 1 15,-5-2-24-15,2 1 0 0,-6-3 21 0,-6-3 1 16,8 1-22-16,0-1 0 0,2-2 15 15,0-4 1-15,5 2-16 0,2-8 0 0,5-4 14 0,-14 15-1 16,14-15-13-16,-17 14 0 0,17-14 11 0,-12 11 2 16,12-11-13-16,-2 10 0 0,2-10 9 0,-5 5 1 15,5-5-10-15,-7 4 0 0,7-4 6 0,0 5 2 0,0-5-8 16,2 5 0-16,-2-5 6 0,10 5 1 0,-1-5-7 16,8 0 0-16,7 0 5 0,9 0 2 0,-2-3-7 15,-5 1 0-15,-2-8 3 0,0-1 2 0,-1 1-5 16,-1-2 0-16,-1 10 3 0,-4 2 0 0,7-2-3 15,-1-3 0-15,4-2 3 0,-1 0 0 0,2 0-3 16,-6 2 0-16,-3 3 2 0,-3-1 1 0,1 1-3 16,-10 2 0-16,-7 0 1 0,14-3 0 0,-14 3-1 15,15 0 0-15,-15 0-1890 0</inkml:trace>
  <inkml:trace contextRef="#ctx0" brushRef="#br0" timeOffset="45671.28">12559 14659 1394 0,'0'0'0'15,"0"0"0"-15,0 0 0 0,0 0 30 0,0 0-1 0,0 0-29 16,0 0 0-16,0 0 50 0,0 0 2 0,0 0-52 16,0 0 0-16,0 0 41 0,0-4 2 0,0 4-43 15,0-3 0-15,0 3 22 0,0 0 1 0,0 0-23 16,0 0 0-16,0 0 12 0,0 0 1 0,0 0-13 16,-9 0 0-16,9 0 7 0,-7 0 2 0,7 0-9 15,-10 17 0-15,-2 4 7 0,5 0 0 16,0 3-7-16,0-3 0 0,0-2 19 0,2-2 0 15,0 1-19-15,3 1 0 0,2 0 40 0,0-2 2 16,0 4-42-16,2 3 0 0,3 2 53 0,-5 2 1 0,0-4-54 16,0 2 0-16,2 2 57 0,1 5 0 0,-1-2-57 0,3-5 0 15,-5-3 48-15,7 1 2 0,-7-3-50 0,5-2 0 16,-5 0 36-16,2-7 1 0,-2 0-37 0,0-1 0 0,0 1 29 16,0-2 0-16,0-10-29 0,0 16 0 0,0-16 22 15,5 12 1-15,-5-12-23 0,0 12 0 0,0-12 20 16,2 7 0-16,-2-7-20 0,5 2 0 0,-5-2 17 15,7 0 0-15,-7 0-17 0,5-7 0 0,-5 7 12 0,12-16 1 16,0 1-13-16,0-3 0 0,2-6 9 0,5-2 1 16,-5 0-10-16,5 0 0 0,-7 2 5 0,7 1 2 15,-9-3-7-15,6 2 0 0,-1 3 3 0,-3 2 1 16,-5 2-4-16,2 3 0 0,3 5 2 0,-2 2 1 16,-10 7-3-16,9-7 0 0,-9 7 3 0,12-7-1 0,-12 7-2 15,17-5 0-15,-17 5 1 0,12-5 1 0,-12 5-2 16,7-2 0-16,-7 2 1 0,4 7 2 0,-4-7-3 15,10 16 0-15,-10-1 1 0,0 1 1 0,0 3-2 16,-7 2 0-16,0 3 1 0,-5-1 0 0,-5-4-1 16,5-2 0-16,-4-3 1 0,-6 0 2 0,1 0-3 15,-1-2 0-15,-4 0 2 0,-5 0 1 0,-2 0-3 16,7-1 0-16,4 4 4 0,-4-1-1 0,-2-2-3 16,4-3 0-16,0 0 7 0,5-1-1 0,7-1-6 15,0-3 0-15,12-4 7 0,-7 3 0 0,7-3-7 16,-7 0 0-16,7 0-1918 0</inkml:trace>
  <inkml:trace contextRef="#ctx0" brushRef="#br0" timeOffset="47478.04">10966 14260 778 0,'0'0'0'0,"0"0"0"16,0 0 0-16,0 0 23 0,0 0 0 0,0 0-23 16,0 0 0-16,0 0 64 0,0 0 0 0,0 0-64 15,0 0 0-15,0 0 88 0,0 0 0 0,0 0-88 16,0 0 0-16,0 0 17 0,-2 10 1 0,2-10-18 15,-8 7 0-15,8-7 33 0,-9 9 0 0,9-9-33 16,-19 17 0-16,19-17 50 0,-17 19 0 0,17-19-50 16,-26 26 0-16,26-26 42 0,-38 37-1 0,38-37-41 15,-36 43 0-15,22-17 42 0,2 0-1 0,-2-3-41 16,4-1 0-16,-4-3 50 0,2-3-1 0,-2 3-49 0,2 2 0 16,0 3 47-16,-2-1 0 0,-3 1-47 0,8-3 0 15,-8 1 51-15,5-4-1 0,-2 1-50 0,2-2 0 0,3-1 57 16,1 1-1-16,6-5-56 0,-3 0 0 0,0-3 40 15,-9-2 2-15,14-7-42 0,-12 12 0 0,12-12 26 16,-2 9 1-16,2-9-27 0,-5 5 0 0,5-5 18 16,-7 5 0-16,7-5-18 0,0 7 0 0,0-7-1555 15</inkml:trace>
  <inkml:trace contextRef="#ctx0" brushRef="#br0" timeOffset="47760.59">10647 14421 1105 0,'0'0'0'0,"0"0"0"16,0 7 0-16,0-7-1 0,0 2 1 0,0-2 0 16,0 5 0-16,0-5-3 0,0 0 1 0,0 0 2 15,0 0 0-15,0 0 14 0,7 9-1 0,-2 1-13 16,-3 2 0-16,8 2 11 0,0 2 1 0,-1 1-12 16,-2-8 0-16,3 1 11 0,-8-3 0 0,0 2-11 15,3 3 0-15,0 2 40 0,2 0 2 0,0 1-42 16,0-1 0-16,5 2 55 0,5 6 1 0,-5-1-56 15,2 0 0-15,0 0 49 0,3 1 2 0,2 1-51 16,-7-4 0-16,-5 5 46 0,0-5 0 0,3 4-46 16,-3-9 0-16,2 3 35 0,-6-1 1 0,4 3-36 0,0 0 0 15,2 0 25-15,-1 0 1 0,-1 5-26 0,0-3 0 16,0 5 17-16,0-2 1 0,3-3-18 0,-1-5 0 16,-9-16-1286-16</inkml:trace>
  <inkml:trace contextRef="#ctx0" brushRef="#br0" timeOffset="48215.58">10309 14633 653 0,'0'0'0'0,"0"0"0"16,3-4 0-16,-3 4 7 0,5-8 2 0,-5 8-9 16,12-11 0-16,-1 1 12 0,6-2 0 0,-3 1-12 15,-2 1 0-15,-5 5 1 0,5 3 0 0,-2 0-1 16,2-1 0-16,4 1 16 0,-4 0 1 0,2 2-17 15,3 2 0-15,2 3 13 0,0-3 1 0,0 0-14 16,0 1 0-16,0 2 11 0,3-1 1 0,-6 1-12 16,3-3 0-16,0 3 47 0,-2-5 1 0,2 2-48 0,-2 1 0 0,-3-3 60 15,5-3 1-15,2 1-61 0,-4 2 0 16,9-5 53-16,3 1 0 0,-3 1-53 0,-2-1 0 0,-5 1 59 16,-5 1 0-16,3-1-59 0,-8 1 0 0,5 2 69 15,-4 2-1-15,4 1-68 0,-11-3 0 0,-3 0 65 16,19-5 1-16,-19 5-66 0,11 2 0 0,-11-2 57 15,15 8 0-15,-15-8-57 0,14 4 0 0,-14-4 59 0,10 5 1 16,-10-5-60-16,9 7 0 16,-9-7-1290-16</inkml:trace>
  <inkml:trace contextRef="#ctx0" brushRef="#br0" timeOffset="50035.45">6977 14364 1206 0,'0'0'0'0,"0"0"0"0,0 0 0 0,0 0 64 16,0 0 0-16,0 0-64 0,0-5 0 0,0 5 116 15,0 0 1-15,0 0-117 0,0-4 0 0,0 4 99 16,0 0 1-16,0 0-100 0,0 0 0 0,0 0 25 16,0-7-1-16,0 7-24 0,0-3 0 0,0 3 29 15,-7 0 2-15,7 0-31 16,-5 0 0-16,5 0 24 0,-2 0 1 0,2 0-25 0,0 19 0 0,0 5 19 0,0 6 1 15,0 3-20-15,0 1 0 0,0-1 19 0,0 0 0 16,2 2-19-16,3-4 0 0,2 2 16 0,-2-2 1 16,-5-1-17-16,0 3 0 0,0 3 16 0,2 2 1 15,3-5-17-15,-5 0 0 0,5 0 14 0,-5 0 1 16,2 0-15-16,5 0 0 0,-7 0 12 16,0-2 2-16,0-1-14 0,5-6 0 0,0-5 10 0,-3-7 0 0,-2-12-10 15,19 12 0-15,-19-12-1607 0</inkml:trace>
  <inkml:trace contextRef="#ctx0" brushRef="#br0" timeOffset="50443.13">7581 14503 1569 0,'0'0'0'0,"0"0"0"0,-11 12 0 15,-1 0 12-15,2 5-1 0,-4-3-11 0,4 7 0 16,8 3 27-16,-8-1 0 0,-1 1-27 16,-1 2 0-16,-3 0 33 0,-1 0 1 0,-1 0-34 0,0 0 0 0,1 2 23 15,2 3 0-15,2-5-23 0,0 0 0 0,2-3 15 16,1 1 0-16,2 2-15 0,2-10 0 0,5 1 12 16,-5-5 0-16,5-3-12 0,0-2 0 0,0-7 12 0,0 15 1 15,0-15-13-15,5 9 0 0,-5-9 11 0,5 7 0 16,-5-7-11-16,16 2 0 0,-11-4 10 0,7-3 1 15,5-2-11-15,-3-7 0 0,10-5 9 0,-5-2 0 16,0 0-9-16,0-3 0 0,-7 3 7 0,-1 2 1 16,1 0-8-16,-5 0 0 0,1 3 7 15,-4-6-1-15,-4 1-6 0,0 0 0 0,0 2 7 0,0 2 1 0,-4 1-8 16,-4-1 0-16,1 3 7 0,-5 5 1 0,8-1-8 16,-3-2 0-16,2 3 11 0,-2 4 0 0,7 5-11 15,-7-16 0 1,7 16 11-16,-8-12 0 0,8 12-11 0,-12-2 0 0,12 2 9 0,-4-3 2 0,4 3-11 15,-7-2 0-15,7 2-1517 0</inkml:trace>
  <inkml:trace contextRef="#ctx0" brushRef="#br0" timeOffset="50772.93">8250 14636 1004 0,'0'0'0'15,"0"0"0"-15,0 0 0 0,0 0-2 0,0 0 0 16,0 0 2-16,0 0 0 0,0 0-1 0,0 0 1 15,0 0 0-15,0 11 0 0,0-11-1 0,-12 12 0 16,7-2 1-16,5 2 0 0,-9 2-1 0,-3 2 0 0,2 5 1 16,-4-6 0-16,4 1-1 0,-6 1 0 0,4-3 1 15,5-2 0-15,-3 0-1 0,3-10-1 0,7-2 2 16,-14 16 0-16,7-4 0 0,2-7 0 16,-7 4 0-16,5 1 0 0,-5 2 8 0,5-1 1 0,-3 1-9 15,3-2 0-15,7-10 38 0,-14 16 2 0,14-16-40 16,-7 10 0-16,7-10-815 0</inkml:trace>
  <inkml:trace contextRef="#ctx0" brushRef="#br0" timeOffset="51008.83">8162 14619 1457 0,'0'0'0'0,"0"0"0"0,0 7 0 0,0-7 9 15,0 7 1-15,0-7-10 0,7 7 0 0,0 3 40 16,-5 2 0-16,8 4-40 0,4 8 0 0,-2-3 40 0,7 5 1 16,-9 0-41-16,9-7 0 0,-7 0 19 0,2-3 1 15,-2-1-20-15,2-4 0 0,-2 3 12 0,5-2 2 16,-3 2-14-16,5 1 0 0,5-1 9 0,7 0 1 16,-8 0-10-16,3 0 0 0,-26-14-1292 0</inkml:trace>
  <inkml:trace contextRef="#ctx0" brushRef="#br0" timeOffset="51557.84">7912 14874 916 0,'0'0'0'0,"0"0"0"15,7-2 0-15,-7 2 9 0,7-5 0 0,-7 5-9 16,19-9 0-16,-2 4-9 0,-3 3 1 0,5-1 8 16,0-4 0-16,0 2 16 0,0-2 0 0,3-2-16 15,4-1 0-15,-2 1 21 0,2 0 1 0,2 1-22 0,-4 1 0 16,-2 0 19-16,-3 3 0 0,7 1-19 0,5 3 0 15,0-7 33-15,11 2 1 0,-8-2-34 0,-3-2 0 16,-31 9-824-16</inkml:trace>
  <inkml:trace contextRef="#ctx0" brushRef="#br0" timeOffset="57741.07">7248 15380 665 0,'0'0'0'0,"0"0"0"0,-4 0 0 0,4 0 13 0,-5 0 2 16,5 0-15-16,-7 0 0 0,7 0 58 0,-5 0 2 16,5 0-60-16,-2 0 0 0,2 0 80 0,-3 0-1 15,3 0-79-15,-9 0 0 0,9 0 19 0,2 0 0 16,-2 0-19-1,0 0 0-15,0 0 32 0,0 7 0 0,0-7-32 0,0 16 0 0,0-16 45 0,0 19 1 0,0-19-46 16,0 26 0-16,0-26 38 0,0 36 2 16,0-36-40-16,0 30 0 0,0-30 39 0,7 24 0 0,-7-24-39 15,10 23 0-15,-10-23 45 0,2 22 0 0,-2-22-45 16,10 35 0-16,-1-16 45 0,1 5 0 0,-3-3-45 16,5-2 0-16,-5-3 48 0,7-1 1 0,-9-4-49 15,7-1 0-15,-5-1 37 0,5-2 0 0,-5 3-37 16,7-1 0-16,-4-2 40 0,2 5-1 0,0-5-39 15,2 3 0-15,-2-1 31 0,0 1 2 0,-1-3-33 16,-3 0 0-16,-8-7 24 0,19 14 0 0,-12-7-24 16,5-7 0-16,-3 2 19 0,-4 1 0 0,-5-3-19 0,19 4 0 15,-10-1 16-15,-1-1 0 0,4-2-16 0,-5 0 0 16,-7 0 11 0,19-5 1-16,-15 3-12 0,8 0 0 0,0-1 9 0,-2 1 0 0,2-5-9 0,0 2 0 0,-1 0 7 15,-8 1 1-15,-3 4-8 0,9-10 0 0,-9 10 7 16,12-9-1-16,-12 9-6 0,12-7 0 0,-12 7 6 15,14-17 0-15,-14 17-6 0,15-14 0 0,-15 14 5 16,9-14 2-16,-6 4-7 0,1 1 0 0,-1 2 6 0,4-5 0 16,-5 3-6-1,5 2 0-15,-7 7 8 0,7-17 1 0,-2 8-9 0,2-1 0 0,-2 3 9 0,2-7 0 16,0 4-9-16,0-4 0 0,-2 5 12 0,2 2 1 16,-7 7-13-16,8-14 0 0,-8 14 12 0,7-3 0 15,-7 3-12-15,2-7 0 0,-2 7 12 0,7-5 0 0,-7 5-12 16,3-4 0-16,-3 4 11 0,4-5 0 0,-4 5-11 15,12-2 0-15,-12 2 11 0,7-8 0 0,-7 8-11 16,12-4 0-16,-12 4 8 0,10-5 1 0,-10 5-9 16,9-5 0-16,-9 5 7 0,17-7 2 0,-17 7-9 15,14-5 0-15,0 5 8 0,-9 0 1 0,7 0-9 16,-2 0 0-16,-1 0 7 0,-2 0 0 0,5 0-7 16,-5 0 0-16,-7 0 5 0,19 0 2 0,-14 0-7 15,2 0 0-15,-7 0 5 0,17 0 0 0,-17 0-5 16,9 0 0-16,-9 0 4 15,5 0 0-15,-5 0-4 0,12 0 0 0,-12 0 5 0,7 0-1 0,-7 0-4 0,12 10 0 16,-12-10 6-16,12 5 0 0,-12-5-6 0,12 4 0 16,-12-4 6-16,9 7 0 0,-9-7-6 0,5 10 0 15,-5-10 5-15,12 12 2 0,-7-3-7 0,-1 1 0 0,-4-10 7 16,8 19-1-16,-6-8-6 0,3-1 0 0,-5 2 7 16,2 2 0-16,-2 0-7 15,0-2 0-15,5 0 7 0,-5-5 0 0,7 2-7 0,-7-2 0 0,0-7 8 16,0 14 0-16,0-14-8 0,0 14 0 0,0-14 8 15,0 15 0-15,0-15-8 0,0 16 0 0,2-4 8 0,1 2 1 16,-3 0-9-16,0-2 0 0,0 0 8 0,2 2 1 16,-2-2-9-16,0 0 0 0,5-3 10 0,-5-2 1 15,0-7-11-15,0 17 0 0,0-17 8 0,5 14 1 16,-5-14-9 0,9 12 0-16,-9-12 8 0,3 14 1 0,-3-14-9 0,2 14 0 0,-2-14 6 0,5 7 2 0,-5-7-8 15,7 5 0-15,-7-5 6 0,0 5 0 0,0-5-6 16,0 4 0-16,0-4 5 0,0 5 1 0,0-5-6 15,0 2 0-15,0-2 3 0,0 0 1 0,0 0-4 16,0 0 0-16,0 0 5 0,0 0-1 0,0 0-4 16,0-4 0-16,0 4 4 0,0-5 0 15,0 5-4 1,5-9 0-16,-5 9 4 0,9-17-1 0,-9 1-3 16,-7-10 0-16,7 26-1919 0</inkml:trace>
  <inkml:trace contextRef="#ctx0" brushRef="#br0" timeOffset="59044.1">7584 15713 929 0,'0'0'0'0,"0"0"0"16,-3 0 0-16,3 0 2 0,-4 0 0 0,4 0-2 15,-7 0 0-15,7 0 0 0,0 0 0 0,0 0 0 16,7 0 0-16,-7 0 4 0,0 0-1 0,0 0-3 16,2 0 0-16,-2 0 4 0,2 0 1 0,-2 0-5 0,12 4 0 15,0 1 3-15,-2-3 2 0,9 6-5 0,-7-4 0 16,7 1 4-16,4 4 1 0,4 3-5 0,-8-7 0 0,4 2 4 15,8 2 2-15,-4-4-6 0,1 0 0 0,5 0 11 16,-2-3 0-16,5 5-11 0,-3-7 0 0,5 0 31 16,0 0 0-16,5-7-31 0,0 2 0 0,0-2 43 15,2-2-1-15,3-1-42 0,-3 3 0 0,5-5 47 16,-5 1 1-16,2-1-48 0,3-2 0 0,3-5 53 0,1 0 2 16,-4 2-55-16,3 1 0 0,-6-1 76 0,-2 3 0 15,3 0-76-15,4 0 0 0,-4 4 74 0,2-2 0 16,0 3-74-16,-7 0 0 0,2-3 65 0,-2-2 1 15,-3 4-66-15,3 3 0 0,2 2 69 0,-12 1-1 16,5-1-68-16,-2 0 0 0,-3 3 53 0,-9 2 1 0,5-3-54 16,-1-1 0-16,3-1 49 0,2-2 1 0,-2 5-50 15,0-3 0-15,-7 2 47 0,-5 1 0 16,0 0-47-16,0-1 0 0,-7 1 38 0,0 2 1 16,0 2-39-16,-3 1 0 0,-9-3 34 0,12 2 1 0,-12-2-35 15,12 0 0-15,-12 0 30 0,12 0 1 0,-12 0-31 16,7 0 0-16,-7 0 26 0,5 0 1 0,-5 0-27 15,2 0 0-15,-2 0 26 0,5-2 1 0,-5 2-27 16,5-3 0-16,-5 3 26 0,2-2 0 0,-2 2-26 16,0-5 0-16,0 5 23 0,0-4 1 0,0 4-24 0,-7-5 0 15,-2 5 21-15,-1-5 1 0,-2 3-22 0,-2-3 0 16,-5 5 21-16,2-5 0 0,-9 3-21 0,2 2 0 16,-9 2 17-16,-3 3 1 0,1 0-18 0,1-3 0 0,3 3 17 15,0-5 1-15,-2 5-18 0,5-1 0 0,-10-1 14 16,0 1 2-16,-1 3-16 0,1 3 0 0,0-1 13 15,-9 1 1-15,2-1-14 0,-5-2 0 0,2 3 10 16,-4-1 0-16,-3 1-10 0,5 2 0 0,-5 2 9 16,3 0 1-16,2 2-10 0,-5-1 0 0,3-4 9 0,-3 1 0 15,-2 0-9-15,3 5 0 0,-3-3 8 0,-1 2 0 16,4-2-8-16,4 1 0 0,5-4 5 0,-1-1 2 16,-1-1-7-16,4 1 0 0,-2-3 5 0,2 2 0 15,3-4-5-15,-6 2 0 0,8 2 5 0,-7 3-1 16,9 0-4-16,3-5 0 0,2-4 3 0,7-1 1 0,5 0-4 15,0 1 0-15,0-3 2 0,3-3 1 0,1 6-3 16,4 4 0-16,6-5 3 0,-5 0 0 16,10-2-3-16,-12 3 0 0,12-3 2 0,-4 0 1 15,4 0-3-15,-7 0 0 0,7 0 2 0,-5 0 0 16,5 0-2-16,0 0 0 0,0 0 1 0,0 0 1 0,0 0-2 16,5-3 0-16,-5 3 2 0,11-4 0 0,4-1-2 15,8-2 0-15,4-3 1 0,4 1 0 0,-1 0-1 16,6 1 0-16,-3-3 1 0,3 1 0 0,2 1-1 15,5-1 0-15,-3 3 0 0,8-7 1 0,-5 5-1 16,7-1 0-16,-3-2 0 0,1 1 0 0,7-1 0 16,-3 2 0-16,3-1 0 0,2-6 0 0,2 5 0 0,-2-2 0 15,0 5 0-15,-4-1 0 0,1-2 0 0,-1 0 0 16,1 3 0-16,-6 0 0 0,-3-3 0 0,5 5 0 0,-2 0 0 16,-3 2 0-16,-2 3 0 0,-3-3 0 0,1 0 0 15,-3-4 0-15,2 2 0 0,-11-1 0 0,1 4 0 16,-3 1 0-16,-6 1 0 0,0-3 0 0,-2 3 0 15,-4 2 0-15,-8 0 0 0,2 0 0 0,-9 0 0 16,10 0 0-16,-10 0 0 0,9 0 0 0,-9 0 0 0,0 0 0 16,0 0 0-16,8-2 0 0,-8 2 0 0,4 0 0 15,-4 0 0-15,5 0 0 0,-5 0 0 0,2 0 0 16,-2 0 0-16,3 0 0 0,-3 0 0 0,2 0 2 16,-2 0-2-16,3 0 0 0,-3 0 1 0,4 0 0 15,-4 0-1-15,0 0 0 0,0 0 1 0,3 0 0 0,-3 0-1 16,4-5 0-16,-4 5-2242 0</inkml:trace>
  <inkml:trace contextRef="#ctx0" brushRef="#br0" timeOffset="59891.18">8421 16360 276 0,'0'0'0'0,"0"0"0"0,0 0 0 16,0 0 21-16,0 0 0 0,0 0-21 0,0 0 0 16,0 0 117-16,0 0 0 0,0 0-117 0,0 0 0 15,0 0 113-15,0-3 0 0,0 3-113 0,2-4 0 0,-2 4 24 16,3-7 1-16,-3 7-25 0,7-10 0 0,-7 10 44 15,17-9 1-15,-17 9-45 0,19-17 0 0,-19 17 79 16,19-12-1-16,-19 12-78 0,16-4 0 0,-16 4 105 16,15-10 0-16,-15 10-105 0,19-5 0 0,-19 5 110 15,11 0 0-15,-11 0-110 0,15 0 0 0,-15 0 100 0,19 3 0 16,-19-3-100-16,9 9 0 16,-9-9 80-16,15 12-1 0,-15-12-79 0,7 7 0 0,-7-7 63 0,0 19 0 15,0-19-63-15,0 28 0 0,0-28 49 0,-19 29 2 16,19-29-51-16,-12 35 0 0,12-35 39 0,-34 26 2 15,34-26-41-15,-38 31 0 0,38-31 31 0,-42 38 0 0,20-22-31 16,-2-2 0-16,1 3 24 0,4-5 0 0,-5 2-24 16,7-2 0-16,0-3 20 0,1-2 1 0,9 0-21 15,0-2 0-15,7-5 17 0,-12 9 1 0,12-9-18 16,-12 10 0-16,12-10 14 0,-5 9 2 0,5-9-16 16,-2 5 0-16,2-5 13 0,-5 5 0 0,5-5-13 15,-5 5 0-15,5-5 11 0,7 4 2 0,-7-4-13 16,5 3 0-16,5-3 12 0,4 0 1 0,5 0-13 15,14-3 0-15,-4 1 14 0,9 0 0 0,2-1-14 16,-7 1 0-16,-2-3 13 0,0-2 0 16,0 0-13-16,0 0 0 0,-5 2 18 0,5 0 1 0,-5 1-19 0,8-1 0 15,-13 0 22-15,5 0-1 0,-2 1-21 0,-3 1 0 16,-2 3 20-16,-2 0 1 0,-5-2-21 0,0 2 0 0,-3 0 16 16,-4 0 1-16,-5 0-17 0,17-2 0 0,-17 2-2001 15</inkml:trace>
  <inkml:trace contextRef="#ctx0" brushRef="#br0" timeOffset="60455.78">9422 16242 476 0,'0'0'0'0,"0"0"0"0,5-3 0 0,-5 3 80 15,2-2 0-15,-2 2-80 0,3-5 0 0,-3 5 118 16,0-7-1-16,0 7-117 0,0-12 0 0,0 12 7 0,0-4 0 0,0 4-7 15,-5-5 0-15,5 5 3 0,-9-5 2 0,9 5-5 0,-12-5 0 16,7 3 19-16,-9-3 0 0,7 3-19 0,-5 2 0 16,4 0 17-16,-3 0 0 0,-1 0-17 0,-3 0 0 15,4 0 14-15,-1 0 2 0,7 2-16 0,-7 3 0 0,2 0 102 16,3-3 0-16,7-2-102 0,-16 17 0 0,6-5 131 16,1 2 1-16,-3 0-132 0,7-2 0 0,-9-1 113 15,7 4 2 1,-1-1-115-16,6 5 0 0,2-3 89 0,-7 3 1 0,5 2-90 0,2-4 0 0,2 4 66 15,5 3 0-15,-7-1-66 0,2 1 0 0,6-7 48 0,-6-1 0 16,3 1-48 0,0-3 0-16,4-2 35 0,-4-1 1 0,2 1-36 0,5-2 0 0,0-1 30 0,0 1 1 15,-1-1-31-15,4-2 0 0,1 3 26 0,3-8 0 16,0 0-26-16,0 1 0 0,1-1 22 0,1-2 2 16,-4-2-24-16,-3-3 0 0,2 3 26 0,4-8 1 0,-4 1-27 15,3-3 0-15,0 0 27 0,0-2 0 0,0 2-27 16,5 3 0-16,2 4 23 0,-2-5 2 15,-3 3-25-15,-2 0 0 0,-11 0 27 0,-4 0 1 0,-4 7-28 16,5-9 0-16,-5 9-1903 0</inkml:trace>
  <inkml:trace contextRef="#ctx0" brushRef="#br0" timeOffset="62996.71">8706 17198 815 0,'0'0'0'0,"0"0"0"16,0 0 0-16,0 0 0 0,0 0 0 0,0 0 0 15,0 0 0-15,0 0 0 0,0 0 0 0,0 0 0 16,0 0 0-16,0 0 1 0,0 0 1 0,0 0-2 16,5-2 0-16,-5 2 3 0,3-5 0 0,-3 5-3 15,9-5 0-15,-9 5 4 0,10-9 0 0,-10 9-4 16,28-9 0-16,-28 9 4 0,41-5 0 0,-11 2-4 16,-1 1 0-16,2 0 6 0,7-1 0 0,0 1-6 0,5 0 0 15,2-1 7-15,10-1 0 0,-3-4-7 0,8-3 0 16,-3-4 5-16,4-6 1 0,8 2-6 0,3-2 0 15,2-3 17-15,6-2 0 0,1 0-17 0,5-4 0 16,-3-6 28-16,5 1 1 0,-2-1-29 0,6 1 0 0,1 0 34 16,2-1-1-16,-7 1-33 0,3-1 0 0,-10 1 66 15,0 0 1-15,-1-1-67 0,-1 1 0 16,9-3 94-16,-5 5 0 0,-2-7-94 0,0-1 0 0,-12-1 109 16,2-1 1-16,1 6-110 0,1-3 0 0,-4 2 79 0,-5 2 0 15,5 6-79-15,-11-1 0 0,-4 0 72 0,1 1 1 16,0 1-73-16,2 3 0 0,-5 3 66 0,0-3 2 15,-4-3-68-15,-1 3 0 0,-4-2 56 0,-5 2 0 16,3-2-56-16,-6-1 0 0,4 1 71 0,-1 0 0 16,-3 2-71-16,-1 4 0 0,-4 8 76 0,4-9 0 15,-6 4-76-15,-2 4 0 0,-9 1 60 0,2 5 2 0,0 2-62 16,-2-5 0-16,-3 3 54 0,3 1 1 0,-8 1-55 16,-4 3 0-16,-5 4 46 0,12-5 0 0,-12 5-46 15,7-5 0-15,-7 5 42 0,2 0-1 0,-2 0-41 16,0-2 0-16,0 2 35 0,0 0 1 0,0 0-36 15,0-3 0-15,0 3 31 0,-9 0 2 0,-3 0-33 16,7 0 0-16,-9 3 29 0,2 2 1 0,-2-1-30 16,-3-1 0-16,3 1 26 0,2 1 0 0,-2 0-26 15,4 0 0-15,5-1 18 0,-4 1 1 0,-8 2-19 16,-9 5 0-16,26-12-2331 0</inkml:trace>
  <inkml:trace contextRef="#ctx0" brushRef="#br0" timeOffset="63766.07">10452 17371 1168 0,'0'0'0'0,"0"0"0"0,-5 0 0 0,5 0 21 16,-7-7 1-16,7 7-22 0,-2-5 0 0,2 5 41 15,-2-10-1-15,2 10-40 16,0-7 0-16,0 7 60 0,0-2 0 0,0 2-60 15,0-7 0-15,0 7 27 0,0-5 0 0,0 5-27 16,0-2 0-16,0 2 19 0,0-3 1 0,0 3-20 0,0-4 0 0,0 4 38 0,2-5-1 16,-2 5-37-16,5-7 0 0,-5 7 58 0,12-10 1 15,-1-1-59-15,6 1 0 0,-7 1 81 0,2 2 1 16,4 2-82-16,-4 0 0 0,0 0 84 0,-3 1 0 16,1 1-84-16,-1 1 0 0,-9 2 88 0,0-2 1 15,0 2-89-15,10 0 0 0,-10 0 74 0,10 0 1 16,-10 0-75-16,7 9 0 0,-7 1 64 0,0-1 1 0,0 5-65 15,-7 7 0-15,-3 3 55 0,0 7 0 0,-9 2-55 16,5 0 0-16,-2-2 46 0,-3-1 1 0,-1-1-47 16,6-1 0-16,-5-2 38 0,5-2 0 0,-3-1-38 15,-2-2 0-15,7-2 25 0,3 0 1 0,-1-5-26 16,3-4 0-16,5-1 17 0,2-4 1 0,0-5-18 16,5 12 0-16,-5-12 12 0,4 5 0 0,-4-5-12 15,10 4 0-15,-10-4 9 0,16 5 0 0,-1-5-9 16,1-2 0-16,8-3 6 0,7 0-1 0,-2-2-5 15,4-2 0-15,-5-3 5 0,8 2-1 0,-5-4-4 0,2 0 0 16,1 0 4-16,-6 0-1 0,-2 0-3 0,-2-1 0 16,7 1 2-16,-7-2 2 0,0 1-4 0,2 6 0 15,-5 4 2-15,3 3 0 0,0 0-2 16,-3-1 0-16,-11 1 3 0,2 2-1 0,-1 0-2 0,4 0 0 0,-6 0 1 16,-4 0 1-16,-5 0-2 0,12 0 0 0,-12 0-2202 15</inkml:trace>
  <inkml:trace contextRef="#ctx0" brushRef="#br0" timeOffset="64487.77">11670 17330 1784 0,'0'0'0'0,"0"0"0"16,0 0 0-16,0 0 0 0,0 0 1 0,0 0-1 15,0-2 0-15,0 2 2 0,0-5 0 0,0 5-2 16,0-9 0-16,0 9 14 0,0-17-1 0,0 1-13 16,-7 2 0-16,-5-3 13 0,2-2-1 0,3 5-12 0,-7 2 0 15,-5 3 10 1,0 4 0-16,-5 3-10 0,5-1 0 0,0 1 9 0,0 0 0 0,0 2-9 0,-5 4 0 15,-2 6 10-15,-5 2 1 0,3-1-11 0,6 1 0 0,-2 0 21 16,5 0-1-16,0 2-20 0,0 3 0 0,3 1 26 16,1 1 0-16,4-2-26 0,-4-1 0 0,3 3 28 15,0 0 0-15,1 0-28 0,6 0 0 0,-5 0 55 16,8 0 0-16,0-3-55 0,2-1 0 0,0-4 64 16,0-1 1-16,0-10-65 0,4 14 0 0,-4-14 52 0,10 14 2 15,-10-14-54-15,12 7 0 0,2-4 41 0,-2-1-1 16,5-2-40-16,-3-2 0 0,10-3 31 0,2-5 1 15,-5-4-32-15,3-2 0 0,0-6 20 0,-8-4 1 16,1 0-21-16,4 3 0 0,-4 2 15 0,2 2 0 16,3-5-15-16,-11-2 0 0,6-2 10 0,2-3 1 15,-7 0-11-15,-3 3 0 0,3 0 9 16,-7-1 1-16,0 1-10 0,2-3 0 0,3-2 9 0,-10-2 0 0,0 2-9 16,0-5 0-16,2-5 10 0,-2-1 1 0,-2 1-11 15,2 3 0-15,-10 2 11 0,5 5 2 0,1 7-13 16,1-2 0-16,-2 9 20 0,-9 5 0 0,7 2-20 15,7 0 0-15,-5 3 26 0,5 4 0 0,0 5-26 16,0-7 0-16,0 7 27 0,0-3 1 0,0 3-28 16,0 0 0-16,0 0 28 0,0 0 0 0,0 0-28 15,5 17 0-15,-3 2 27 0,5 7 1 0,5 7-28 16,-2 2 0-16,7 3 27 0,-3 2 1 0,2 7-28 0,1-4 0 16,0 2 25-16,2 2-1 0,0-2-24 0,0 0 0 15,0-5 21-15,2-2-1 0,-4 2-20 0,2 2 0 16,-5 3 17-16,3 0-1 0,-5 0-16 0,7 0 0 0,0 0 13 15,2-3-1 1,-6 1-12-16,-1-10 0 0,-2-5 9 0,2-4 1 0,-5-8-10 0,8-1 0 0,-7-8 6 16,2-5-1-16,-3-4-5 0,1-3 0 0,-10 5-2403 15</inkml:trace>
  <inkml:trace contextRef="#ctx0" brushRef="#br0" timeOffset="68855.39">13042 16086 1482 0,'0'0'0'0,"0"0"0"16,3-5 0-16,-3 5 37 0,7-7 0 0,-7 7-37 0,0-7 0 16,0 7 61-16,0-19 0 0,0 19-61 15,0-19 0-15,0 19 41 0,0-19 0 0,0 19-41 0,0-14 0 0,0 14 26 16,0-24 1-16,0 24-27 0,0-23 0 0,0 23 10 15,0-24 0-15,0 24-10 0,0-16 0 0,0 16 7 0,0-5 1 16,0 5-8-16,0-2 0 0,0 2 5 0,-10-8 1 16,10 8-6-16,-4 3 0 0,4-3 4 0,-5 9 2 15,5-9-6-15,-10 26 0 0,-2 5 8 0,0 2 1 16,1 7-9-16,-4-7 0 0,6 7 14 0,2-4 1 16,-5 4-15-16,7 7 0 0,-9-4 24 0,4 4-1 0,-6 0-23 15,4-2 0-15,0 0 29 0,0-3 1 0,0 3-30 16,2 3 0-16,1-1 29 0,-5 0 1 0,-5 0-30 15,2 8 0-15,3 4 33 0,-3 7-1 0,-4-2-32 16,2-8 0-16,-3 1 30 0,3 0 2 0,0 2-32 16,0 2 0-16,5 10 35 0,-3-3 1 0,3 1-36 15,-5-3 0-15,0-2 29 0,2 0 1 0,-2-5-30 16,5 0 0-16,-5-3 28 0,2-1 1 0,5 1-29 16,-9 1 0-16,4 2 25 0,3 7 1 0,-5-7-26 15,2-2 0-15,3-5 24 0,5-3 2 0,-13-1-26 0,6-6 0 16,1 3 28-16,1 0 0 0,2 0-28 0,-4 0 0 15,4 2 25-15,-3 0 1 0,3-4-26 0,1-5 0 16,3-10 23-16,8-5 1 0,-4-4-24 0,1-4 0 16,3-15 17-16,0 7 0 0,0-7-17 0,0-3 0 0,0 3 12 15,7-9 0-15,1-12-12 0,8-17 0 0,-16 38-2031 16</inkml:trace>
  <inkml:trace contextRef="#ctx0" brushRef="#br0" timeOffset="69325.85">13668 16669 1255 0,'0'0'0'0,"0"0"0"16,0 0 0-16,0 0 2 0,0 0 2 0,0 0-4 0,0 0 0 16,0 0 0-16,0-5 1 0,0 5-1 0,-12-7 0 15,12 7 12-15,-5-9 2 0,5 9-14 0,-14-12 0 0,14 12 17 16,-17-14-1-16,17 14-16 0,-21-14 0 0,21 14 14 15,-19-14 0-15,19 14-14 0,-19-5 0 0,19 5 30 16,-12 0-1-16,12 0-29 0,-24 9 0 0,24-9 68 16,-26 22 2-16,26-22-70 0,-31 42 0 0,14-11 109 15,-2 4 0-15,-2 5-109 0,4 3 0 0,3 4 99 16,-5 0 1-16,9-2-100 16,-9-2 0-16,8-5 87 0,-4 2 0 0,-4-3-87 0,3-1 0 0,1 2 70 0,1-8 1 15,2 3-71-15,0-2 0 0,8-3 49 0,4-2 1 16,0-7-50-16,0-4 0 0,0-15 31 0,0 11-1 15,0-11-30-15,0 3 0 0,0-3 20 0,0 0 0 16,0 0-20-16,0-7 0 0,0 7-1859 0</inkml:trace>
  <inkml:trace contextRef="#ctx0" brushRef="#br0" timeOffset="69561.5">13249 16749 1444 0,'0'0'0'0,"0"0"0"16,-7-2 0-16,7 2 0 0,-9-2 1 0,9 2-1 15,-3 0 0-15,3 0 0 0,-7 0 1 0,7 0-1 16,-5 0 0-16,5 0 30 0,-2 0 1 0,2 0-31 16,-2 9 0-16,4 1 18 0,0 1 0 0,1 8-18 0,6 10 0 15,5 4 14-15,3 7 1 0,5-5-15 0,1-4 0 16,3-10 37-16,3-2 1 0,2 0-38 0,-3 0 0 16,3 2 59-16,3 3 2 0,-3-1-61 0,-3-1 0 15,8-3 68-15,-5 0 1 0,0-3-69 0,-3 1 0 0,1-3 45 16,-8 0 0-16,1 2-45 15,-3 3 0-15,-19-19-1496 0</inkml:trace>
  <inkml:trace contextRef="#ctx0" brushRef="#br0" timeOffset="70488.03">6209 15292 1620 0,'0'0'0'0,"0"0"0"0,-7-2 0 0,7 2 41 16,-7-2 1-16,7 2-42 16,-5 2 0-16,5-2 74 0,-7 2 0 0,7-2-74 0,-5 0 0 0,5 0 41 0,-5 3-1 15,5-3-40-15,-11 18 0 0,11-18 30 0,-34 36 1 16,34-36-31-16,-38 42 0 0,38-42 8 0,-31 36 1 15,31-36-9-15,-31 33 0 0,31-33 4 0,-26 40-1 16,26-40-3-16,-28 43 0 0,13-22 2 0,-8 5 1 16,6 5-3-16,0 2 0 0,3 4 1 15,-3 8 1-15,8-2-2 0,-5-1 0 0,2 1 1 0,0-1 1 0,2 6-2 16,-2 1 0-16,0 5 4 0,3 3-1 0,-1-3-3 16,-1 10 0-16,-4 2 28 0,3 3 1 0,3-1-29 15,-5-2 0-15,4-2 50 0,-4-2 0 0,2 4-50 16,2 2 0-16,-1 5 61 0,1 1 1 0,-9-1-62 15,5-9 0-15,-5-1 52 0,2-6 1 0,5-3-53 16,-5-4 0 0,8-7 38-16,-3-6 1 0,5-4-39 0,0-2 0 0,7-5 25 0,-3-5 0 0,3-11-25 15,0-10 0-15,0 0-1911 0</inkml:trace>
  <inkml:trace contextRef="#ctx0" brushRef="#br0" timeOffset="71178.48">6613 15894 1532 0,'0'0'0'0,"0"0"0"16,-9 8 0-16,2-4-11 0,-8 1 0 0,4 4 11 16,-1 1 0-16,0 4 0 0,-2 0 0 0,2 0 0 15,0-2 0-15,-3 0 2 0,-1-2 0 0,2-1-2 16,2 0 0 0,-5 3 0-16,3-5 2 0,-1 0-2 0,-6 3 0 0,0-3 1 0,-3 0 0 0,0 0-1 15,5 3 0-15,-7-6 5 0,0 3 2 0,2 0-7 16,0 3 0-16,0 2 15 0,3-1 0 0,-3 1-15 15,-2-2 0-15,7-1 29 0,-5 3-1 0,5-5-28 16,5 3 0-16,-3-1 33 0,5-2 1 0,-7 7-34 16,10-2 0-16,-5 5 29 0,4 1 1 0,8 1-30 15,-5-4 0-15,4 1 39 0,3 1-1 0,3 1-38 0,4 4 0 16,2 1 37-16,3 1 1 0,2 0-38 0,-2-5 0 16,0-1 40-16,0-1 1 0,2 2-41 0,-2-10 0 0,-5-2 32 15,0-2 2-15,-7-5-34 0,17 5 0 0,-5-3 27 16,0 3 1-16,2-5-28 0,0 0 0 0,8-5 23 15,4 0 2-15,-2-2-25 0,0 0 0 0,-1-2 19 16,4-5 0 0,-6 2-19-16,3 0 0 0,-5 0 23 0,-5 0 0 0,3 1-23 0,2-1 0 0,-7 5 33 0,-1 0-1 15,-1 0-32-15,9-1 0 0,-2 1 53 0,2 0 0 16,-3 3-53-16,-1 4 0 0,-1 0 50 0,-7 0 2 16,5 0-52-16,0 0 0 0,0 7 49 0,2 2 2 15,-5 3-51-15,-1 0 0 0,-1-3 40 0,-5 1 2 16,1 1-42-16,-3 6 0 15,0 2 29-15,0 0 0 0,-5 0-29 0,-10 2 0 0,-4 3 23 0,-2-1-1 0,-5 3-22 16,0 0 0-16,2 2 17 0,3 3 1 0,-3 2-18 16,-2 0 0-16,2 0 14 0,-2 0 1 0,-5 0-15 15,0 1 0-15,0-1 12 0,-5-3 2 0,-2-1-14 16,5-1 0-16,2-2 13 0,0 0 2 0,2-2-15 16,-1-6 0-16,3-3 12 0,-6-6 1 0,14-4-13 31,2-5 0-31,17 0 10 0,-4-7 0 0,4-15-10 15,4-15 0-15,-4 37-2213 0</inkml:trace>
  <inkml:trace contextRef="#ctx0" brushRef="#br0" timeOffset="74700.45">7289 17042 1067 0,'0'0'0'0,"0"0"0"0,0 0 0 0,0 0 20 16,0 0 0-16,0 0-20 0,5 0 0 0,-5 0 39 15,9 0 1-15,-9 0-40 0,17 0 0 0,-17 0 47 0,26 0 0 16,-26 0-47-16,40-2 0 0,-40 2 25 0,46-9-1 15,-25 1-24-15,0 1 0 0,1 3 16 0,-6 1 1 16,6 1-17-16,2-3 0 0,-5 0 30 0,-3 3 0 16,-1 2-30-16,1-2 0 0,-1 2 24 0,-4 0 1 15,1 0-25-15,0-5 0 0,2 5 22 0,-2 0 2 16,3-2-24-16,-11-1 0 0,-4 3 21 0,12 0 1 0,-12 0-22 16,10 0 0-16,-10 0 29 0,2 0-1 0,-2 0-28 15,3 0 0-15,-3 0 37 0,0 0 0 0,0 0-37 16,0 0 0-16,0 0 37 0,-5 5 1 0,5-5-38 15,-22 9 0-15,6-4 35 0,-1 2-1 0,-7 3-34 16,-4-1 0-16,2 1 32 0,-5 1 0 0,-7 1-32 16,7 0 0-16,5-3 36 0,2-1 0 0,-2-1-36 15,-5 0 0-15,0 2 50 0,0 1 0 0,5-3-50 16,-5-3 0-16,7 1 45 0,-2-2 0 0,2 1-45 16,-2 1 0-16,2 0 38 0,7 2 1 0,-4 0-39 0,9-5 0 15,0 1 32-15,10-3-1 0,2 0-31 0,-5 0 0 16,5 0 26-16,-7 0 1 0,7 0-27 0,0 0 0 15,0 0 26-15,0 0-1 0,0 0-25 16,5 0 0-16,-5 0 21 0,14 0 0 0,5-3-21 0,7-1 0 0,10-1 19 16,7-2 0-16,-5-3-19 0,-5 1 0 0,-4-1 16 15,-3 3 1-15,-7 0-17 0,0 2 0 0,0-4 14 16,-7 4 1-16,0 3-15 0,-1-3 0 0,-11 5 11 0,10-9 0 16,-10 9-11-16,5-7 0 0,-5 7 14 0,4-5-1 15,-4 5-13-15,-4 0 0 0,4 0 15 0,-7 0 1 16,-3 0-16-16,-7 0 0 0,-4 0 20 0,-5 7 0 15,0 0-20-15,9-2 0 0,-4 0 22 0,2-1 2 16,7-1-24-16,0-1 0 0,12-2-2036 0</inkml:trace>
  <inkml:trace contextRef="#ctx0" brushRef="#br0" timeOffset="82978.45">16988 12033 539 0,'0'0'0'0,"0"0"0"0,0 0 0 0,0 0 11 0,0 0 2 15,0 0-13-15,0 0 0 0,0 0 63 0,0 0 1 0,0 0-64 16,0 0 0-16,0 0 76 0,0 0 1 0,0 0-77 16,0-2 0-16,0 2 22 0,-7-5 0 0,7 5-22 15,-5-5 0-15,5 5 32 0,-5-5 0 0,5 5-32 16,0-7 0-16,0 7 37 0,0-9 1 15,0 9-38-15,-9-14 0 0,9 14 32 0,-5-14-1 0,5 14-31 16,-7-17 0-16,7 17 30 0,-5-14 1 0,5 14-31 16,0-19 0-16,0 19 31 0,0-17 2 0,0 17-33 15,5-21 0-15,-5 21 32 0,7-14 2 0,-7 14-34 0,3-17 0 16,-3 17 37-16,4-14 1 0,-4 14-38 16,7-14 0-16,-7 14 37 0,5-14 0 0,-5 14-37 0,7-14 0 15,-7 14 37-15,15-7 0 0,-15 7-37 0,16-7 0 16,-16 7 31-16,19-12 0 0,-19 12-31 0,24-12 0 0,-24 12 24 15,26-9-1-15,-26 9-23 0,29-3 0 0,-29 3 21 16,28 0 1-16,-28 0-22 0,29 0 0 0,-29 0 17 16,24 0 1-16,-24 0-18 0,28 0 0 0,-28 0 12 15,29 0 1-15,-29 0-13 0,28 0 0 0,-28 0 9 16,24 0 1-16,-24 0-10 16,29 5 0-16,-29-5 11 0,28 7 0 0,-28-7-11 0,29 0 0 0,-29 0 11 0,33 5 1 15,-33-5-12-15,36 7 0 0,-36-7 10 0,23 7 0 16,-23-7-10-16,27 0 0 0,-27 0 9 0,31 0 2 15,-31 0-11-15,26 0 0 0,-26 0 11 0,23 0 0 16,-23 0-11-16,24 0 0 0,-24 0 10 0,26 7 1 0,-26-7-11 16,22 7 0-16,-22-7 13 0,28 5-1 15,-28-5-12-15,27 5 0 0,-27-5 11 0,19 4 2 0,-19-4-13 16,19 5 0-16,-19-5 14 0,28 5 2 0,-28-5-16 16,26 4 0-16,-26-4 18 0,24 5 1 0,-24-5-19 15,26 7 0-15,-26-7 16 0,22 3 0 0,-22-3-16 16,21 4 0-16,-21-4 17 0,24 12 1 0,-24-12-18 15,21 5 0-15,-21-5 17 0,24 9 1 0,-24-9-18 16,24 5 0-16,-24-5 15 16,19 9 0-16,-19-9-15 0,26 10 0 0,-26-10 14 0,24 9-1 0,-24-9-13 0,28 10 0 15,-28-10 13-15,26 12-1 0,-26-12-12 0,29 11 0 16,-29-11 13-16,26 5 1 0,-26-5-14 0,26 0 0 16,-26 0 12-16,22 12 1 0,-22-12-13 0,19 9 0 0,-19-9 9 15,24 5 1-15,-24-5-10 0,26 10 0 0,-26-10 9 16,31 11 1-16,-31-11-10 15,26 3 0-15,-26-3 9 0,26 4 0 0,-26-4-9 0,24 0 0 0,-24 0 10 16,24 0 1-16,-24 0-11 0,26 0 0 0,-26 0 10 16,26 0 1-16,-26 0-11 0,28 0 0 0,-28 0 8 15,24-4 1-15,-24 4-9 0,22-3 0 0,-22 3 8 16,14-9 1-16,-14 9-9 0,12-12 0 0,-12 12 7 0,19-19 1 16,-19 19-8-16,24-19 0 0,-24 19 6 0,21-19 2 15,-21 19-8-15,14-11 0 0,-14 11 7 0,10-17 1 16,-10 17-8-16,9-14 0 0,-9 14 7 0,7-19 0 0,-7 19-7 15,5-19 0-15,-5 19 8 0,10-23 0 0,-10 23-8 16,9-38 0-16,-9 38 8 0,10-33 0 0,-10 33-8 16,9-33 0-16,-9 33 7 0,5-31-1 0,-5 31-6 15,7-28 0-15,-7 28 7 0,2-36 1 0,-2 36-8 16,10-33 0-16,-10 33 7 16,14-35 0-16,-14 35-7 0,15-38 0 0,-15 38 9 0,4-43 0 0,-4 43-9 15,5-35 0-15,-5 35 12 0,0-26-1 0,0 26-11 16,0-24 0-16,0 24 12 0,0-30 2 0,0 30-14 15,0-24 0-15,0 24 12 0,0-26 0 0,0 26-12 16,0-24 0-16,0 24 13 0,0-23-1 0,0 23-12 0,0-17 0 16,0 17 11-16,0-14 0 0,0 14-11 15,0-19 0-15,0 19 9 0,0-23 0 0,0 23-9 0,0-26 0 16,0 26 8-16,2-29 1 0,-2 29-9 0,5-28 0 0,-5 28 10 16,0-21 0-16,0 21-10 0,0-26 0 0,0 26 11 15,5-24-1-15,-5 24-10 0,0-24 0 0,0 24 11 16,0-23 1-16,0 23-12 0,0-17 0 0,0 17 9 15,5-14 1-15,-5 14-10 0,0-14 0 0,0 14 9 0,2-14 1 32,-2 14-10-32,0-7 0 0,0 7 8 0,0-7 0 15,0 7-8-15,0-12 0 0,0 12 9 0,0-5 0 16,0 5-9-16,0-2 0 0,0 2 8 0,0-5 0 16,0 5-8-16,0 0 0 0,0 0 5 0,0 0 2 15,0 0-7-15,-7 7 0 0,7-7 6 0,-5 21-1 0,-2 5-5 16,2-2 0-16,1 2 5 0,-6 0-1 0,5-14-4 15,5 2 0-15,-4-2 3 0,1 2 0 0,3-2-3 16,-5 2 0-16,5 2 2 0,-2-4 0 0,-3 12-2 16,0-1 0-16,5 3 2 0,5 0 0 0,-5-4-2 15,7-1 0-15,-2 2 1 0,5-6 1 0,2 2-2 16,-12 0 0-16,4 0 1 0,1 0 0 0,-3 16-1 16,3-4 0-16,7 2 1 0,-5 0 1 0,-2-12-2 15,2 3 0-15,0-3 1 0,-2 0 0 0,2-2-1 16,-2 0 0-16,7 2 0 0,-3-7 1 0,1 3-1 15,-1-5 0-15,1 2 0 0,2 2 1 0,-5-4-1 16,5 2 0-16,2 3 0 0,-2-5 1 0,2 0-1 0,3-1 0 16,-5 1 0-16,2-2 1 0,-2-1-1 0,0-2 0 15,2 0 0-15,-2 0 1 0,12 3-1 0,-3-1 0 16,3 1 0-16,2-1 2 0,-5 1-2 0,6-8 0 0,-6 0 0 16,3 1 1-16,4 1-1 0,1-4 0 0,-1 0 0 15,1 0 1-15,0 3-1 0,1-3 0 0,-6 2 0 16,5-2 0-16,-1 0 0 0,6 0 0 0,-8 0 0 15,5 0 0-15,-3-2 0 0,3-1 0 0,0 3 0 0,0-7 0 16,0 3 0-16,5-1 0 0,-3 0 0 0,-2-2 0 16,2 0 0-16,5 0 0 0,-7 2-1 0,5-2 1 15,-5 2 0-15,0 1 0 0,0-1-1 16,2 0 1-16,-2 0 0 0,2 3 0 0,0 0-2 0,3-1 2 16,-5 3 0-16,-5-4 0 0,3 1-1 0,-3-1 1 15,5-1 0-15,0-2 0 0,0 0-1 0,-1 0 1 16,1 2 0-16,3-2 0 0,-3 2-1 0,-3 0 1 0,-2 3 0 15,3-7 0-15,-3 1 0 0,0 1 0 0,0 0 0 16,3-2 0-16,-3 2 0 0,0 0 0 0,-4-3 0 16,4 3 0-16,-5 0 0 0,3 0 0 0,0 0 0 15,0 2 0-15,2-7 0 0,-3 5 0 0,-13 0 0 16,2 2 0-16,0 1 0 0,0-3 0 0,9-3 0 16,0 1 0-16,1 2 0 0,-5 2 0 0,-6-2 0 15,-1 2 0-15,2 0 0 0,0 3 1 0,0-5-1 16,0 2 0-16,2 1 1 0,2-1 0 0,-4 2-1 0,-2 3 0 15,2-4 3-15,2 1-1 0,-7 1-2 0,3 0 0 16,2-1 2-16,-5 1 2 0,2 0-4 0,1 2 0 0,-1-5 2 16,1 2 1-16,2 1-3 0,0 0 0 0,-1 2 2 15,1-5 2-15,3 5-4 0,-6 0 0 0,3 0 2 16,2 0 0-16,-2 0-2 0,-2 0 0 0,-1 0 3 16,5 0 0-16,-6 0-3 0,3 0 0 0,1 0 2 15,0 0 1-15,12 0-3 0,-5 0 0 0,0 5 4 16,-2-5-1-16,-8 0-3 0,3 2 0 0,0 0 4 0,0 1-1 15,7 2-3-15,0-5 0 0,-2 4 2 0,-1 1 2 16,-4-3-4-16,0 1 0 0,2 1 3 0,-4 1 0 16,4 2-3-16,-4 0 0 0,2 0 4 0,-3 0-1 15,1 3-3-15,-1 2 0 0,1-5 3 0,-1 5 2 0,8 4-5 16,-5 5 0-16,-5 1 3 0,0-1 1 16,-2 3-4-16,-5-1 0 0,2 1 2 0,-2-1 1 0,-2 3-3 15,2 0 0-15,-5 3 4 0,-2-6 0 0,0 15-4 16,-5-7 0-16,2 4 3 0,1-2 1 0,-1-4-4 15,1 1 0-15,-8-4 3 0,3 3 2 0,2-6-5 16,0 1 0-16,5 0 3 0,-3-1 0 0,6-13-3 16,-1 4 0-16,-2-7 4 0,2 2-1 0,5-9-3 15,-7 14 0-15,7-14 2 0,-12 17 2 0,12-17-4 16,-12 7 0-16,12-7-2248 0</inkml:trace>
  <inkml:trace contextRef="#ctx0" brushRef="#br0" timeOffset="84029.65">19300 10162 1080 0,'0'0'0'0,"0"0"0"0,0 0 0 0,0 0 91 0,0 0 0 15,0 0-91-15,5-2 0 16,-5 2 110-16,12-7 0 0,-12 7-110 0,30-12 0 0,-30 12 73 0,41-19 0 16,-41 19-73-16,43-19 0 0,-19 12 32 0,-1 3 1 15,-4 1-33-15,0 1 0 0,0-1 21 0,5-1 2 16,5 1-23-16,-6 3 0 0,4-4 23 0,4-1 1 0,-5 3-24 15,2 2 0-15,-2 2 41 0,3 3 1 0,-3-1-42 16,0 3 0-16,-7-2 51 0,3 5 2 0,4-1-53 16,-2 3 0-16,2-5 47 0,0 5 2 0,-2 0-49 15,-5-1 0-15,0 4 37 0,-5 1 0 0,-4-2-37 16,2 5 0-16,2 2 36 0,-2 3-1 0,-5-3-35 16,0-4 0-16,-2-3 30 0,-5-2-1 15,0 0-29-15,0-1 0 0,0 4 25 0,0-1 0 16,-7 0-25-16,2 0 0 0,-2 3 18 0,-3-6 0 15,1 4-18-15,-3 1 0 0,-5-2 13 0,3 5 0 0,0-2-13 16,-10-1 0-16,-2-6 9 0,2 2 1 0,-2-1-10 16,2-1 0-16,5-3 8 0,-3-7 1 0,1 5-9 0,4 2 0 15,3-5 8-15,2 0 1 0,5 1-9 0,0 2 0 16,7-5 8-16,-17 2 1 0,17-2-9 0,-12 5 0 0,12-5 6 16,-9 4 2-16,9-4-8 0,-5 0 0 0,5 0 7 15,0 0 1-15,0 0-8 0,0 0 0 16,0 0 5-16,5 0 2 0,-5 0-7 0,21-4 0 0,3 4 6 15,7-7 0-15,0 7-6 0,5-5 0 0,-3 0 6 0,-2 3 0 16,2 2-6-16,3-7 0 0,0 4 4 0,2 1 1 16,2 2-5-16,-11 0 0 0,1 5 6 0,1 4 2 15,-2 1-8-15,-1-3 0 0,3 0 9 0,-4 2 1 16,-1 3-10-16,-3 2 0 0,1-7 13 0,-2 3-1 16,-6 1-12-16,3 4 0 0,-7-1 11 0,-5-2 2 15,1-1-13-15,-1 1 0 0,5 0 9 0,-10 0 1 0,0 0-10 16,-2 2 0-16,0 2 9 0,0-4 1 0,-4 7-10 15,-11-5 0-15,1 3 8 0,-10-3-1 0,0 0-7 16,5-2 0-16,-7 2 6 0,2-7 1 0,-2 0-7 16,-2 3 0-16,-6-8 4 0,-1 3 2 0,4-5-6 15,-10 0 0-15,3 0 7 0,3-7-1 16,-3 2-6-16,7 0 0 0,0 3 10 0,2-5 1 0,-2 2-11 16,5-2 0-16,-2 0 12 0,4-3 0 0,0-1-12 15,5-4 0-15,0-1 10 0,2-1 2 0,3 1-12 16,-3-1 0-16,17 17-2074 0</inkml:trace>
  <inkml:trace contextRef="#ctx0" brushRef="#br0" timeOffset="89660.6">20539 13821 829 0,'0'0'0'0,"0"0"0"0,-7 0 0 0,7 0 42 16,-5 0 2-16,5 0-44 0,-5 0 0 0,5 0 105 15,-4 0-1-15,4 0-104 0,-3 0 0 0,3 0 102 0,0 0 1 16,0 0-103-16,0 0 0 0,0 0 23 0,0 0-1 16,0 0-22-16,0 0 0 0,0 0 35 0,0 0 0 15,0 0-35-15,0 0 0 0,0 0 47 0,0 9 0 16,0-9-47 0,0 19 0-16,0-19 36 0,0 21 0 0,0-21-36 0,5 36 0 0,-5-36 31 0,7 35 1 0,-7-35-32 15,3 31 0-15,-3-31 25 0,9 26 2 0,-9-26-27 16,12 31 0-16,-12-31 26 0,19 37 0 0,-19-37-26 15,12 45 0-15,-10-19 20 0,5 3 2 0,-2-3-22 16,-5 0 0-16,0-3 19 0,0-2 0 0,3 1-19 16,-1-1 0-16,5-2 14 0,-5 0 1 15,3 2-15-15,-5 5 0 0,0 5 10 0,0 2 1 0,0-2-11 16,0-3 0-16,-5-7 8 0,5 0 1 0,0-2-9 16,0-2 0-16,0-5 2 0,0-3 2 0,0-9-4 15,5 14 0-15,-5-14-1448 0</inkml:trace>
  <inkml:trace contextRef="#ctx0" brushRef="#br0" timeOffset="89848.93">20361 14690 489 0,'0'0'0'0,"0"0"0"0,0 0 0 0,0 0-9 0,0 0 0 16,0 0 9-16,0 0 0 0,0 0-354 0</inkml:trace>
  <inkml:trace contextRef="#ctx0" brushRef="#br0" timeOffset="90052.92">20515 14758 426 0,'0'0'0'0,"0"0"0"16,15 5 0-16,1 0 0 0,6 2 0 0,-10-5 0 15,4 3 0-15,-16-5 29 0,12 5 0 0,-12-5-29 16,2 5 0-16,-2-5 105 0,5 0 0 0,-5 0-105 16,7-5 0-16,-7 5 7 0,5-5 1 0,-5 5-8 15,5-7 0-15,-5 7 49 0,5-9 2 0,-1-3-51 16,3-7 0 0,-7-7 64-16,3-5 0 0,-1 3-64 0,-2 4 0 0,0 3 81 0,5 2 2 0,-5 3-83 0,2-1 0 15,-2 3 81-15,0 2 0 0,0 0-81 0,0 0 0 0,0 12-948 16</inkml:trace>
  <inkml:trace contextRef="#ctx0" brushRef="#br0" timeOffset="90916.06">20204 15228 1255 0,'0'0'0'0,"0"0"0"0,-7 0 0 16,7 0-8-16,-8 0 1 0,8 0 7 0,-4 0 0 16,4 0-36-16,-3 0 0 0,3 0 36 0,-4 0 0 15,4 0 2-15,-8 0 0 0,8 0-2 0,-4-2 0 0,4 2 2 16,-7-14 1-16,4 4-3 0,-2-1 0 0,3-3 3 15,2-3 2-15,2 0-5 0,3-1 0 0,-2-1 20 16,-3 2 1-16,7 3-21 0,-5 2 0 0,3 3 34 16,4 2-1-16,-2 2-33 0,3 0 0 0,4 0 63 0,1 1 1 15,-4-1-64-15,-3 0 0 0,-8 5 84 0,14-2 1 16,-5 2-85-16,1 0 0 0,2 0 79 0,-5 0 1 16,5 5-80-16,0 2 0 0,2 7 63 0,0 0 1 15,0 0-64-15,-4 0 0 0,-5 1 47 0,2-1 1 16,-2 0-48-16,-1-2 0 0,-4 2 35 0,0-5 1 0,0 3-36 15,-4 0 0-15,-1 0 24 0,0 0 2 0,0-1-26 16,3-1 0-16,-5-1 17 0,4 1 1 0,-4 2-18 16,-2 2 0-16,-10 0 12 0,5 0 1 0,2-2-13 15,2-3 0-15,-2-4 8 0,7-3-1 0,-4 1-7 16,-1-1 0-16,10-2 6 0,-16 10 0 0,16-10-6 16,-12 7 0-16,12-7 4 0,-10 4 1 0,10-4-5 15,-4 10 0-15,4-10 3 0,-5 9 2 0,5-9-5 16,-7 7 0-16,7-7 3 0,7 3 0 0,-7-3-3 15,2 4 0-15,-2-4 2 0,5 5 2 0,-5-5-4 16,12 3 0-16,5-3 1 0,-6 0 1 0,8 0-2 0,0 0 0 16,1 0 1-16,1 0 0 0,0 0-1 0,-2 0 0 15,-4 0 2-15,1 2-1 0,-4 3-1 0,2-1 0 16,1 1 1-16,1-5 1 0,-4 0-2 0,-5 0 0 16,-7 0 1-16,8 0 1 0,-8 0-2 0,9 0 0 0,-9 0 3 15,12 5 0-15,-12-5-3 0,5 9 0 0,-5-9 2 16,2 12 2-16,0-3-4 0,-2 3 0 0,-4 2 3 15,1 1 2-15,-1-1-5 0,-11 0 0 0,3 3 4 0,-2 1 0 16,2-1-4-16,-4-5 0 0,4 0 4 0,-10-1 0 16,1 1-4-16,2-2 0 0,0-3 5 0,0 0 0 15,0 0-5-15,2 2 0 0,0-2 7 0,-2 0 0 16,3 1-7-16,2-8 0 0,-3-5 10 16,-2-2 1-16,5-3-11 0,2 1 0 0,2 2 11 0,1-5 1 15,9 12-12-15,-15-12 0 0,15 12 9 0,-14-16 1 0,14 16-10 16,-2-15 0-16,2 15-1759 0</inkml:trace>
  <inkml:trace contextRef="#ctx0" brushRef="#br0" timeOffset="91670.36">20920 15273 1192 0,'0'0'0'0,"0"0"0"0,2 0 0 0,-2 0 13 16,0-2-1-16,0 2-12 0,5-2 0 0,-5 2 28 15,5-7 1-15,-5 7-29 0,4-5 0 0,-4 5 31 0,5-5-1 16,-5 5-30-16,7-5 0 0,-7 5 16 0,3-4 0 15,-3 4-16-15,7-5 0 0,-7 5 11 0,0-5 0 16,0 5-11-16,2-7 0 0,-2 7 8 16,0-12-1-16,0 12-7 0,0-14 0 0,0 14 13 0,0-12-1 15,0 12-12-15,0-4 0 0,0 4 37 0,0-10 1 0,0 10-38 16,0-7 0-16,0 7 63 0,-2 0 1 0,2 0-64 16,-10-5 0-16,10 5 85 0,0-4 2 0,0 4-87 15,-9 0 0-15,9 0 81 0,-10 2-1 0,10-2-80 16,-7 14 0-16,7-14 68 0,-12 17 0 0,10-6-68 15,-5 4 0-15,2 1 53 0,5 3 0 0,-3-2-53 16,1-3 0-16,-3-2 38 0,5-1 0 0,0 1-38 16,0 0 0-16,5 0 27 0,-3-5 1 0,1 2-28 15,-3-2 0-15,0-7 20 0,5 15 2 0,-5-15-22 16,7 14 0-16,-7-14 14 0,7 14 1 0,-7-14-15 16,7 12 0-16,-7-12 10 0,5 7 1 0,-5-7-11 15,14 5 0-15,-14-5 8 0,17-3 1 0,-17 3-9 0,16-2 0 16,-9-3 5-16,3 0 2 0,2 3-7 0,-5-7 0 0,3-1 5 15,-1-2 0-15,1 1-5 0,-3 1 0 0,-7 10 6 16,14-9 0-16,-14 9-6 0,17-12 0 0,-17 12 5 16,11-17 1-16,-11 17-6 0,12-14 0 0,-12 14 4 15,10-14 2-15,-10 14-6 16,5-5 0-16,-5 5 8 0,0-2 1 0,0 2-9 16,4-5 0-16,-4 5 9 0,8 0 0 0,-8 0-9 0,2 0 0 15,-2 0 10-15,0 0 1 0,0 0-11 0,0 0 0 0,0 0 12 0,0 3 2 16,0-3-14-16,2 11 0 0,3 1 12 0,-3-5 0 15,-2-7-12-15,3 14 0 0,2-4 14 0,-5 2-1 16,2-1-13-16,0 1 0 0,1 0 13 0,1 0 0 0,-1 2-13 16,4 0 0-16,-2 3 11 0,4 2 2 0,1-3-13 15,-5-2 0-15,-5 1 12 0,4-1 2 0,3-5-14 16,-4 1 0-16,-3-10 12 0,12 14 0 0,-12-14-12 16,7 7 0-16,-7-7 9 0,5 9 1 0,-5-9-10 15,14 5 0-15,-14-5 8 0,5 5 0 0,-5-5-8 16,19-7 0-16,-19 7-2077 0</inkml:trace>
  <inkml:trace contextRef="#ctx0" brushRef="#br0" timeOffset="92172.48">21122 15330 853 0,'0'0'0'0,"0"0"0"0,0 0 0 16,0 0 22-16,0 0-1 0,0 0-21 0,0-5 0 15,0 5 16-15,-3-4 1 0,3 4-17 0,-7-5 0 16,7 5 9-16,-2-5 0 0,2 5-9 0,-10-5 0 16,10 5 11-16,-9-4 0 0,9 4-11 0,-7-5 0 0,7 5 8 15,-12-9 0-15,12 9-8 0,-7-10 0 0,7 10 7 16,-10-9-1-16,10 9-6 0,-9-10 0 0,9 10 23 16,-10-14-1-16,8 7-22 0,-3-5 0 0,5 3 67 15,-9-1 2-15,4 1-69 0,5-3 0 0,-5 0 100 0,3 0 0 16,-3 3-100-16,2 2 0 0,3 7-1035 0</inkml:trace>
  <inkml:trace contextRef="#ctx0" brushRef="#br0" timeOffset="108493.01">18094 13835 401 0,'0'0'0'0,"0"0"0"0,-5-5 0 0,5 5 24 0,0-9 0 15,0 9-24-15,-7-10 0 0,7 10 85 0,0-9 0 16,0 9-85-16,0-12 0 0,0 12 129 0,0-14 1 15,0 14-130-15,0-17 0 0,0 17 13 0,0-7 0 16,0 7-13-16,0-7 0 0,0 7 48 0,0-9 2 0,0 9-50 16,0-10 0-16,0 10 98 0,0-7 1 0,0 7-99 15,0-4 0-15,0 4 57 0,0-3 1 0,0 3-58 16,0 5 0-16,0-5 68 0,0 5 2 0,0-5-70 16,-2 7 0-16,2-7 78 0,-10 28 2 0,8-4-80 15,-3 4 0-15,0 5 74 0,-2 0 0 0,5 0-74 16,-5-2 0-16,2-3 61 0,3 1-1 0,-1-1-60 15,-6 0 0-15,6 1 50 0,1 1 0 0,2-4-50 16,-5 3 0-16,3 1 44 0,-1 1 0 0,3-3-44 16,0 5 0-16,0 5 39 0,3 0 0 0,-3 0-39 15,-3 0 0-15,3-1 28 0,-9 1 1 0,9-2-29 0,-5-1 0 16,3-2 27-16,-1-5 1 0,1 1-28 16,2-1 0-16,-5 0 27 0,3-2 0 0,2-2-27 0,0 0 0 15,0-3 24-15,2 0-1 0,3-11-23 0,-5-1 0 16,0-9 19-16,0 14 2 0,0-14-21 0,0 12 0 0,0-12 15 15,0 10 2-15,0-10-17 0,2 7 0 0,-2-7 13 16,0 4-1-16,0-4-12 0,0 3 0 0,0-3 9 16,0 0 1-16,0 0-10 0,0-3 0 0,0 3 4 15,3-4 1-15,-3 4-5 0,2-7 0 0,-2 7-1863 16</inkml:trace>
  <inkml:trace contextRef="#ctx0" brushRef="#br0" timeOffset="108734.68">17725 14914 1255 0,'0'0'0'0,"0"0"0"15,-4 7 0-15,4-7-9 0,-3 8 0 0,3-8 9 16,0 4 0-16,0-4-54 0,7 5 2 0,-7-5 52 16,3 5 0-16,-3-5 5 0,9-3 2 0,-9 3-7 15,12-4 0-15,0 1 6 0,-2-1 0 0,9-4-6 16,-10-1 0-16,10-3 9 0,-5-2 0 0,3-3-9 15,-7-1 0-15,1 3 67 0,6-1 0 0,-5 2-67 16,-5-5 0-16,5 2 96 0,-5 3 2 0,5 2-98 16,-7 0 0-16,4 1 88 0,-6 1 0 0,-3 10-88 15,7-14 0-15,-7 14 78 0,9-14-1 0,-9 14-77 16,3-5 0-16,-3 5-1375 0</inkml:trace>
  <inkml:trace contextRef="#ctx0" brushRef="#br0" timeOffset="109482.56">17561 15576 1457 0,'0'0'0'0,"0"0"0"0,3-3 0 15,-3 3-20-15,7 0 0 0,-7 0 20 0,5-7 0 16,-5 7-19-16,16-5 1 0,-2 5 18 0,6-4 0 16,6-3-1-16,-7-5 1 0,4 0 0 0,1 0 0 0,0 0-1 15,2-2-1-15,0 2 2 0,1 3 0 0,-4 2-1 16,3-3 1-16,-4 3 0 0,-1 0 0 0,-2 3 17 16,0 1 0-16,-2 1-17 0,-5 2 0 0,-3 0 79 15,1 0-1-15,-10 0-78 0,12 5 0 0,-12-5 97 0,12 4-1 16,-12-4-96-16,2 12 0 0,-2-2 71 0,0 1-1 15,-5 6-70-15,-4 4 0 0,-8 5 41 0,1 0-1 16,-6-2-40-16,-2-1 0 0,3 1 25 16,0 0 1-16,1-3-26 0,-1-2 0 0,-3 0 13 15,5-5 2-15,-5 0-15 0,5 0 0 0,-7 0 1 16,3 0 1-16,1 1-2 0,8-4 0 0,-8-1 0 0,8-3 0 0,14-7 0 16,-12 9 0-16,12-9 0 0,-4 5 0 0,4-5 0 15,-3 10 0-15,3-10-1 0,0 7 1 0,0-7 0 16,3 9 0-16,-3-9-1 0,11 12 1 0,-11-12 0 15,19 2 0-15,-7 1 0 0,7-1 0 0,5 0 0 16,2-2 0-16,0-2 0 0,1 0 0 0,1-1 0 16,-4 1 0-16,-7 2 1 0,2 2 1 0,0 1-2 15,-10-1 0-15,3 0 8 0,-5 1 1 0,-7-3-9 0,7 4 0 16,-7-4 20-16,10 8 2 0,-10-8-22 0,9 9 0 16,-9 0 25-16,0 1 2 0,-9 2-27 0,-1 9 0 15,-9 3 25-15,-4 4 1 0,-4 0-26 0,6-4 0 16,-3 0 20-16,-4-10 1 0,1 2-21 0,1 1 0 0,0-8 17 15,-2 1 1-15,1-1-18 0,1-2 0 0,5-4 15 16,2-1-1-16,5-2-14 0,-5-2 0 0,4-1 12 16,-1 1-1-16,6-1-11 0,-4-1 0 0,14 4 8 15,-12-17 1-15,12 3-9 0,0-2 0 0,0 16-1779 0</inkml:trace>
  <inkml:trace contextRef="#ctx0" brushRef="#br0" timeOffset="110111.89">18268 15354 1192 0,'0'0'0'0,"0"0"0"16,0 0 0-16,0 0-1 0,0 0 0 0,0 0 1 16,0 0 0-16,0 0-16 0,0 0 2 0,0 0 14 15,0 0 0-15,0 0 48 0,0 0 0 0,0 0-48 16,0 0 0-16,0 0 35 0,0 0 1 0,0 0-36 15,0 0 0-15,0 0 31 0,0 0 1 0,0 0-32 16,0 9 0-16,0 3 90 0,2 2 1 0,0 5-91 16,6 7 0-16,-6 5 102 0,5 6 0 0,3 4-102 15,-6-8 0-15,-4 9 102 0,0 1 0 0,0 2-102 0,5-3 0 16,-5 1 82-16,0-3 1 0,0 0-83 0,-5-2 0 0,1-5 77 16,-4-3 1-16,6 1-78 15,0-3 0-15,2-2 60 0,2-2 2 0,0-3-62 16,-2-4 0-16,-2-5 45 0,0-5 1 0,2-7-46 15,0 9 0-15,0-9 35 0,0 5 0 0,0-5-35 0,0 0 0 0,0 0 24 16,0 0 2-16,0 0-26 0,4-5 0 0,-4 5 17 0,8-9 1 16,-4-1-18-1,1-4 0-15,7-5 12 0,2-4 1 0,-4 1-13 0,6 1 0 0,-6 0 9 0,-1 2 0 16,1 5-9-16,2 2 0 0,2 5 6 0,-4 2 1 16,2 3-7-16,-5-5 0 0,5 2 6 0,-5 0-1 0,5 1-5 15,0 1 0-15,2-2 5 0,2-2-1 0,-4 5-4 16,0 0 0-16,2-1 6 0,-2 1 1 0,-2 2-7 15,-5 0 0-15,-5 0 6 0,16 0 1 16,-16 0-7-16,12 7 0 0,-12-7 7 0,14 14 1 0,-14-14-8 16,12 14 0-16,-12-14 8 0,0 12-1 0,0-12-7 15,0 12 0-15,0-3 8 0,0 1 0 0,-2 4-8 16,-10 0 0-16,-2 7 11 0,-3 1 1 0,-2-3-12 16,0-5 0-16,-9 0 11 0,1 0 1 0,1-4-12 15,2 4 0-15,-4 0 12 0,2-2 2 0,0 0-14 0,2-3 0 16,0 0 12-16,3-1 1 0,-6 1-13 0,11-2 0 0,-3-5 18 15,7-2-1-15,-2 0-17 0,2 0 0 0,0 0 21 16,-2 0 0-16,2-2-21 0,2 0 0 0,10 2 16 16,-14-5 1-16,14 5-17 0,-12-9 0 0,12 9-2267 15</inkml:trace>
  <inkml:trace contextRef="#ctx0" brushRef="#br0" timeOffset="111869.63">21781 14407 1143 0,'0'0'0'0,"0"0"0"15,0 0 0-15,0 0 40 0,0 0 2 0,0 0-42 16,0-3 0-16,0 3 94 0,0 0 0 0,0 0-94 15,0 0 0-15,0 0 96 0,0 0-1 0,0 0-95 16,0 0 0-16,0 0 22 0,0 0-1 0,0 0-21 16,0 3 0-16,0-3 30 0,-5 23 2 0,5-23-32 15,-10 50 0-15,6-17 43 0,-1 2 1 0,-5 3-44 16,3-5 0-16,2 3 35 0,-2-1 0 0,0 7-35 16,-2 1 0-16,-1 4 36 0,3 3 1 0,0 2-37 0,-5 0 0 15,2 4 46-15,1 3 0 0,-1-2-46 16,1-3 0-16,-1 1 45 0,-4-1 1 0,2-2-46 0,0 0 0 15,0-7 46-15,-2 0 0 0,0 0-46 0,2 0 0 0,3 7 46 16,-1-5 0-16,-2-2-46 0,0-1 0 0,7-8 41 16,-6-1 2-16,3-9-43 0,4 3 0 0,-6-6 32 15,3-4 2-15,5-5-34 0,-1-2 0 0,3-12 22 16,-4 10 1-16,4-10-23 0,-3-3 0 0,3 3-1876 0</inkml:trace>
  <inkml:trace contextRef="#ctx0" brushRef="#br0" timeOffset="112402.54">21971 14855 1934 0,'0'0'0'0,"0"0"0"16,0 5 0-16,0-5 25 0,0 5 0 0,0-5-25 15,0 4 0-15,0-4 70 0,0 5 1 0,0-5-71 16,5 5 0-16,-5-5 91 0,7 7 0 0,5 5-91 16,2 11 0-16,3 3 33 0,6 7 1 0,-1 3-34 15,-1-1 0-15,-4 1 21 0,2 2 1 0,0-1-22 0,0-1 0 16,-2-3 27-16,-6-2 0 0,4-3-27 0,4-2 0 16,-3 0 25-16,-1-7 2 0,1 0-27 0,3-3 0 15,-4-4 22-15,1-3-1 0,3 1-21 0,0-5 0 0,0-1 18 16,0-1 1-16,0-3-19 0,0-5 0 0,3-2 13 15,4-3 1-15,-7-1-14 0,2-6 0 0,-4-2 15 16,2-2 0-16,0 0-15 0,-5-1 0 0,3 1 16 16,0 0 1-16,-3 0-17 0,-2-3 0 0,-5 0 17 15,-2-2-1-15,2 10-16 0,-7-1 0 0,0 8 20 16,0 4 0-16,0 5-20 16,-10-5 0-16,10 5 19 0,0-7 0 0,0 7-19 0,0 0 0 0,0 0 19 0,0 0 0 15,0 0-19-15,-2 0 0 0,2 0 19 0,-14 0 0 16,7 12-19-16,-1 0 0 0,-11 12 18 0,0 4 1 15,5 3-19-15,-2-3 0 0,6-2 18 0,-4 0 1 0,2 0-19 16,2-2 0-16,1-1 16 0,-1 1 0 0,-2-1-16 16,-2 1 0-16,0 2 12 0,0 0 0 0,-1 0-12 15,1 2 0-15,-10-4 9 0,5 0 1 0,-5-1-10 16,3 6 0-16,0 1 7 0,-1 6 1 0,1-10-8 16,-1-3 0-16,-1-6 6 0,-4-3-1 0,4 0-5 15,-1-4 0-15,-5 4 5 0,3-7-1 0,-2 2-4 16,9-9 0-16,19 0-2299 0</inkml:trace>
  <inkml:trace contextRef="#ctx0" brushRef="#br0" timeOffset="113187.18">20335 16393 1192 0,'0'0'0'16,"0"0"0"-16,0 0 0 0,0 0 44 0,0 0 1 15,0 0-45-15,0 0 0 0,0 0 74 0,2 0 1 16,-2 0-75-16,12-3 0 0,-12 3 15 0,33-4-1 0,-4 1-14 16,6 3 0-16,8-7 30 0,7 5-1 0,-2-5-29 15,2 0 0-15,0 0 26 0,-1 0-1 0,6 2-25 16,0-7 0-16,2 3 18 0,7-1 1 15,0-2-19-15,3 1 0 0,2-4 15 0,12 1 1 0,-10-2-16 16,5-1 0-16,0 1 23 0,3 1 1 0,-1 6-24 16,6-8 0-16,-1 3 30 0,0 0 1 0,-2 0-31 15,-3 2 0-15,-6-4 33 0,-1 1 1 0,1 1-34 16,-8 0 0-16,2-2 97 0,1-1 2 0,-5 3-99 16,-7 2 0-16,-8 3 66 0,-4-1 2 0,-5 1-68 15,-5-1 0-15,-11 3 101 0,-1 5 0 0,-14-3-101 0,3 3 0 16,-10 2 90-16,0-7-1 0,0 7-89 0,-10-3 0 15,10 3 71-15,-7-4 1 0,-19 1-72 0,-10 3 0 16,36 0-2000-16</inkml:trace>
  <inkml:trace contextRef="#ctx0" brushRef="#br0" timeOffset="114050.85">21127 16780 1419 0,'0'0'0'0,"0"0"0"0,0 0 0 15,0 0 25-15,0 0 1 16,0 0-26-16,0 0 0 0,0 0 76 0,0-5 0 15,0 5-76-15,0-4 0 0,0 4 75 0,0-7 1 16,0 7-76-16,0-10 0 0,0 10 26 0,0-9 3 0,0 9-29 16,0-10 0-16,0 10 22 0,0-9 0 0,0 9-22 0,9-12 0 0,-9 12 36 15,14-14 0-15,-14 14-36 0,22-7 0 0,-22 7 43 16,28 0 1-16,-28 0-44 0,38 0 0 0,-38 0 60 0,46-3 1 16,-23 3-61-16,3 3 0 0,1 2 59 0,1-5 1 15,1 0-60-15,-1 0 0 0,-2 2 57 0,-2 3 1 16,-2-1-58-16,-1-1 0 0,0-1 69 0,-2 3-1 15,-2-3-68-15,-3 0 0 0,-4 1 74 0,-1-1 2 16,-9-2-76-16,5 5 0 0,-5-5 56 0,5 5 0 16,-5-5-56-16,-10 4 0 0,10-4 45 0,-16 12 0 0,4 0-45 15,-10 0 0-15,-6 2 30 0,-3 0 1 0,2 3-31 16,1 2 0-16,4-1 23 16,0-1 0-16,5 0-23 0,-4-3 0 0,1-2 18 0,1-3 0 0,-1-2-18 15,6 0 0 1,1 0 13-16,11-2 0 0,4-5-13 0,-15 9 0 0,15-9 9 0,-9 15 1 0,9-15-10 15,-10 7 0-15,10-7 6 0,-4 7 0 0,4-7-6 16,0 9 0-16,0-9 4 0,4 10 0 0,-4-10-4 16,19 9 0-16,0-4 3 0,0 2 0 0,8 0-3 15,-1-2 0-15,2-3 1 0,6 0 1 0,-6-2-2 0,3-2 0 16,0 0 1-16,0-3 1 0,-3 3-2 0,1 2 0 16,-8 0 1-16,3-3 0 0,0 6-1 0,2 1 0 0,-9 3 2 15,-1 3 0-15,-1-3-2 0,-6-2 0 0,-9-5 4 16,10 4 0-16,-10-4-4 0,12 3 0 0,-12-3 3 15,2 0 2-15,-2 0-5 0,-7 7 0 0,7-7 4 16,-12 16 2 0,5-6-6-16,-12-1 0 0,-5 5 6 0,-12 5-1 0,5 0-5 0,5-5 0 0,0 1 6 0,-2-4 1 15,1 1-7 1,1-2 0-16,-2-6 5 0,-1-1 1 0,1-1-6 16,1 0 0-16,1 1 4 0,-2-1 1 0,6-2-5 15,-4-2 0-15,5-1 1 0,-1-1 1 0,3-1-2 0,-4-2 0 0,4 2 0 0,-5-4 1 16,9 2-1-16,4 2 0 0,11 5-2382 15</inkml:trace>
  <inkml:trace contextRef="#ctx0" brushRef="#br0" timeOffset="114545.19">22582 16657 1231 0,'0'0'0'0,"0"0"0"0,0 0 0 0,0 0 22 16,5-2 0-16,-5 2-22 0,0 0 0 0,0 0 8 15,0-5 0-15,0 5-8 0,0-4 0 0,0 4 52 0,5-10-1 16,-5 10-51-16,2-5 0 0,-2 5 33 0,0-4-1 16,0 4-32-16,0-5 0 0,0 5 23 15,-2-5-1-15,2 5-22 0,-10-5 0 0,10 5 33 0,-7-4-1 16,7 4-32-16,-19 2 0 0,2 3 58 0,5 0 0 16,-14-1-58-16,3 3 0 0,-4 8 79 0,1-1 0 15,2 0-79-15,3 2 0 0,2 3 88 0,-2 0 0 0,6 0-88 16,-1 5 0-16,4 9 96 0,2-3-1 0,-2 6-95 31,0-1 0-31,5 1 82 0,3-1 1 0,-1-4-83 16,5 0 0-16,7-3 69 0,-2-12-1 0,4 3-68 15,5 0 0-15,1-2 57 0,4-3 1 0,5-2-58 16,4 0 0-16,10-3 47 0,3-2 0 0,4-2-47 0,0-3 0 0,5-4 35 0,0-3 1 0,2-2-36 16,-4 0 0-16,-3 0 28 0,0 0 1 0,-2-3-29 15,-3-1 0-15,-2-4 19 0,3 1 1 0,-13-5-20 16,-1-4 0-16,-27 23-2167 0</inkml:trace>
  <inkml:trace contextRef="#ctx0" brushRef="#br0" timeOffset="116421.83">19288 16631 1847 0,'0'0'0'0,"0"0"0"16,0-2 0-16,0 2 55 0,0-2 1 0,0 2-56 15,0-5 0-15,0 5 98 0,0-7 2 0,0 7-100 0,-9-10 0 16,9 10 79-16,-10-9-1 0,10 9-78 16,-2-9 0-16,2 9 31 0,-8-10 0 0,8 10-31 0,-2-9 0 0,2 9 18 15,-7-3 1-15,7 3-19 0,-2-2 0 0,2 2 35 16,0 2 1-16,0-2-36 0,0 22 0 0,0-22 25 15,2 42-1-15,0-11-24 0,3-3 0 16,-3-2 32-16,1-2-1 0,2 2-31 0,-1 2 0 0,4 3 33 16,1 2 0-16,-7 0-33 0,6-2 0 0,-4-1 41 15,-1-4 0-15,-1 0-41 0,5 0 0 0,-4-5 40 0,1 1 0 16,-1-3-40-16,1-5 0 0,-4-2 31 0,0-3 2 16,0-9-33-16,0 14 0 0,0-14 22 0,0 12 1 15,0-12-23-15,0 7 0 0,0-7 15 0,0 5 1 16,0-5-16-16,0 5 0 0,0-5-2223 0</inkml:trace>
  <inkml:trace contextRef="#ctx0" brushRef="#br0" timeOffset="116673.12">18905 17035 1733 0,'0'0'0'0,"0"0"0"16,-7 7 0-16,7-7 0 0,-12 10 0 0,12-10 0 15,-7 7 0-15,7-7-3 0,-2 7 1 0,2-7 2 16,0 2 0-16,0-2 24 0,2 5 1 0,7-3-25 0,8-2 0 16,14 0 15-16,5 0 0 0,7 0-15 0,-3-2 0 15,5 0 14-15,5-3 0 0,-2 0-14 0,2 1 0 0,0-1 61 16,2 0 1-16,3 0-62 0,-1 1 0 0,3 1 68 16,-4 3 1-16,-3 0-69 0,0-2 0 0,-10 2 73 15,-7 2 0-15,3 1-73 16,-5-1 0-16,-5 0 42 0,-5 1 2 0,-6-3-44 0,1 0 0 0,-16 0-1746 15</inkml:trace>
  <inkml:trace contextRef="#ctx0" brushRef="#br0" timeOffset="117898.29">17792 16941 1255 0,'0'0'0'0,"0"0"0"0,0 0 0 0,0 0 0 16,0 0 0-16,0 0 0 0,0 0 0 0,0 0 0 16,0 0 0-16,0 0 0 0,0 0 0 0,0 0 87 15,2 0-1 1,-2 0-86-16,5 9 0 0,-5-9 38 0,10 12 1 16,-10-12-39-16,16 9 0 0,-16-9 36 0,24 15 1 15,-24-15-37-15,26 19 0 0,-26-19 88 0,36 18-1 16,-36-18-87-16,40 26 0 0,-40-26 96 0,36 36 0 0,-36-36-96 0,45 31 0 0,-26-17 85 0,5 0-1 15,0 2-84-15,2 6 0 0,5-8 76 0,0 2 0 16,7-1-76 0,-5-4 0-16,0 1 69 0,-2-2 0 0,5-1-69 0,0 1 0 0,7-1 61 0,-1 0 0 0,4-2-61 15,-1 3 0-15,2-3 52 0,3 0 2 0,3 0-54 16,-1-2 0-16,5 0 45 0,2-3 1 0,1 0-46 16,-1-2 0-16,3-2 38 0,-7 0 0 0,2 2-38 31,2 0 0-31,1-3 36 0,-1 1 1 0,3 2-37 0,-5 0 0 0,3 0 29 0,-1 0 2 0,-6 0-31 31,6 0 0-31,-2 0 28 0,-2-5 1 0,7 3-29 16,-5-1 0-16,2 1 30 0,3-3 1 0,-3 3-31 15,-1 0 0-15,-6-1 29 0,0 1 0 0,1 0-29 0,-1-1 0 16,-2 1 26-16,-3-3 0 0,1 3-26 0,2-1 0 16,5 3 20-16,-1-4 1 0,1 1-21 0,-5-1 0 0,-5-3 19 15,0-1 1-15,1 4-20 0,-1 1 0 0,0 3 16 16,0 0 1-16,3 0-17 0,4-2 0 0,3 2 15 15,-1 0-1-15,-1-2-14 0,1-1 0 0,1 1 10 16,2 0 1-16,-4 2-11 0,-1 0 0 0,-2 0 11 16,2 0-1-16,3 0-10 0,-5 0 0 0,4 0 9 0,1 0 1 15,0-3-10-15,0 1 0 0,-10-5 8 0,2-3-1 16,1 3-7-16,-1 2 0 0,-1 3 8 0,4 0 0 16,-10-3-8-16,3 0 0 0,-3 1 6 0,1 1 0 15,-6 3-6-15,3-2 0 0,3-1 6 0,-8 1 0 16,-2 0-6-16,-2-1 0 0,-3 1 5 0,-2 0 1 0,-5 4-6 15,2 0 0-15,-4-2 6 0,-5 3 0 0,-5-1-6 16,0-2 0-16,-7 0 9 0,14-2 1 0,-14 2-10 16,14 0 0-16,-14 0 10 0,10 0 1 0,-10 0-11 15,5 0 0-15,-5 0 7 0,12 0 2 0,-12 0-9 16,0 0 0-16,0 0 8 0,2-5 1 0,-2 5-9 16,-2-2 0-16,2 2 7 0,-17-10 0 0,-4 1-7 15,-8-5 0-15,29 14-2646 0</inkml:trace>
  <inkml:trace contextRef="#ctx0" brushRef="#br0" timeOffset="118886.96">19540 17921 1369 0,'0'0'0'0,"0"0"0"0,-5 0 0 0,5 0 80 15,-4 0 1-15,4 0-81 0,-10 0 0 0,10 0 129 0,-5-2 1 16,5 2-130-16,-4-3 0 0,4 3 99 0,-5 0 1 15,5 0-100-15,-3-5 0 0,3 5 26 0,0-4 1 16,0 4-27-16,5-5 0 0,-5 5 28 0,12-12 1 16,-12 12-29-16,29-16 0 0,-29 16 31 0,42-12 2 15,-18 10-33-15,2-1 0 0,1 1 36 0,-8-1 0 0,4 1-36 16,1 2 0-16,0 2 50 0,-3 1 2 0,1-1-52 16,-6 3 0-16,6 2 57 0,-1 0 1 0,1 0-58 15,-8 0 0-15,0 0 53 0,-7 0 0 0,5 0-53 16,0 1 0-16,0-1 46 0,2 0 1 0,-14-7-47 15,10 16 0-15,-3-9 38 0,2 3 0 0,-6-1-38 16,-8 1 0-16,-7 1 31 0,0 4 0 0,-7 1-31 16,0 3 0-16,0 5 23 0,-5-1 0 0,3-4-23 15,2-2 0-15,-5-5 16 0,5-3 1 0,0-2-17 16,0 0 0-16,7-2 11 0,0-3 1 0,5 3-12 0,-5 2 0 16,5 3 10-16,0-1 2 0,7-9-12 0,-12 9 0 15,12-9 7-15,-2 10 1 0,2-10-8 16,-3 5 0-16,3-5 7 0,3 4 0 0,-3-4-7 0,9 12 0 15,3 0 5-15,7-3 1 0,5 1-6 0,2-5 0 0,5-3 4 16,2 0 1-16,5 1-5 0,-4-1 0 0,4-2 3 16,-3-2 1-16,-1-1-4 0,-1-1 0 0,-4-1 2 15,-1 0 1-15,1 0-3 0,-3 1 0 16,-2-1 5-16,-5 0-1 0,-5 0-4 0,3 3 0 16,-10 2 7-16,-3 2 0 0,-4-2-7 0,10 3 0 0,-10-3 8 15,2 0-1-15,-2 0-7 0,7 0 0 0,-7 0 9 0,0 0 2 16,0 0-11-16,0 2 0 0,0-2 15 0,-9 14 1 15,-8-7-16-15,-2 3 0 0,-12 2 19 0,-4 2 1 16,1 0-20-16,6-2 0 0,-1 0 20 0,3-1 1 0,-7 4-21 16,2-6 0-16,-5 3 14 0,3-3 2 0,0-4-16 15,-3 2 0-15,5 0 11 0,3 0 2 16,1 0-13-16,6-4 0 0,4-3 4 0,-2-3 2 0,7 1-6 16,0 2 0-16,12 0 1 0,-11 0 1 0,11 0-2 15,0-5 0-15,0 5-2407 0</inkml:trace>
  <inkml:trace contextRef="#ctx0" brushRef="#br0" timeOffset="119547.45">20948 18150 1997 0,'0'0'0'0,"0"0"0"0,0-5 0 0,0 5 6 0,3-7-1 15,-1-7-5-15,3-7 0 0,-5-10 10 0,2-4 2 16,3 2-12-16,-5 7 0 0,0 7 42 0,-7 5 1 0,0 4-43 16,4 3 0-16,3 7 28 0,-19-14 1 0,12 7-29 15,-5 0 0-15,3 0 20 0,1-1 0 16,-6 4-20-16,2 1 0 0,-4 3 25 0,4 0 0 0,0 0-25 15,-2 0 0-15,-3 3 37 0,5 1 0 0,-5 4-37 16,6 3 0-16,-9 4 47 0,1-1 1 0,5 2-48 16,-2-4 0-16,6 2 56 0,5 0 1 0,-2 3-57 15,2 2 0-15,3 2 56 0,2 0 0 0,-5-2-56 16,5 0 0-16,5 0 48 0,-5 0 0 0,2-3-48 16,3-1 0-16,2-6 40 0,-2-2 0 0,5 0-40 15,-1 0 0-15,3 0 31 0,-3-2 1 0,6 0-32 0,-1 0 0 16,5-3 23-16,0 0 1 0,-2 1-24 0,-1-3 0 15,3-3 16-15,-4-1 0 0,1-3-16 0,1-1 0 16,-3 1 12-16,-2 0 0 0,5-2-12 0,-5-3 0 0,7-2 9 16,-3-3 0-16,-4-2-9 0,2-2 0 0,-4-5 4 15,9-5 1-15,-14-2-5 16,2 0 0-16,-2 0 3 0,-3-2 1 0,-2 4-4 0,0 3 0 0,0 2 2 16,-2 0 0-16,-3 0-2 0,0 2 0 0,0 3 2 15,3 0 1-15,-5 4-3 0,5 8 0 0,2 9 6 0,-3-5 1 16,3 5-7-16,0 0 0 0,0 0 14 0,0 0-1 15,0 0-13-15,0 9 0 0,0 1 18 0,0 9 1 16,0 4-19-16,0 10 0 0,0 12 28 0,0 7 0 16,3 3-28-16,6-3 0 0,-4-5 32 0,7 0 0 15,7-2-32-15,-3-5 0 0,-1-2 30 0,4-3 2 0,4-2-32 16,-1-4 0-16,9-3 27 0,-5-5 0 0,-2-2-27 16,0-3 0-16,-1 1 19 0,1-5 0 0,-3-3-19 15,1-2 0-15,-10-4 13 0,2-3 2 0,-4-7-15 16,1-5 0-16,-11 12-2565 0</inkml:trace>
  <inkml:trace contextRef="#ctx0" brushRef="#br0" timeOffset="122483.49">16921 17952 1494 0,'0'0'0'0,"0"0"0"16,5-3 0-16,-5 3 42 0,0 0-1 15,0 0-41-15,5-7 0 0,-5 7 78 0,7-7-1 0,-7 7-77 16,5-5 0-16,-5 5 72 0,2-9 1 0,-2 9-73 16,5-10 0-16,-5 10 28 0,7-9 1 0,-7 9-29 15,7-12 0-15,-7 12 20 0,12-21 1 0,-12 21-21 0,14-31 0 16,-14 31 30-16,20-38 0 0,-20 38-30 0,19-37 0 15,-19 37 24-15,16-38 0 0,-16 38-24 0,10-31 0 16,-10 31 28-16,2-23 1 0,-2 23-29 0,0-26 0 0,0 26 43 16,0-26 2-16,0 26-45 0,0-26 0 0,0 26 60 15,-14-29 0-15,14 29-60 0,-14-21 0 0,14 21 72 16,-15-9 0-16,15 9-72 0,-24-3 0 0,24 3 68 16,-33 7 2-16,33-7-70 0,-47 19 0 0,20-2 58 15,1 4 1-15,2 3-59 0,1 2 0 0,-6 4 52 16,5 1 1-16,1 2-53 0,4-2 0 0,4-1 42 0,-1-1-1 15,4-1-41-15,-3 0 0 0,8-4 32 0,3-3 0 16,-4-2-32-16,4-2 0 0,-1-1 33 0,3-2-1 16,2-2-32-16,0 2 0 0,0-4 25 0,2 2 0 15,3-3-25-15,-1-2 0 0,-4-7 21 0,12 14 1 16,-12-14-22-16,7 12 0 0,-7-12 16 0,20 3 1 0,-13-6-17 16,7-1 0-16,0-4 11 0,8-1 1 15,-1-5-12-15,-7 0 0 0,-2-1 9 0,7 1 0 0,-5 0-9 16,1 0 0-16,-3 2 7 0,0 3 0 0,-1 4-7 15,1 0 0-15,-12 5 4 0,5-9 1 0,-5 9-5 16,10-5 0-16,-10 5 3 0,4-2 1 0,-4 2-4 16,7 0 0-16,-7 0 2 0,10 2 1 0,-10-2-3 15,7 17 0-15,-7-8 2 0,7 3 1 0,-7 4-3 16,3 6 0-16,-3 4 2 0,0 2 1 0,0-2-3 16,0-2 0-16,-3-1 5 0,-2-4-1 0,3 2-4 0,0-2 0 15,-3-2 7-15,5-1 0 0,0 1-7 0,-2-1 0 16,-1 1 9-16,-4-3 1 0,2-2-10 0,1 0 0 15,4 0 11-15,-8-1 1 0,4 1-12 0,1 0 0 0,-4 0 10 16,-5 0 1-16,5 2-11 0,2-2 0 0,1-1 7 16,1 1 1-16,-2-2-8 15,-2-3 0-15,7-7-2534 0</inkml:trace>
  <inkml:trace contextRef="#ctx0" brushRef="#br0" timeOffset="122875.16">17958 17786 1646 0,'0'0'0'0,"0"0"0"16,-4 0 0-16,4 0 2 0,-10 0 0 0,10 0-2 16,-5 0 0-16,5 0 0 0,-2 0 1 0,2 0-1 15,-7 0 0-15,7 0 51 0,-12 0-1 0,3 3-50 0,-1 1 0 16,10-4 27-16,-17 7 0 0,5-4-27 0,-2-1 0 16,2 3 20-16,-2 2 2 0,2 0-22 15,-4-2 0-15,4 0 45 0,0-1 1 0,2 3-46 0,3 3 0 0,-5-1 59 16,5 1 2-16,0 1-61 0,-7 4 0 0,2 4 76 15,-5 2 1-15,5-2-77 0,0-3 0 0,3 1 81 16,4-1 0-16,-4 1-81 0,1-1 0 0,1 3 72 16,3 0 1-16,-4-2-73 0,8-3 0 0,-4-2 59 15,1-3 1-15,3-9-60 0,0 14 0 0,0-14 35 16,0 12 0-16,0-12-35 0,3 7 0 0,-3-7-2032 0</inkml:trace>
  <inkml:trace contextRef="#ctx0" brushRef="#br0" timeOffset="123110.25">17471 17907 2086 0,'0'0'0'0,"0"0"0"15,12 7 0-15,0 0 3 0,2 2 2 0,7 1-5 16,6-5 0-16,3-1 1 0,1 1 1 0,7 2-2 15,-4 3 0-15,4 1 13 0,2 3 1 0,1-2-14 16,-1 2 0-16,-2-6 10 0,0-1 0 0,-5-3-10 0,3 1 0 16,2-3 8-16,-2 1 0 0,2-6-8 0,-2-1 0 15,-36 4-1621-15</inkml:trace>
</inkml:ink>
</file>

<file path=ppt/ink/ink3.xml><?xml version="1.0" encoding="utf-8"?>
<inkml:ink xmlns:inkml="http://www.w3.org/2003/InkML">
  <inkml:definitions>
    <inkml:context xml:id="ctx0">
      <inkml:inkSource xml:id="inkSrc0">
        <inkml:traceFormat>
          <inkml:channel name="X" type="integer" max="31709" units="cm"/>
          <inkml:channel name="Y" type="integer" max="21139" units="cm"/>
          <inkml:channel name="F" type="integer" max="65535" units="dev"/>
          <inkml:channel name="T" type="integer" max="2.14748E9" units="dev"/>
        </inkml:traceFormat>
        <inkml:channelProperties>
          <inkml:channelProperty channel="X" name="resolution" value="999.96844" units="1/cm"/>
          <inkml:channelProperty channel="Y" name="resolution" value="999.9527" units="1/cm"/>
          <inkml:channelProperty channel="F" name="resolution" value="0" units="1/dev"/>
          <inkml:channelProperty channel="T" name="resolution" value="1" units="1/dev"/>
        </inkml:channelProperties>
      </inkml:inkSource>
      <inkml:timestamp xml:id="ts0" timeString="2022-02-01T22:38:47.823"/>
    </inkml:context>
    <inkml:brush xml:id="br0">
      <inkml:brushProperty name="width" value="0.05292" units="cm"/>
      <inkml:brushProperty name="height" value="0.05292" units="cm"/>
      <inkml:brushProperty name="color" value="#FF0000"/>
    </inkml:brush>
  </inkml:definitions>
  <inkml:trace contextRef="#ctx0" brushRef="#br0">4774 12929 1791 0,'0'0'0'0,"0"0"0"0,0 0 0 0,0 0 0 16,0 0 0-16,0 0-160 0,0 0 160 0,0 0-288 15,0 0 32-15,0 0 0 0,0 0 0 0</inkml:trace>
</inkml:ink>
</file>

<file path=ppt/ink/ink4.xml><?xml version="1.0" encoding="utf-8"?>
<inkml:ink xmlns:inkml="http://www.w3.org/2003/InkML">
  <inkml:definitions>
    <inkml:context xml:id="ctx0">
      <inkml:inkSource xml:id="inkSrc0">
        <inkml:traceFormat>
          <inkml:channel name="X" type="integer" max="31709" units="cm"/>
          <inkml:channel name="Y" type="integer" max="21139" units="cm"/>
          <inkml:channel name="F" type="integer" max="65535" units="dev"/>
          <inkml:channel name="T" type="integer" max="2.14748E9" units="dev"/>
        </inkml:traceFormat>
        <inkml:channelProperties>
          <inkml:channelProperty channel="X" name="resolution" value="999.96844" units="1/cm"/>
          <inkml:channelProperty channel="Y" name="resolution" value="999.9527" units="1/cm"/>
          <inkml:channelProperty channel="F" name="resolution" value="0" units="1/dev"/>
          <inkml:channelProperty channel="T" name="resolution" value="1" units="1/dev"/>
        </inkml:channelProperties>
      </inkml:inkSource>
      <inkml:timestamp xml:id="ts0" timeString="2022-02-01T22:51:50.247"/>
    </inkml:context>
    <inkml:brush xml:id="br0">
      <inkml:brushProperty name="width" value="0.05292" units="cm"/>
      <inkml:brushProperty name="height" value="0.05292" units="cm"/>
      <inkml:brushProperty name="color" value="#FF0000"/>
    </inkml:brush>
  </inkml:definitions>
  <inkml:trace contextRef="#ctx0" brushRef="#br0">5847 14101 4095 0,'0'0'0'0,"0"0"656"0,0 0 144 0,0 0 32 0,0 0 0 0,0 0-320 16,0 0-48 0,0 0-16-16,0 0 0 0,0 0 0 0,0 0 0 0,-8-1 0 15,8 1 0-15,-5-5-144 0,-2 0-48 0,3-2 0 0,-2-2 0 0,2-2 0 16,-1-2 0-16,0-1 0 0,1-1 0 0,-2-3-48 31,0 0-16-31,-2-1 0 0,-1 1 0 0,-2 0 256 0,1 0 64 0,-1 1 0 0,-1 3 0 0,0-2-112 16,0-2-16-16,-2 1 0 0,2 3 0 0,-3-4 64 15,2-5 0-15,0-4 0 0,0-5 0 0,0-6 0 16,1-3 0-16,2 2 0 0,0 5 0 0,1 2-112 16,0 1-16-16,1 3 0 0,0 1 0 0,1-5 0 15,0-4 0-15,2-6 0 0,-3-6 0 0,4 2 208 16,-2 4 48-16,3 3 0 0,-2 4 0 0,-1-2-320 15,-2-2-48-15,2-9-16 0,-2-9 0 0,2 0 160 16,-1 4 32-16,0 2 0 0,2 5 0 0,-1-5-384 16,1-8 0-16,-2-3 0 0,2-3-128 0,-2 6 128 15,1 7 0-15,0-4 128 0,-2-5-128 0,1-6 384 16,1-6 0-16,0 9 0 0,0 11 0 0,-1-5-384 16,2-9 0-16,-2-2 0 0,1 0 0 0,-1 8 320 15,2 8 0-15,-1-7 0 0,2-8 0 0,-3-3 64 16,3 0 0-16,-2 9 0 0,1 10 0 0,-1-8-64 15,1-9 0-15,-1 0 0 0,2 2 0 0,-2 7-320 0,1 8 0 16,-2-7 0-16,2-11-128 0,-1 0 128 0,2 1 176 16,-2 6-48-16,2 10 0 0,0-11-128 0,-2-13 128 15,3 5-128-15,0 7 128 0,-2 4-128 0,3 5-272 0,0-11 64 16,-2-11 16-16,1 9 48 0,3 11 16 0,-3 6 0 16,0 4 0-16,0-8 128 0,2-10 0 0,-1 3 0 15,-1 7 0-15,0 4 0 0,1 6-128 0,0-4 128 16,0-4-128-16,0-6-112 0,3-5-16 0,0 6 0 0,0 11 0 15,0 3 256-15,-1 2-144 0,1-8 144 16,0-11-128-16,0 3-112 0,2 4-16 0,0 6 0 16,-1 9 0-16,0-2 112 0,-1-2 16 0,2-6 0 15,0-8 0-15,-1 4-160 0,0 5-32 0,2 8 0 0,-1 6 0 0,0 0 64 16,3 2 0-16,-3-6 0 0,0-6 0 0,2-3 256 16,-1-1 0-16,1 5 0 0,0 7 0 0,-2 5 0 15,2 6 0-15,-1 1 0 0,-2 0 144 0,3-4-144 16,-1-5-272-16,-1-3 64 0,1-5 16 0,-1 2 192 15,0 1 0-15,1 6 0 16,-1 5 160-16,0 5-160 0,2 1 128 0,0 3-128 0,-2 0 128 0,3-2-128 16,-2-1 0-16,3-2 0 0,-2-2 0 0,2-3 0 15,0-2 0-15,-1 2 0 0,0 1-176 0,-1 3 176 16,2 4 0-16,-3 3 128 0,3 3-128 0,-3 2 0 16,-1 0 0-16,2 2 0 0,0 3 0 0,0 0 0 15,-1 0 0-15,-2 0 0 0,1 1 0 0,-1-1 224 31,1 2-32-31,-2-1 0 0,1 0 0 0,-2 7-512 0,0 0-96 0,4-7-32 0,-4 7 0 0,0 0 448 16,0 0 0-16,0 0 0 0,0-7 0 0,0 7-128 16,0 0 128-16,0 0-128 0,0 0 128 0,0 0-336 15,0 0 16-15,0 0 0 0,0 0 0 0,-5 6 48 16,3-1 16-16,-1 0 0 0,1 2 0 0,-1-1 96 16,2 1 32-16,0 0 0 15,0 1 0-15,0 0-576 0,0 0-96 0,0 2-32 16,0 1 0-16,-1 1-304 0,0 2-64 0,0 0-16 15,-1 2 0-15,1 0-656 16,-3 1-144-16,2-2-32 0,-7 7-2048 16</inkml:trace>
  <inkml:trace contextRef="#ctx0" brushRef="#br0" timeOffset="431.47">5235 7200 6911 0,'-3'14'0'0,"-2"-4"0"0,2 3 0 0,-2 4 400 15,1 2 96-15,1 2 16 0,-2 3 0 0,3-1-256 16,-2 1-64-16,-1-1 0 0,2-2 0 0,-3-1 0 16,2-1 0-16,-1-1 0 0,-2 0 0 0,-1 0 208 15,2 1 48-15,-1 2 0 0,0 2 0 0,0 4 192 16,0 1 64-16,1 1 0 0,-2 0 0 0,0-4-160 15,2-1-32-15,-1-5 0 0,0-3 0 0,-1-3-352 16,0 0-160-16,-1-3 128 0,3-2-128 0,-2-2 496 16,0-2 16-16,1-1 0 0,0-2 0 0,-1 0-320 15,2-1-48-15,-2-3-16 0,0-3 0 0,3-2 112 32,0-2 16-32,2-4 0 0,1-5 0 0,1-5-720 0,2-5-144 0,1-3-32 15,-1 0 0-15,1 0 320 0,4 3 48 0,-2 2 16 0,4 5 0 0,-3-1 96 16,2 2 32-16,2-3 0 0,2-2 0 0,0-3 0 0,-1-1 0 0,-1-3 0 15,-1 0 0-15,2 2 128 0,2 3 0 0,-2 5 0 16,0 5 0-16,0 3 320 0,1 5 112 0,1 4 16 16,-1 3 0-16,2 5-320 0,4 6-128 0,-2 10 128 0,4 7-128 15,-1 10 128-15,0 9-128 0,3-1 128 0,-1-2-128 0,1 0-176 32,0 2-112-32,-1 6-32 0,-1 10 0 0</inkml:trace>
  <inkml:trace contextRef="#ctx0" brushRef="#br0" timeOffset="2012">15944 6675 11007 0,'0'0'0'0,"0"0"0"0,0 0 0 0,0 0 352 0,0 0 80 0,0 0 16 0,0 0 0 0,0 0-672 15,2 5-128-15,1 1-32 0,1-1 0 0,-4-5 384 16,2 7-176-16,3 1 176 0,0 1-128 0,2 0 400 15,-2 0 96-15,3 1 16 0,0 2 0 0,-1 2 192 16,1 2 64-16,-2 5 0 0,1 6 0 0,2 7 256 16,1 8 48-16,0 0 16 0,1-3 0 0,0-3-832 15,0-2-128-15,1 0 0 0,0 1 0 0,-1 10 0 16,-1 12 0-16,0-1 0 0,-2-1 0 0,1-5 240 16,0-4 160-16,-2 5 48 0,-2 5 0 0,2 7-256 15,-1 7-64-15,0-5 0 0,-1-7 0 0,1 8 64 16,-2 13 0-16,1-3 0 0,0-3 0 0,-1 1 144 15,0 1 48-15,-2 6 0 0,0 7 0 0,0-3 48 16,-1-5 16-16,1 8 0 0,-1 10 0 0,0-7-256 16,-2-9-64-16,0 8 0 0,1 11 0 0,1-10 64 15,0-11 0-15,2 9 0 0,0 10 0 0,2-13-192 16,-1-12 0-16,2 7 0 0,-1 10 0 0,4-7 0 0,2-10 128 16,0-1-128-16,0 1 128 0,2 5 0 15,2 6 0-15,1-10 0 0,-2-12 0 0,-1 11 208 0,3 15 48 16,-1-11 0-16,2-12 0 0,-3 4-112 0,-1 7-16 0,0 1 0 15,2 2 0-15,-3-9 0 0,-2-7 0 0,1 10 0 16,0 12 0-16,-2-7-96 0,-1-13-32 0,1-1 0 16,-1-1 0-16,-1 6-128 0,-1 8 0 0,-3-9 0 15,2-10-176-15,-1-1 48 0,3 1 0 0,-2 4 0 0,-2 6 0 16,-1-8 128-16,0-8-128 0,-1-4 128 0,0-4-128 0,-1 8 128 16,-1 10 176-16,0-4-48 15,0-6 0-15,-1-5 64 0,-1-6 0 0,0-2 0 0,1 1 0 16,-2 6-64-16,2 7 0 0,0-4 0 0,0-4 0 15,-2-7-128-15,1-6 0 0,2-5 0 0,-1-1-176 0,0-1 352 16,1-1 64-16,1 1 16 0,0 1 0 16,-2 1-464-16,2 1-96 0,0-2-16 0,2-1 0 0,-2-3 320 31,-2-4 144-31,2-3-16 0,0-3 0 0,0-3-704 16,0-3-160-16,0-7-32 0,0 0 0 0,0 0 112 15,-1 7 16-15,1-7 0 0,0 0 0 0,0 0-576 16,0 0-96-16,0 0-32 0,0 0 0 0,3-8-144 15,0-3-48-15,-1-5 0 0,-1-2 0 0,-1-1 64 16,1-2 0-16,-1 0 0 0,0 1 0 0,-1 0 512 0,1 2 96 0,-1 3 32 0,-2 3 0 16,-2 2 832-16,3 0 0 0,0 2 128 0,2 8 0 0,-5-9 624 15,0 2 112-15,5 7 32 0,-7-3 0 0,1-1-64 16,6 4 0-16,-9-4 0 0,2 2 0 0,7 2-96 16,0 0-32-16,-6-2 0 0,6 2 0 0,0 0 112 0,0 0 16 15,0 0 0-15,0 0 0 0,-7 3-208 16,7-3-48-16,-2 6 0 0,3 2 0 0,1 4-448 0,3 3-128 15,-1 5 0-15,2 5 0 0,-2 3-240 0,4 4-64 16,-4-3-16-16,2 0 0 0,-3-4 320 0,1-2 0 0,0-3 0 16,0-2 0-16,-2 0 144 0,-1 0 96 0,2-2 16 0,-1-2 0 15,0-1 256-15,-1 2 48 16,0-2 16-16,-1 1 0 0,0-4 352 0,1-1 80 0,0-1 16 16,-1-8 0-16,0 0-320 0,1 6-48 0,-1-6-16 0,0 0 0 0,0 0-640 15,6-9-176-15,-3-4-16 0,3-2 0 0,-2-6-48 31,0-6-16-31,1-9 0 0,-1-9 0 16,1-18-3472-16,0-17-704 0,-1-3-144 0,1 0-2176 16</inkml:trace>
  <inkml:trace contextRef="#ctx0" brushRef="#br0" timeOffset="3014.09">18409 10477 24319 0,'-10'-13'0'0,"2"4"0"0,2 4 0 0,-2 1-1440 0,-1 0-288 0,-2 1-48 0,-2 1-16 0,-4 2 1488 32,-2 0 304-32,-3 2 0 0,-2 3 0 0,-2 1-320 0,1 3-144 0,0 3-48 0,2 3 0 0,2 6 320 15,0 5 48-15,2 9 16 0,1 9 0 0,1 1 128 16,-3 0 0-16,0-4 0 0,1-6 0 0,-1-5 224 15,-1-4 80-15,3-1 16 0,4 0 0 0,3 2 48 16,2 0 16-16,4-2 0 0,1-2 0 0,4-2 48 16,4-2 16-16,1-3 0 0,4-2 0 0,1-3-320 15,3-2-128-15,0-1 128 0,0-3-128 0,2-3 192 16,1-2-64-16,-1-3 0 0,-1-2 0 0,0-4 160 16,0-4 32-16,1-5 0 0,-2-4 0 0,2-4 256 15,3-3 48-15,2-1 16 0,3 1 0 0,3-1-464 16,3 0-176-16,-1-6 128 0,2-6-128 0,-5-10 0 0,-1-10 0 15,-4 6 0-15,-3 10 0 0,-4 2 384 0,-3 0 0 16,-3-5 0-16,-1-7 0 0,-4 0 0 0,-3 2 0 0,-2 8 0 16,-4 9 0-16,1 6 256 0,-1 4 64 15,-4 1 0-15,-2 3 0 0,0 4-368 0,-2 4-64 0,2 3-16 16,0 3 0-16,0 2-400 0,-3 2-96 0,3 2-16 16,-1 3 0-16,2 1 464 0,1 3 96 0,0 3 16 0,0 4 0 15,2 3-576-15,2 5-96 0,4 2-32 16,1 1 0-16,2 7 384 0,2 11-176 0,3 8 176 0,1 7-128 15,3-4 128 1,3-5-128-16,1-5 128 0,3-5-128 0,1-4 128 0,3-3 0 0,-1 4 0 16,0 6 0-16,0 3 0 0,2 0 0 0,-3-4 128 15,-2-6-128-15,-1-4 0 0,0-5 0 0,-1-5 0 0,-1-5-128 0,1 0 128 16,-1-1 0-16,0-3 0 0,0-3 0 0,1-3 0 16,4-1 0-16,-2-2 0 0,3-3 0 15,1-3 128-15,2-1 48 0,2-5 16 0,-1-3 0 0,1-10 96 16,-2-11 32-16,-1-10 0 0,1-7 0 0,-5 3 96 15,-4 9 32-15,1 3 0 0,-2 3 0 0,-2 1-448 16,-3 3-224-16,-1 1 32 0,2 2 0 0,-4 5 192 16,1 4 160-16,-2 7-32 0,-1 4 0 0,-2 8-128 15,0 0 128-15,4 12-128 0,0 8 128 0,-2 7-304 16,1 6-64-16,1-1-16 0,-2 1 0 0,0 5 64 16,-1 9 0-16,3 5 0 0,-2 3 0 0,3-7 192 31,3-6 0-31,1-8 0 0,2-5 0 0,3-5-656 0,5-2-96 15,3-2-16-15,2-2 0 0,1-2-1024 16,5-1-192-16,-2-3-64 0,0-4 0 0,-4-4-1328 0,-1-5-272 16,-3-5-48-16,-1-3-672 0</inkml:trace>
  <inkml:trace contextRef="#ctx0" brushRef="#br0" timeOffset="3875.21">19452 10413 19967 0,'-14'0'0'0,"5"0"0"0,0 0 0 0,0-1 512 0,9 1 96 0,-6-2 32 0,6 2 0 0,0 0-512 16,0 0-128-16,0 0 0 0,0 0 0 0,1-7 0 15,4 0-192-15,3 0 64 0,0 0 0 0,3-1 768 16,2 1 144-16,1-1 48 0,-3 0 0 0,2-1-160 16,1 0-32-1,0 0 0-15,0 1 0 0,-1 1-256 0,1-1-48 0,1 4-16 0,0 1 0 0,7 3-192 16,6 4-128-16,1 2 128 0,5 4-128 0,1 3 0 15,0 1-240-15,-4 1 48 0,-5 2 0 0,-4-2 48 16,-2-1 16-16,-5 1 0 0,-2 0 0 0,-4-1-208 31,-1-2-48-31,-4 1 0 0,-2-1 0 0,0 0-96 16,-4-2-32-16,-1 0 0 0,-3 0 0 0,-1 0 512 0,-2 0 0 16,-1-2 208-16,0 0-64 0,-3-3-144 0,-2-1 0 0,-1-3 0 0,3-4-176 15,-2-3 176-15,2-3 176 0,-1-4-48 0,3-1 0 0,4-1-128 16,0 0 0-16,5-2 0 0,3-2 0 0,4-3 0 15,5-2-272-15,2-1 64 0,5 0 16 0,2 0 0 16,0 4 0-16,0 3 0 0,-2 4 0 0,-1 4 560 0,2 3 112 16,-3 3 32-16,-2 4 0 0,5 4-160 0,-2 4-32 15,4 4 0-15,0 3 0 0,3 2-320 0,0 2 0 0,-1-1 0 16,-2-1 0-16,-3-1 0 0,-1-1 0 0,-2-1 0 0,-3 1-128 16,-1-3 304-16,-4-2 64 0,-3-1 16 15,-2-1 0-15,-3 0-512 0,-2 0-112 16,-1-1-16-16,-2-1 0 0,0-1 384 0,-1-2 0 15,-1-1 0-15,2-1 0 0,0-2 0 0,-1-1 128 0,3-2 0 0,-1-2 0 16,5-2 0-16,4-2 0 0,5-2 0 0,4-2 0 16,4-5-400-16,4-6-96 0,4-6-16 0,2-5 0 0,-1-1 64 15,-1 1 0-15,0 5 0 0,0 7 0 0,0 4 48 16,2 4 16-16,5 4 0 0,2 2 0 16,2 3 256-16,-2 3 144 0,-1 2-16 0,-3 2 0 0,-4 2 416 15,-5 2 80-15,-4 2 16 0,0 2 0 16,-4 6-640-16,-1 5 0 0,-4 5 0 0,0 5 0 15,-5 0 0-15,3 2 128 0,-2-4 0 0,-2-4 0 0,0-2-128 16,-1 0 0-16,0-2-128 0,0 0 128 0,1-3 0 16,0-2 0-16,1 0 0 0,2 0 128 15,-2-1-256-15,1 1-64 0,2-2 0 0,2 1 0 0,2-2-96 32,1-2-32-32,2-2 0 0,3-2 0 0,4-2-512 15,4-3-96-15,4-3-32 0,1-2 0 0,2-3 320 16,-1-3 48-16,-1-1 16 0,-2 0 0 0,-4 1-320 15,-2-2-48-15,-2 1-16 0,-4-2 0 0,0-1 320 0,-1-3 48 0,-3-2 16 16,0-2 0-16,-1-7 144 0,-2-6 48 0,-3-4 0 0,-2-2 0 0,-2 2 1072 16,-2 6 208-16,-1 3 64 0,-3 4 0 0,1 3-160 0,-3 2-32 0,-1 4 0 15,2 4 0-15,-3 6-96 0,-1 6-32 16,-7 4 0-16,-2 3 0 0,-7 5-304 0,-8 5-64 16,-4 5-16-16,-4 4 0 0,5 15-96 0,2 14-32 15,4-2 0-15,6-3 0 0,5-7-400 16,2-6-96-16,2-4-16 15,5-5 0-15,0-2-48 16,5-2-16-16,3-1 0 0,18-2-7296 16</inkml:trace>
  <inkml:trace contextRef="#ctx0" brushRef="#br0" timeOffset="4366.26">21426 9710 18431 0,'9'29'0'0,"-1"-6"0"0,-1 7 0 0,1 12 448 16,2 10 112-16,-2-3 16 0,1-3 0 0,-1-4-416 15,1-2-160-15,-1 4 128 0,-2 6-128 0,0 6 288 16,-2 4-32-16,-1-6 0 0,-1-11 0 0,-2-6-256 15,-2-4 160-15,-2-3-160 0,1-3 128 0,-2 1-128 16,1 2 128-16,-1-3-128 0,0-2 128 0,1-4 0 16,-1-4 0-16,2-6 0 0,2-3 0 0,1-8 320 15,0 0 48-15,0 0 16 0,0 0 0 0,0-15 0 0,1-6 0 16,6-5 0-16,0-2 0 0,4 0-512 0,4 1 0 0,1 0 0 16,5-1 0-16,2-3 0 15,4-5 0-15,0-4 0 0,2-2 0 16,-3 5-1280-16,-3 5-368 0,-1 8-64 0,-2 6-16 15,-1 5 880-15,-1 3 160 0,2 1 48 0,0 2 0 0,2 3 512 16,4 0 128-16,-1 1 0 0,2 1 0 0,-2 0 224 16,3 2 80-16,-3 0 16 0,-2 0 0 0,-4 2 512 0,-4 2 96 15,-2 3 32-15,-1 2 0 0,-2 5-256 0,-1 4-64 0,-2 4 0 0,-2 3 0 16,-2 1 64-16,-1 1 0 0,0-1 0 16,0-1 0-16,0-5-320 0,-1-2-48 0,0-1-16 15,0 1 0-15,1-1-448 16,-1-4-112-16,1-1-16 0,1-1 0 0,-1-3-864 31,1-2-176-31,-3-6-48 0,11-14-8672 0</inkml:trace>
  <inkml:trace contextRef="#ctx0" brushRef="#br0" timeOffset="4534.74">22003 9653 24319 0,'10'9'0'0,"-1"-2"0"0,2 0 0 0,2 1-1088 15,3 2-192-15,-3-2-64 16,17 6-7040-16</inkml:trace>
  <inkml:trace contextRef="#ctx0" brushRef="#br0" timeOffset="4845.1">22211 9661 18431 0,'5'-12'0'0,"-2"3"0"0,0-2 0 15,3-1 1728-15,-3 1 368 0,0 0 64 0,2 1 16 0,0 2-928 0,0 2-176 16,1 3-48-16,2 3 0 0,1 3-1024 0,2 6-192 16,0 6-64-16,3 4 0 0,0 2 112 0,3 3 16 15,0 0 0-15,1 0 0 0,0 4-160 16,0 5-32-16,1 7 0 0,-2 10 0 16,-1-1-768-16,-3-2-144 0,-1-8-48 0,0-6 0 0,0-5-256 15,-1-1-48-15,0-4-16 0,0-2 0 16,-1-2 672-16,-1-1 128 0,0-3 32 0,1-1 0 0,0-3 1024 15,-1-1 192-15,0-4 64 0,1-2 0 0,-1-3 1072 0,0-4 208 0,1-2 64 0,0-3 0 16,1-4-512-16,0-1-112 0,-2-2-16 0,0 0 0 0,-1-1-608 16,-3 2-128-16,-1-1-32 0,-2-1 0 0,-4-2-48 15,-3-3-16-15,-3-6 0 0,-2-5 0 0,-5-5-384 32,1-4 0-32,-4 2-224 0,2 6 80 0,-2 6-496 15,4 7-112-15,-1 5-16 0,-2 5 0 0,2 4-352 31,-3 3-80-31,-3 3-16 0,-69 28-8720 0</inkml:trace>
  <inkml:trace contextRef="#ctx0" brushRef="#br0" timeOffset="5266.72">22939 9654 24831 0,'13'12'0'0,"-4"-3"0"0,3 3 0 0,3-1 256 16,7-1 48-16,1 3 16 0,2 2 0 0,2 3-320 15,-1 4 160-15,0 6-160 0,-4 7 128 0,-2 4-304 32,-4 2-64-32,-1-5-16 0,-2-5 0 0,-4-4-352 0,-1-3-80 0,-2-3-16 15,-3-4 0-15,-2-3 416 0,0-3 80 0,-1-2 16 0,-2-3 0 0,2-6 400 16,-2 6 96-16,2-6 16 0,-7 5 0 0,2-3 608 15,-2-2 128-15,-3-2 32 0,-1-2 0 0,0-1-112 16,0-2-16-16,1-2 0 0,-2-2 0 0,1-3-352 16,1 0-80-16,3-5-16 0,1-4 0 0,4-7-256 15,4-7-48-15,1-4-16 0,5 0 0 0,1 4-400 32,3 5-96-32,1 6-16 0,1 4 0 0,2 4-144 15,-2 2-48-15,0 3 0 0,3 4 0 0,0 3-448 16,1 4-112-16,3 4-16 0,3 2 0 0,6 3 880 0,6 3 208 0,0 3 0 15,4 1 0-15,-4 6 0 0,-2 4 0 0,-5 8 0 0,-6 6 160 16,-4 4-432 15,-3 1-96-31,-3-3-16 0,-16 38-9872 0</inkml:trace>
  <inkml:trace contextRef="#ctx0" brushRef="#br0" timeOffset="6891.28">1106 12191 10239 0,'4'8'0'0,"2"-1"0"0,4 4 0 0,4 3-208 0,4 3-48 0,5 0 0 0,3 0 0 0,4 4 416 16,2 2 80-16,-2 3 16 0,0 3 0 0,-2 10-64 15,0 10 0-15,-1-1 0 0,2 0 0 0,4-4-192 16,3-3 144-16,0-2-144 0,-1 0 128 0,-2 8-128 16,-2 9 128-16,-6-2-128 15,-5-4 128-15,-4-5-128 0,-3-6-176 0,-3-3 48 0,-4-1 0 0,-2 2 256 16,-3 7 48-16,-1 0 16 0,0-1 0 0,-3-5-192 15,-1-5 128-15,-2-7-128 0,-2-5 128 0,-2-6 464 16,-3-5 96-16,1-4 16 0,-3-2 0 0,-4-5-208 16,-3-4-48-16,-3-10 0 0,-4-10 0 0,0-13 64 15,-2-15 0-15,2-1 0 0,6 3 0 0,-1-6-672 16,0-6-128-16,1-9-32 0,-2-9 0 0,-1 5 0 31,-2 9 0-31,1-7 0 0,3-8 0 0,3 8-96 0,3 10-32 16,6 10 0-16,2 10 0 0,5 0 320 0,3 1 128 0,4-1-128 0,3 0 128 0,5 0 384 15,5 4 144-15,2 4 48 0,6 6 0 0,0 1 48 16,2 0 16-16,0 2 0 0,0 0 0 0,-2-3-64 16,3-4 0-16,4-2 0 0,9 1 0 0,2 4-576 15,4 2-192-15,-3 6 0 0,-3 7 0 0,-6 3 192 0,-5 5-128 16,-4 4 128-16,-5 4-128 0,-3 4 128 0,-4 5 176 16,-5 8-48-16,1 6 0 0,-7 9 0 0,-1 10 0 15,-2-1 0-15,-6-1 0 0,-1 1-128 0,-3 4 0 0,-4 8 0 16,-5 11 0-16,-7-2 0 15,-5-3-176 1,-3-7 48-16,0-7 0 0,1-1-320 0,1 0-48 0,4-1-16 0,9 0 0 16,4-9-1376-16,5-8-288 0,1-9-48 15,3-9-3008-15</inkml:trace>
  <inkml:trace contextRef="#ctx0" brushRef="#br0" timeOffset="7572.01">2215 11762 20223 0,'-10'9'0'0,"6"-4"0"0,4-5 0 0,-6 3 1120 16,6-3 224-16,0 0 64 0,0 0 0 0,0 0-1088 15,0 0-192-15,0 0-128 0,-2-8 128 0,2-3-256 16,1-2-64-16,1-2 0 0,2-2 0 0,1 0 64 15,1 1 0-15,-1 2 0 0,3 0 0 0,1 1 128 16,2 2 0-16,1 1 128 0,1 3-128 0,1-1 0 16,5 0 0-16,2 2 0 0,2 2-128 0,1 2 128 15,1 0 0-15,-2 4 128 0,1 4-128 0,-4 1 0 16,1 0 0-16,-2 3 0 0,-4 3 0 0,2 5 0 16,-1 5 0-16,1 7 0 0,-2 6 0 0,1 2 176 15,-1 1-48-15,-4-5 0 0,-3-3 0 0,-2-3 0 16,0-2 0-16,-3-1 0 0,-1-1 0 0,-2 1-304 0,-1 3-64 15,0-1-16-15,-2 0 0 0,1-2 256 0,-3-4-144 0,3-4 144 16,0-6-128-16,0-4-64 16,2-7 0-1,0 0 0-15,1-17 0 0,1-10-512 0,2-9-96 0,2 0-32 0,1 2 0 0,3-6 112 16,4-8 16-16,2-11 0 16,7-10 0-16,-1 6 48 0,4 9 16 0,-2 7 0 0,-3 6 0 15,1-4 352-15,1-6 80 0,-4 0 16 0,1 2 0 0,2 5 704 0,0 6 160 0,0 7 32 16,3 8 0-16,1 3 0 0,0 3 0 0,-3 3 0 0,-1 5 0 15,0 2-320-15,-2 2-48 0,-2 3-16 0,-2 4 0 0,-3 1-320 16,0 4 0-16,-1 2 0 0,1 3-128 0,-2 5 256 16,-1 5 48-16,-1 6 16 0,0 7 0 0,0 3-192 15,0 3 0-15,-1-3 0 0,1-5-176 0,1-4 176 32,0-4 176-32,0-5-48 0,3-2 0 15,0-2-448-15,3-3-112 0,-2-2-16 0,0-4 0 16,1-1 64-16,0-4 0 0,-1-1 0 0,1-2 0 0,-1-1 192 15,-2-3 64-15,-1-4 0 0,-2-3 0 0,0-5 512 0,-1-2 96 16,-1-9 32-16,-6-10 0 0,0-12 144 0,-2-11 48 0,-3 4 0 16,-2 8 0-16,-4-1-160 0,0-2-32 0,-3-5 0 0,-1-4 0 0,-3 7-96 15,1 11-32-15,2 10 0 0,2 10 0 0,3 8-384 32,2 6 0-32,7 9-224 0,0 0 80 0,0 11-656 15,5 7-128-15,7 14-32 0,6 15-8624 0</inkml:trace>
  <inkml:trace contextRef="#ctx0" brushRef="#br0" timeOffset="20123.64">6783 9876 12543 0,'-9'-14'0'0,"3"4"0"0,2-1 0 0,-4 0-160 31,3 2-32-31,-2 0 0 0,-1 2 0 0,0 1-512 0,-1 0-96 0,0 1-32 0,-1 0 0 0,0 1 368 16,0 0 64-16,0 1 16 0,2 2 0 0,-1-2 384 15,0-1 128-15,2 2 0 0,0 0 0 0,7 2 608 16,-8-4 128-16,8 4 32 0,-6-3 0 0,6 3 0 16,0 0 0-16,0 0 0 0,0 0 0 0,0 0-624 15,0 0-112-15,0 0-32 0,0 0 0 0,0 0-352 16,0 0-80-16,8-2-16 0,4 0 0 0,3-1 320 15,2 1-160-15,5 1 160 0,4 0-128 0,2 0 128 16,4 1 176-16,1 1-48 0,-2 1 0 0,-2 0-128 16,0-1 0-16,-3 0 0 0,1-1-176 0,4 0 176 15,5 0 0-15,5 0 0 0,8 1 0 0,-1 0 0 16,1 2 0-16,-5-1 0 0,-5 1 0 0,4-2 0 16,7-1 0-16,5 0 128 0,5 1-128 0,-2 0 384 0,-5 0 0 15,-2-1 0-15,-3 0 0 0,10-2-160 0,12 0-32 0,-7 0 0 16,-4 2 0-16,-2-2 160 15,3-1 32-15,8-1 0 0,7 1 0 0,-3 1 144 0,-9-1 48 0,7-1 0 16,2-1 0-16,5 0-320 0,3-2-48 0,-5 1-16 16,-9 0 0-16,7-1 160 0,10 2 32 0,-7 0 0 15,-10 0 0-15,0 1-64 0,5 2 0 0,2-1 0 0,3-1 0 16,-7 1-96-16,-10-1-32 0,7 1 0 0,10-2 0 0,-3 0-192 16,-3-2 0-16,-5 1 0 0,-6 0-160 0,12-1 480 15,8-2 112-15,-9 0 16 0,-8 0 0 0,-2 0-320 16,2 0-128-16,4 0 128 0,5 0-128 0,-8 1 0 15,-9 0 0-15,-3 1 0 0,-1 0 0 0,5 0 192 16,6 0-64-16,-1 0 0 0,-5 2 0 0,-8-2 112 16,-7 0 16-16,1-1 0 0,3-1 0 0,6 0-256 15,5 1 0-15,-3 1 0 0,-5 0 0 0,-6 1 256 16,-5 1 0-16,-5-2 0 0,-2 1 0 0,1 1-256 16,3 0 0-16,-1 1 0 0,-2 0 0 15,0 1 144-15,1 1-16 0,-6 0 0 0,-4 1 0 0,-4 1-128 16,-1 0-272-16,-3 0 64 0,-3 0 16 0,-2 1-160 31,-3 1-32-31,-5-2 0 0,8 2 0 0,-4 0-1280 16,2 0-256-16,0 1-48 0,2 1-6896 0</inkml:trace>
</inkml:ink>
</file>

<file path=ppt/ink/ink5.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2-09-06T14:21:14.978"/>
    </inkml:context>
    <inkml:brush xml:id="br0">
      <inkml:brushProperty name="width" value="0.05292" units="cm"/>
      <inkml:brushProperty name="height" value="0.05292" units="cm"/>
      <inkml:brushProperty name="color" value="#FF0000"/>
    </inkml:brush>
  </inkml:definitions>
  <inkml:trace contextRef="#ctx0" brushRef="#br0">13806 13408 853 0,'0'0'0'0,"0"0"0"0,0-3 0 16,0 3 45-16,0-2 0 0,0 2-45 0,0 0 0 15,0 0 107-15,0-5-1 0,0 5-106 0,-7-5 0 0,7 5 109 16,-8-4 1-16,8 4-110 0,-4-3 0 16,4 3 21-16,-3-7 0 0,3 7-21 0,-4-7 0 0,4 7 37 15,-12-9 0-15,12 9-37 0,-7-7 0 0,7 7 59 16,-12-17 2-16,12 17-61 0,-7-12 0 0,7 12 39 15,-10-2 1-15,10 2-40 0,0-7 0 0,0 7 47 0,-14-3 0 16,14 3-47-16,-12 10 0 0,12-10 57 0,-26 14 0 16,26-14-57-16,-29 31 0 0,29-31 63 0,-31 45 1 15,15-24-64-15,6 2 0 0,-4 3 60 0,4 3 0 16,-4-6-60-16,2 3 0 0,-2 0 50 0,2 3 0 16,-7-1-50-16,5 10 0 0,-8 4 40 0,1 3 2 0,-1 5-42 15,6 2 0-15,-8 2 35 0,5 5 0 0,-5-2-35 16,8-5 0-16,-8-5 31 0,-2 0 0 15,4-4-31-15,3-1 0 0,3-2 30 0,-8 1-1 0,7-8-29 16,5 2 0-16,0 1 28 0,0-1 0 0,8-4-28 16,-11-8 0-16,4-6 24 0,-1-5 2 0,4-8-26 15,1 1 0-15,7-5 18 0,-2 0 0 0,2 0-18 16,-7-7 0-16,4-2 13 0,3-3 0 0,-4-12-13 16,1-9 0-16,3 33-2015 0</inkml:trace>
  <inkml:trace contextRef="#ctx0" brushRef="#br0" timeOffset="279.45">13090 13736 1507 0,'0'0'0'0,"0"0"0"0,5-17 0 0,-5 3 21 16,4-5 1-16,-4 0-22 0,5 3 0 0,-2 4 49 15,-3 3 0-15,0 9-49 0,0-12 0 0,0 12 42 16,0-5 0-16,0 5-42 16,0-5 0-16,0 5 27 0,0-4 0 0,0 4-27 0,0-3 0 0,0 3 17 15,0 5 1-15,0-5-18 0,0 5 0 0,0-5 12 0,0 7 1 16,0-7-13-16,-8 19 0 0,8-5 16 0,0-2 1 15,8 2-17-15,3 7 0 0,4 5 27 0,1 2 0 16,3 3-27-16,-2-3 0 0,-3-2 47 0,5 0 1 16,3 3-48-16,-6 1 0 0,8 1 50 0,7-3-1 15,0 1-49-15,-5-1 0 0,0 3 57 0,-2 0 1 0,0-3-58 16,2-2 0-16,0 2 48 0,0 1 0 0,-2 1-48 16,2 1 0-16,-2-3 30 0,-5 3 1 0,0 2-31 15,0 0 0-15,5-2 20 0,-5 2 1 0,0 0-21 16,0-5 0-16,-19-28-1831 0</inkml:trace>
  <inkml:trace contextRef="#ctx0" brushRef="#br0" timeOffset="718.95">14916 14010 1494 0,'0'0'0'0,"0"0"0"0,0 0 0 0,0 0-6 0,0 0 0 16,0 0 6-16,0 0 0 0,0 0-10 0,0 0 1 16,0 0 9-16,0 0 0 0,0 0 11 0,0 0 1 0,0 0-12 15,0 0 0-15,0 0 9 0,0 0 1 0,0 0-10 16,0-3 0-16,0 3 12 16,5-4-1-16,-5 4-11 0,12-12 0 0,-2 2 45 0,2 1 0 0,-5 2-45 15,2-5 0-15,3 5 55 0,-5 2 0 0,3 1-55 16,2 1 0-16,0-4 60 0,2 2 2 0,-5 5-62 15,3 0 0-15,2 0 64 0,5 0 0 0,-9 0-64 16,7 0 0-16,-5-4 63 0,7 1 1 0,-10 1-64 16,8 0 0-16,-8 2 50 0,6 0 2 0,-6-3-52 15,3 3 0-15,-12 0-1657 0</inkml:trace>
  <inkml:trace contextRef="#ctx0" brushRef="#br0" timeOffset="907.24">14850 14300 2035 0,'0'0'0'0,"0"0"0"0,-7 7 0 0,7-7 15 15,-3 10 0-15,3-10-15 0,0 9 0 0,0-9 29 0,10 3-1 16,-10-3-28-16,5-5 0 0,-5 5 35 0,21-7 3 16,-7 2-38-16,8-11 0 0,2 1 25 0,2-8 1 15,2 4-26-15,3-2 0 0,0 4 17 0,0 1 1 16,5-3-18-16,-10 0 0 0,-26 19-1711 15</inkml:trace>
  <inkml:trace contextRef="#ctx0" brushRef="#br0" timeOffset="1628.6">16122 13566 2098 0,'0'0'0'0,"0"0"0"0,0 0 0 0,0 0 0 16,0 0 0-16,0 0 0 0,0 0 0 0,0 0-2 15,7 9 1-15,-7-9 1 0,0 7 0 0,0-7 51 0,10 12 1 16,-3-2-52-16,3 4 0 0,-3-2 27 0,7-3 1 16,-2 3-28-16,2 0 0 0,3 2 23 0,-3 2 1 0,0 3-24 15,8 2 0-15,4-4 65 0,-2 4 1 0,-5 3-66 16,0 2 0-16,0 2 68 0,2 3 0 0,-4-3-68 15,2-2 0-15,0-7 44 0,-2 0 1 0,2 0-45 32,2-3 0-32,-4-4 29 0,2-5 0 0,4 0-29 0,-1 0 0 0,-13-4 19 0,3-1 0 0,3-4-19 15,4-3 0-15,7-4 6 0,-7-3-1 0,5-2-5 16,-1-3 0-16,1-4-1 0,2 0 1 0,-4-5 0 16,4 0 0-16,-5-10-22 0,-6 3 1 0,4 0 21 15,2 2 0-15,-2 5-79 0,0 3 0 0,2 4 79 16,-13 0 0-16,1 3-158 0,1 4 1 0,-8 2 157 15,-2 6 0-15,0 4-76 0,0-10 0 0,0 10 76 0,0-7 0 16,0 7-46-16,0-7-1 0,0 7 47 0,0-7 0 16,0 7-29-16,-7-3 1 0,7 3 28 0,-5-2 0 0,5 2-1 15,-7-2 1-15,7 2 0 0,-5 7 0 0,5-7 11 16,-19 9 1-16,7 3-12 0,-2 9 0 0,0 10 48 16,-8 0 0-16,6 7-48 0,1-1 0 0,4 8 79 15,-1 5 0-15,0-1-79 0,2-1 0 0,-6-3 84 16,1-1 1-16,6-1-85 0,-10-3 0 0,4 3 73 0,1-1 1 15,-2 1-74-15,1 1 0 0,-4 8 68 0,0 3 1 16,0-3-69-16,-2-3 0 0,7 3 57 0,-3-7 0 16,-5 2-57-16,3 1 0 0,-4 1 47 0,6-4 1 15,-4-2-48-15,2-1 0 0,7-2 33 16,-5-7-1-16,5 3-32 16,3-1 0-16,4-2 22 0,0-2 0 0,5-5-22 15,3-7 0-15,-3-19-2244 0</inkml:trace>
  <inkml:trace contextRef="#ctx0" brushRef="#br0" timeOffset="2104.01">18586 13660 1695 0,'0'0'0'0,"0"0"0"0,0-4 0 0,0 4 33 0,0-3 0 15,0 3-33-15,0-5 0 0,0 5 55 0,3-7 1 16,-3 7-56-16,0-9 0 0,0 9 79 0,0-10 1 16,0 10-80-16,-7-9 0 0,7 9 31 0,-10-9 2 15,10 9-33-15,-9-3 0 0,9 3 20 0,-12-2 0 0,12 2-20 16,-29 2 0-16,29-2 25 0,-31 10 1 0,31-10-26 16,-35 26 0-16,16-3 31 0,-3 8 0 0,1 0-31 15,2 6 0-15,2 11 41 0,-4 6-1 0,-6 0-40 16,6-2 0-16,0-2 43 0,-3-3 1 0,-2 0-44 15,-3-2 0-15,1 2 37 0,-3-2 1 0,2 0-38 16,8 0 0-16,2 2 33 0,0-4 2 0,9-1-35 16,-9-9 0-16,7-2 25 0,3-3 1 0,-1-4-26 15,1-7 0-15,-1-3 18 0,3-7 0 0,-5 0-18 16,5-2 0-16,7-5-1986 0</inkml:trace>
  <inkml:trace contextRef="#ctx0" brushRef="#br0" timeOffset="2350.25">18218 13764 1960 0,'0'0'0'0,"0"0"0"0,0 7 0 0,0-7 12 16,4 7 1-16,-4-7-13 0,8 15 0 0,-1-1 55 0,0 2 0 16,5 3-55-16,0 2 0 0,2 1 102 0,-2-1 1 15,2 0-103-15,-2 0 0 0,5-2 37 0,-5-2 0 16,2 2-37-16,2 2 0 0,3 0 24 0,-2 0 0 15,-3-2-24-15,-2-2 0 0,-2-1 50 0,9 1-1 16,-10-3-49-16,8 3 0 0,-5-1 51 0,5 1 0 0,-6-1-51 16,8 1 0-16,-4 2 39 0,1 0 1 0,1-3-40 15,-7 1 0-15,-1-3 27 0,3-2 0 0,-7-3-27 16,4-2 0-16,-9-7-2067 0</inkml:trace>
  <inkml:trace contextRef="#ctx0" brushRef="#br0" timeOffset="2648.43">17756 14206 2186 0,'0'0'0'0,"0"0"0"0,15 5 0 0,-4-3 0 15,6-2 0-15,7 0 0 0,2-2 0 0,5-1 2 0,7-2 0 16,0 1-2-16,-2-3 0 0,4-5 17 0,-9-2 0 16,7 2-17-16,5-2 0 0,0-3 19 0,2-2 0 15,3 0-19-15,4 0 0 0,-12 3 16 0,3-5-1 16,-7-1-15-16,2 1 0 0,-38 21-1720 0</inkml:trace>
  <inkml:trace contextRef="#ctx0" brushRef="#br0" timeOffset="3150.53">19143 13767 2173 0,'0'0'0'0,"0"0"0"16,-5 9 0-16,5-9 18 0,-2 5 0 0,2-5-18 0,-7 7 0 16,7-7 60-16,-5 2-1 0,5-2-59 0,-2 3 0 15,2-3 141-15,0-3 1 0,0 3-142 0,0 0 0 16,0 0 41-16,0 0 1 0,0 0-42 0,2-2 0 0,-2 2 27 16,5-7 1-16,-5 7-28 0,12-17 0 0,2 3 49 15,2-3 1-15,4 1-50 0,1 2 0 0,3 2 47 16,-1 0 0-16,-1 5-47 0,-1 0 0 0,-2 2 47 15,3 5 0-15,-6 0-47 0,3 3 0 0,0 1 43 0,-7 1 1 16,0 0-44-16,-5-1 0 0,3 6 40 0,2 2 0 16,-7 0-40-16,-1 6 0 0,-4 1 39 0,0 5-1 15,-2 2-38-15,-5 0 0 0,-8 2 33 0,-4 8 1 16,-2-6-34-16,-3-4 0 0,0 3 26 0,-2-6 0 16,3 1-26-16,-1 2 0 0,7-5 20 0,-2 3 0 15,0-3-20-15,5-2 0 0,-3-5 16 0,8 3 1 16,-1-3-17-16,3-5 0 0,7-9 15 0,-7 14 2 0,7-14-17 15,-5 12 0-15,5-12 15 0,0 12-1 0,0-12-14 16,7 5 0-16,-7-5 17 0,19 9 0 0,-7-6-17 16,12-3 0-16,12-3 19 0,4 1 1 0,-4-3-20 15,9-2 0-15,-5-5 22 0,6-2 0 0,-4 2-22 16,1-2 0-16,5 0 24 0,-8 0 0 0,1 0-24 16,-6-3 0-16,3 1 23 0,5-3-1 0,-5-3-22 15,5 1 0-15,-5 0 17 0,5 0 0 0,-5-8-17 16,-2-4 0-16,-36 33-2834 0</inkml:trace>
  <inkml:trace contextRef="#ctx0" brushRef="#br0" timeOffset="7659.4">9287 14175 766 0,'0'0'0'0,"0"0"0"16,0-2 0-16,0 2 20 0,0-3 0 0,0 3-20 0,0-4 0 15,0 4 106-15,0-5 0 0,0 5-106 16,0-5 0-16,0 5 132 0,0-2 0 0,0 2-132 0,-7 0 0 0,7 0 16 16,-8-5 0-16,8 5-16 0,-4 0 0 0,4 0 46 0,-3-5 0 15,3 5-46-15,-4 3 0 16,4-3 71-16,0 7 2 0,0-7-73 0,0 2 0 0,0-2 52 0,0 19 0 15,0-19-52-15,7 36 0 0,-7-13 51 16,4 5 2-16,-1 1-53 0,2-3 0 0,-1 0 48 0,6-5 2 16,-10 3-50-16,5-1 0 15,-1 3 44-15,4 3 3 0,-8-3-47 0,0-5 0 0,0 0 44 0,2-2 2 16,-2-2-46-16,0-1 0 0,0-6 42 0,7 1-1 0,-7 1-41 16,0-2 0-16,0-10 40 0,0 14-1 15,0-14-39-15,0 9 0 0,0-9 26 0,0 7 1 0,0-7-27 16,-9-4 0-16,9 4-1690 0</inkml:trace>
  <inkml:trace contextRef="#ctx0" brushRef="#br0" timeOffset="7826.33">8973 13793 1054 0,'0'0'0'0,"0"0"0"0,12 21 0 0,2 0-22 16,7 5 1-16,-4-2 21 15,0-3 0-15,-17-21-759 0</inkml:trace>
  <inkml:trace contextRef="#ctx0" brushRef="#br0" timeOffset="8526.2">9710 14272 1608 0,'0'0'0'0,"0"0"0"0,-7 9 0 0,-3-6 0 0,1-1 1 0,-1-2-1 15,3 0 0-15,-5-2 1 0,3-1 0 16,-5 3-1-16,4-4 0 0,10 4 31 0,-2-5 1 0,2 5-32 16,-10-2 0-16,10 2 17 0,-5-10 1 15,5 10-18-15,-2-9 0 0,2 9 13 0,-9-19 2 0,9 5-15 16,-8-3 0-16,6-2 36 0,0-2 1 0,2 0-37 0,2 4 0 16,8-6 37-16,-6 4 1 0,3-3-38 15,8 6 0-15,-3 2 38 0,4 0 1 0,3-1-39 0,0 4 0 0,5 1 35 16,-2 3 1-16,4 2-36 15,-3 3 0-15,-1 2 29 0,4 0 0 0,-2 2-29 16,-3 3 0-16,3 2 28 0,2 3 0 0,-2 1-28 16,2 4 0-16,-9 1 42 0,-3 5 1 0,3 1-43 0,2-1 0 15,-5 0 51-15,-9 0 1 0,2 1-52 0,0 4 0 0,3 0 32 0,-8 2 2 16,-2-7-34-16,0 3 0 16,-2-1 22-16,-1 1 2 0,-6 0-24 0,4-8 0 0,2-2 16 0,-1-7-1 15,4-7-15 1,-5 15 0-16,5-15 5 0,-7 7 1 0,7-7-6 0,0 4 0 0,0-4 0 0,0 3 1 15,0-3-1-15,0-3 0 16,0 3 0-16,7-4 0 0,-2-6 0 0,7-6 0 0,7-13 0 0,2-4 0 16,3 3 0-16,-8 4 0 15,-1 2 0-15,4 0 0 0,5-2 0 0,-1 3 0 16,4-1 1-16,6 1 1 0,0-3-2 0,-4 2 0 0,-1 3 3 16,1 4 1-16,-5-2-4 0,2 3 0 0,-5-1 8 15,8 3-1-15,-1 7-7 0,5-5 0 0,-6 0 11 16,-6 0 0-16,0 5-11 0,3 7 0 0,0 7 17 0,-5 5-1 15,-5 0-16-15,3 0 0 0,4 4 32 0,-9 3-1 0,7 5-31 16,-2 2 0-16,-3 5 38 0,3 2 1 16,-3-3-39-16,-4 1 0 0,-1-3 39 0,-9 1 0 0,0 1-39 15,0 4 0-15,5 1 29 0,-5 0 1 0,5 1-30 16,-5-1 0-16,0 1 20 0,0 4 0 0,2-7-20 16,3-2 0-16,-5-5 14 0,9-5 1 0,-9-2-15 0,3-3 0 15,-1-9 8-15,3-2 1 0,-5-5-9 16,5 7 0-16,-5-7-2201 0</inkml:trace>
  <inkml:trace contextRef="#ctx0" brushRef="#br0" timeOffset="8796.44">11280 13625 2086 0,'0'0'0'0,"0"0"0"0,0 0 0 0,0 0 0 0,0 0 0 16,0 0 0-16,0 0 0 15,0 0-1-15,0 7-1 0,0-7 2 0,0 16 0 16,0-4 32-16,0 5-1 0,0 9-31 0,0 4 0 16,0 4 17-16,2 8 1 0,-2 3-18 0,0-3 0 0,0-1 15 0,0-1 0 15,0-2-15-15,0-1 0 0,0-1 46 0,0-1 0 0,0-4-46 16,0-3 0-16,0 5 59 0,0 0-1 16,0 0-58-16,0-2 0 0,3 0 55 0,1-5 0 0,-4 2-55 15,3 3 0-15,-1 2 45 0,5 0 1 16,-2-5-46-16,-3-2 0 0,-2-4 28 0,0-1 1 0,3-2-29 15,-1-5 0-15,-2-14-2010 0</inkml:trace>
  <inkml:trace contextRef="#ctx0" brushRef="#br0" timeOffset="9046.29">10878 14270 2023 0,'0'0'0'0,"0"0"0"16,5-5 0-16,-5 5 3 0,7-7 2 0,2-3-5 0,6-4 0 15,11-2 32-15,5-6 2 0,0 3-34 0,2 3 0 16,-5 2 62-16,1 2-1 0,0-5-61 0,1 1 0 16,-3 2 25-16,4 0 1 0,-8-1-26 0,3 1 0 0,-2 0 17 0,0 0 1 15,-3 0-18-15,3-3 0 16,2 1 31-16,-2-1 2 0,-5-2-33 0,0-2 0 0,0 0 22 0,5-3 0 15,-5 5-22 1,-5 0 0-16,-14 19-1811 0</inkml:trace>
  <inkml:trace contextRef="#ctx0" brushRef="#br0" timeOffset="16786.38">20085 13592 954 0,'0'0'0'0,"0"0"0"16,0 0 0-16,0 0 38 0,0 0-1 16,0 0-37-16,0 0 0 0,0 0 107 0,0 0 2 15,0 0-109-15,0 0 0 0,0 0 127 0,0 0 0 0,0 0-127 16,0 0 0-16,0 0 15 0,0 0 2 0,0 0-17 15,0 0 0-15,0 0 42 0,5-5-1 0,-5 5-41 16,2 0 0-16,-2 0 50 0,0 0-1 0,0 0-49 16,5 0 0-16,-5 0 40 0,0 0 1 15,0 0-41-15,0 5 0 0,0-5 34 0,0 16 0 0,0-16-34 16,0 22 0-16,0-22 31 0,0 23 0 0,0-23-31 0,-7 26 0 0,7-26 28 16,-8 28 1-16,8-28-29 15,-4 17 0-15,4-17 25 0,-3 9 1 0,3-9-26 0,-7 0 0 0,7 0 22 16,-2 0 1-16,2 0-23 15,0 0 0-15,0 0 23 0,0 0 1 0,0 0-24 0,0 0 0 0,0 0 21 16,0 0 2-16,0 0-23 16,0 0 0-16,0 0 20 0,0-4 1 0,0 4-21 0,0-10 0 0,0 10 25 15,0-16-1-15,0 16-24 0,5-12 0 0,-5 12 29 0,11-12 0 0,-11 12-29 16,15-14 0-16,-15 14 28 16,19-5 1-16,-19 5-29 0,14-9 0 0,-14 9 31 0,17-5 1 0,-17 5-32 15,19-5 0-15,-19 5 21 16,12-2 2-16,-12 2-23 0,11 0 0 0,-11 0-1861 0</inkml:trace>
  <inkml:trace contextRef="#ctx0" brushRef="#br0" timeOffset="17476.28">20810 13138 1557 0,'0'0'0'0,"0"0"0"16,-7 0 0-16,7 0 60 0,-5 0 0 0,5 0-60 15,-2 0 0-15,2 0 96 0,0-2 0 0,0 2-96 16,0 0 0-16,0 0 58 0,0 0 1 0,0 0-59 0,0 0 0 0,0 0 28 15,0 0 1-15,0 0-29 16,0 0 0-16,0 0 19 0,0 0 1 0,0 0-20 0,0 0 0 0,0 0 14 16,0 0-1-16,0 0-13 15,0 7 0-15,0-7 10 0,2 26 0 0,-2-26-10 0,0 35 0 0,3-11 9 16,-3 2 0-16,2 2-9 0,5-9 0 0,-4 0 14 0,-1-5 0 16,3 0-14-16,2-2 0 0,2 0 25 15,-4 2 0-15,5-2-25 0,6 2 0 0,-6 3 42 0,9-5 1 16,0 6-43-16,-5-6 0 0,5 0 54 15,-2 0 1-15,-1 0-55 0,3-3 0 0,-4-4 59 0,-1 0 2 16,3-1-61-16,-3 1 0 0,3 5 54 16,2-3 0-16,0 0-54 0,4-3 0 0,-1 1 42 0,9-3 1 15,-5 3-43-15,-5-5 0 0,-2-7 34 0,-4 2-1 0,-3-2-33 16,7 0 0-16,-5 3 27 0,2-8 1 16,1 0-28-16,2-5 0 0,0-4 21 0,5-3 0 0,-5-4-21 15,0 2 0-15,-2-5 14 0,-5 1 2 16,2-6-16-16,-7 3 0 0,0 0 11 0,-7 0 1 0,0 2-12 15,0 8 0-15,0 4 0 0,-5 2 0 16,3 3 0-16,0 5 0 0,2 9-13 0,-3-3 2 0,3 3 11 16,-12-7 0-16,12 7-40 0,-7 0-1 15,7 0 41-15,-19 10 0 0,7 4-55 0,-4 2 1 0,-1 8 54 16,0 2 0-16,-2 7-36 0,0 0 1 0,3 7 35 16,4-4 0-16,-3 2-25 0,8-1 1 0,3 1 24 15,1-2 0-15,3 1-11 0,3 4 1 0,-3-6 10 16,-3 3 0-16,-2 4-2 0,5 1 0 0,0-1 2 15,0 6 0-15,5 1 0 0,-2 3 0 0,1-5 0 0,-4-2 0 0,5-5 6 16,0-4 1-16,-3-1-7 16,1 1 0-16,4-3 16 0,-7-3-1 0,0 1-15 0,0 0 0 0,-12 4 22 15,2 1 0-15,-2-1-22 0,-2 3 0 0,14-38-2010 0</inkml:trace>
  <inkml:trace contextRef="#ctx0" brushRef="#br0" timeOffset="18616.02">16403 15429 1192 0,'0'0'0'0,"0"0"0"0,-5-2 0 0,5 2 32 0,-19 0-1 0,19 0-31 15,-14-7 0-15,14 7 94 0,-7 0 1 16,7 0-95-16,-12-3 0 0,12 3 82 0,-7 0 1 0,7 0-83 15,-12 0 0-15,12 0 26 0,-26 10-1 16,26-10-25-16,-17 5 0 0,17-5 26 0,-14 2 1 0,14-2-27 16,-12 0 0-16,12 0 25 0,-7 0-1 15,7 0-24-15,-5 0 0 0,5 0 20 0,-5 0 0 0,5 0-20 16,-2-5 0-16,2 5 17 0,0-2-1 0,0 2-16 0,0-7 0 0,0 7 24 16,7-5 0-16,-7 5-24 15,19-21 0-15,-19 21 30 0,43-36 1 0,-19 20-31 0,2 4 0 0,0 3 36 16,3 1 1-16,4 1-37 15,0-2 0-15,-2 2 52 0,9 0-1 0,-9 2-51 0,0 5 0 0,0 0 53 16,-2 0 1-16,-1 2-54 16,1 3 0-16,-1 2 51 0,-4 0 0 0,-2 5-51 0,1-5 0 0,-4 5 56 15,0 2 0-15,-7 0-56 16,-5 1 0-16,1 1 52 0,-8 3 0 0,-10 2-52 16,5 8 0-16,-2-1 41 0,-5 10 1 0,-4-5-42 0,-3 0 0 0,-3 2 36 0,1 1-1 15,-5-3-35-15,2-3 0 0,-5 1 29 16,3 0 0-16,-2-3-29 0,-6-2 0 0,6-5 22 0,2-2 1 15,2-2-23-15,0-3 0 0,-2-5 18 16,4-1 0-16,6-6-18 0,2 0 0 0,14-2 12 0,-10 3 1 16,10-3-13-16,-2-3 0 0,2 3 10 15,0-2 1-15,0 2-11 0,0-5 0 0,0 5 9 0,2-5-1 16,-2 5-8-16,12-18 0 0,0 1 8 0,2 1 1 0,7-3-9 16,1 2 0-16,9 1 8 0,0-3 1 15,0 4-9-15,0-1 0 0,-1 4 9 0,1-2 0 0,5 0-9 16,-5 0 0-16,-2-1 9 0,1 1 0 15,1 0-9-15,0 2 0 0,3 5 9 0,1 3 0 0,-4-1-9 16,0 10 0-16,-5 2 9 0,-2 4 0 16,0 6-9-16,-5-1 0 0,-5 1 7 0,0 0 1 0,-4 1-8 15,2 1 0-15,-5 0 6 0,-2 0 2 16,-5 5-8-16,-5-1 0 0,0 6 6 0,-2-1 0 0,-5-2-6 16,-7 0 0-16,-2-5 7 0,-3 3 0 0,-5-1-7 15,-1 1 0-15,-4 0 7 0,3-1-1 0,-4-1-6 16,1-4 0-16,1 1 7 0,2-2 1 0,0 2-8 0,-7 2 0 0,2 0 7 15,3-2 1-15,-3-5-8 16,-2-2 0-16,3-2 9 0,-1-6 1 0,3 1-10 0,2-5 0 0,0 0 9 16,5 0 1-16,-5-5-10 15,5-2 0-15,2 3 8 0,5-4-1 0,2 1-7 0,3 3 0 0,14 4 7 16,-12-7 0-16,12 7-7 0,0-5 0 0,0 5 1 0,5-14 0 16,4 4-1-16,8-9 0 0,-17 19-2381 15</inkml:trace>
  <inkml:trace contextRef="#ctx0" brushRef="#br0" timeOffset="19055.95">18470 15354 1381 0,'0'0'0'0,"0"0"0"0,0 0 0 0,0 0-3 16,0 0 0-16,0 0 3 15,0 0 0-15,0 0-32 0,0 0 0 0,0 0 32 0,-7 0 0 0,7 0 38 16,-12 7 1-16,5 0-39 15,0 0 0-15,7-7 29 0,-19 14 1 0,7-4-30 0,0 1 0 0,0 1 28 16,0 0 1-16,2 0-29 16,-1 2 0-16,3 2 109 0,4 3 0 0,-8 3-109 0,0-1 0 0,-2 2 120 15,2-1 1-15,-5 6-121 0,5 8 0 0,-2 6 126 0,0 1 1 16,2 1-127-16,0-1 0 16,-5-1 96-16,3-1 1 0,0-4-97 0,-3 1 0 0,-2-2 84 0,0-3 0 15,2 0-84-15,3-3 0 16,7 1 60-16,0 2-1 0,-3 3-59 0,3-6 0 0,0 3 35 0,-7 0 0 15,-1 3-35-15,6-8 0 16,9-28-2075-16</inkml:trace>
  <inkml:trace contextRef="#ctx0" brushRef="#br0" timeOffset="19316.28">17875 15689 1859 0,'0'0'0'0,"0"0"0"0,0 0 0 0,0 0 21 0,0 0 1 0,0 0-22 15,5 5 0-15,-5-5 51 0,19 19 1 0,-7-10-52 0,7 5 0 16,7 0 14-16,5 5 2 0,2 3-16 16,5 1 0-16,-4 3 27 0,4 0 1 0,2-2-28 0,-2-1 0 0,5-1 6 15,-5-3-1-15,5-1-5 16,-12 6 0-16,4-10 3 0,4 3-1 0,-4-1-2 0,-1-4 0 15,-4 0 1-15,1 0 0 0,-4-8-1 16,3 4 0-16,4-1 0 0,-3 4 1 0,-3-3-1 0,-2-4 0 16,-26-4-1582-16</inkml:trace>
  <inkml:trace contextRef="#ctx0" brushRef="#br0" timeOffset="19906.37">18879 15536 2035 0,'0'0'0'0,"0"0"0"15,2 0 0-15,-2 0-19 0,5 0 1 16,-5 0 18-16,5 0 0 0,-5 0-71 0,16 0 1 0,-1 0 70 15,6-3 0-15,5 1 38 0,5-3 1 16,0 3-39-16,-2-5 0 0,-1 2 26 0,1 0 1 0,4-2-27 16,-12-2 0-16,1-1 27 0,2 1 0 15,-5 2-27-15,4 0 0 0,-3-3 88 0,1 1 1 0,0 2-89 16,1 2 0-16,4-5 81 0,-7 8 1 0,0 2-82 0,-2 0 0 16,-6 0 46-16,4 7 0 0,-13 3-46 15,5-1 0-15,3 3 39 0,-1 2 1 0,-6 5-40 0,1 5 0 16,-4 2 31-16,0-1-1 0,0 9-30 15,-4-1 0-15,-6 4 25 0,-2-4 1 0,3 5-26 0,-6-7 0 16,4 2 21-16,-8 0 1 0,0 0-22 16,-5 3 0-16,-2-6 16 0,-8 1 1 0,3 2-17 0,3-5 0 15,2 1 11-15,0-3 1 0,2 0-12 0,-2-3 0 0,7-4 7 0,-3-2 1 16,8-3-8-16,2-5 0 16,7-2 3-16,-4-2 1 0,9-5-4 0,-5 5 0 0,5-5 0 0,-2 5 0 15,2-5 0-15,2 2 0 16,-2-2 0-16,5-2 0 0,-5 2 0 0,21-15 0 0,1 6 0 15,6-12 0-15,3 2 0 0,0 2 0 16,0 3 1-16,4 0 1 0,-4 0-2 0,3 2 0 0,1 5 9 0,3-3 0 16,0 6-9-16,3-1 0 15,-8 0 18-15,5 1 0 0,-4 1-18 0,1 3 0 0,1 0 22 0,-3 0 2 16,-2-5-24-16,2 10 0 0,-14-2 22 0,3 1 2 0,-3 1-24 16,2 0 0-16,-4 2 17 0,-3 2 1 15,3 1-18-15,-8-8 0 0,-9-2 12 0,10 12 1 0,-10-12-13 16,14 12 0-16,-14-12-2246 0</inkml:trace>
  <inkml:trace contextRef="#ctx0" brushRef="#br0" timeOffset="20136.25">20090 15531 2374 0,'0'0'0'0,"0"0"0"15,2 2 0-15,-2-2 0 0,5 3 0 0,-5-3 0 0,4 0 0 16,-4 0 0-16,8 0 0 0,-8 0 0 0,11 0 0 0,1 0 26 0,-2 0 0 16,4 0-26-16,-4 0 0 15,2 0 11-15,-5 0 1 0,-7 0-12 0,12-10 0 0,-12 10-1838 0</inkml:trace>
  <inkml:trace contextRef="#ctx0" brushRef="#br0" timeOffset="20691.24">20546 15032 2211 0,'0'0'0'0,"0"0"0"0,0 0 0 0,0 0 15 0,0 0 0 0,0 0-15 16,0 0 0-16,0 0 124 0,0 0 1 15,0 0-125-15,5 10 0 0,-3-1 115 0,3 1 2 0,5-1-117 16,-1 3 0-16,-2 5 39 0,5 6 0 0,-5 1-39 0,0 2 0 16,-2 4 26-16,2 6 0 0,-7 2-26 15,5-3 0-15,-5 1 36 0,0 1 0 0,0-4-36 0,0 3 0 16,2 2 35-16,1 2 0 0,-1-7-35 15,3 2 0-15,4 1 32 0,-6-3 2 0,6-3-34 0,3-4 0 16,-5-4 22-16,5-3 2 0,0-1-24 16,0-8 0-16,2-3 15 0,-11 0 2 0,-3-7-17 0,19 0 0 15,-5-7 11-15,-2 5 2 0,7-10-13 16,5-7 0-16,4-7 2 0,3-7 1 0,-2-3-3 16,-3-1 0-16,-2-1 0 0,-3 2 0 0,3 1 0 15,-5 2 0-15,5 2-5 0,-5 1-1 0,0 4 6 16,-5 4 0-16,3 6-15 0,-10 2 0 0,-7 14 15 0,16-12 0 0,-16 12-21 0,8 0-1 15,-8 0 22-15,4 7 0 16,-4-7-18-16,17 7 1 0,-12 5 17 0,4 7 0 0,3 9-13 0,-5 7 1 16,0 3 12-16,-2 5 0 15,-5-1-9-15,0 8 1 0,0 2 8 0,0 0 0 0,0 4-2 0,0 1-1 16,-5 5 3-16,-2-1 0 0,0-2 0 0,-7 2 0 0,2 3 0 16,2 2 0-16,-1 0 1 0,-4 5 1 15,-1-7-2-15,1-5 0 0,-1-2 5 0,-1-5 2 0,5-5-7 16,-2-4 0-16,4-6 13 0,1-4 2 15,2-7-15-15,0-4 0 0,7-6 12 0,-5-4 2 0,5-12-14 16,-3 2 0-16,3-2-2303 16</inkml:trace>
  <inkml:trace contextRef="#ctx0" brushRef="#br0" timeOffset="32685.17">16227 17590 979 0,'0'0'0'15,"0"0"0"-15,-7 0 0 0,7 0 38 0,-5-2 2 16,5 2-40-16,-5 0 0 0,5 0 66 0,0-5 1 16,0 5-67-16,-9-5 0 0,9 5 55 0,-10-7 0 0,10 7-55 15,-7-11 0-15,7 11 26 0,-19-22 0 0,19 22-26 16,-19-35 0-16,12 11 18 0,-3-2 1 0,1 3-19 15,4 6 0-15,3-2 23 0,2 5 1 0,0 5-24 16,0-1 0-16,0-2 17 0,0 3 1 0,0-5-18 16,0 4 0-16,0 10 21 0,7-14 1 0,-7 14-22 15,9-14 0-15,-9 14 32 0,10-7 0 16,-10 7-32-16,17-2 0 0,-10 2 37 0,2 0 2 0,3 0-39 16,5 0 0-16,2 2 44 0,2 3 3 0,3 2-47 15,2 2 0-15,-4 3 52 0,4 2 2 0,-5 0-54 0,1-2 0 16,-3 5 51-16,-5-6-1 0,0 4-50 0,-4 1 0 15,-3 5 42-15,0 3-1 0,-5 0-41 0,-2-1 0 16,0 6 36-16,0 1 0 0,-2 1-36 0,-10-3 0 16,0 1 28-16,-7 1 1 0,0-1-29 15,2-1 0-15,-4-2 25 0,2 0 1 0,2 0-26 0,-4-2 0 0,2-1 19 16,0 1 1-16,0-3-20 0,2-2 0 0,5-2 18 16,-2-3 1-16,2-5-19 0,5-2 0 0,7-7 16 15,-17 7-1-15,17-7-15 0,-11 5 0 0,11-5 16 0,-10 5 1 16,10-5-17-16,-5 0 0 0,5 0 15 0,-5-5-1 15,5 5-14-15,0-5 0 0,0 5 11 0,-9-4 1 16,9 4-12-16,0-7 0 0,0 7 15 0,0-12 1 16,2 2-16-16,5-6 0 0,-4 2 17 0,4-1 0 0,3 1-17 15,-1 0 0-15,3 0 17 0,2 0 0 0,3 0-17 16,2-5 0-16,0 4 18 0,0 4 0 0,0-1-18 16,5 0 0-16,4 3 18 0,6 2 0 0,1 2-18 15,-11 2 0-15,7 3 20 0,-5 0 1 16,-4 0-21-16,4 3 0 0,0 6 18 0,0 3 0 0,-2 2-18 15,0 0 0-15,-5 1 13 0,-5 1 1 0,0 3-14 16,-7 0 0-16,0 0 11 0,-7 0 1 0,0 2-12 16,0 7 0-16,0-4 10 0,-9 2 1 0,2 2-11 15,-15 3 0-15,1 2 11 0,0 2-1 0,-6 1-10 16,4-5 0-16,-1-3 7 0,-7 0 2 0,7-2-9 16,-2-5 0-16,2-2 8 0,-4 0 1 0,4-2-9 0,5-5 0 15,0-5 7-15,0-5 0 0,7 0-7 0,2 1 0 16,10-3 5-16,-2-3 1 0,2 3-6 0,2-4 0 0,-2 4 4 15,5-5 1-15,0-5-5 0,7-11 0 0,-12 21-2111 16</inkml:trace>
  <inkml:trace contextRef="#ctx0" brushRef="#br0" timeOffset="32873.48">17219 17361 2148 0,'0'0'0'0,"0"0"0"0,-10 5 0 0,10-5 2 0,-9 5-1 0,9-5-1 15,-10 0 0-15,10 0-4 0,-7 0 2 0,7 0 2 16,-5 0 0-16,5 0 30 0,-2 0 1 0,2 0-31 16,-5 0 0-16,5 0 20 0,0 0 0 0,0 0-20 15,0 2 0-15,0-2-1685 0</inkml:trace>
  <inkml:trace contextRef="#ctx0" brushRef="#br0" timeOffset="33296.53">17606 17229 2072 0,'0'0'0'0,"0"0"0"0,0 7 0 0,0-7 26 16,3 7 0-16,-3-7-26 0,9 19 0 0,-1 0 95 0,3 2 2 15,-3 3-97-15,1 2 0 0,-4 0 75 0,4 0 0 16,3 2-75-16,-5 3 0 0,5-1 28 0,-2 1 1 16,-1-3-29-16,8-2 0 0,-3-2 18 0,0-3 0 15,-2 1-18-15,3-8 0 0,1 0 16 0,-4-2 1 16,2-5-17-16,3 0 0 0,-5-5 12 0,0 1 0 15,2-3-12-15,-2 0 0 0,0 0 9 0,2 0 0 0,-2-3-9 16,2-4 0-16,-7-2 7 0,5-5 1 0,0-5-8 16,-2-5 0-16,-3-7 6 0,-5-4-1 0,-2-3-5 15,-2-4 0 1,-5-3 5-16,-5-2-1 0,-5 2-4 0,5 2 0 0,-14 3 9 0,2 2 0 0,-2 5-9 16,0 5 0-16,-2 7 21 0,-1 2 2 0,0 4-23 15,-1 6 0-15,-4 4 38 0,3 5 0 0,0 5-38 16,-4 4 0-16,4 8 47 0,-2 4 0 0,2 8-47 15,2 1 0-15,8 6 32 0,4 4 0 0,5 2-32 16,3-1 0-16,9-41-2225 0</inkml:trace>
  <inkml:trace contextRef="#ctx0" brushRef="#br0" timeOffset="33674.01">19319 16846 2161 0,'0'0'0'15,"0"0"0"-15,-2 7 0 0,2-7 23 16,-5 17 2-16,5-17-25 0,-7 31 0 0,2-8 38 0,-2 6 2 0,2 1-40 15,-9-1 0-15,7 4 68 0,-8 4 2 0,1 1-70 16,-3 2 0-16,1 5 37 0,-1 0 0 0,-2 2-37 16,0 3 0-16,-2 4 22 0,-1 1 2 0,3-3-24 15,0-3 0-15,0-2 16 0,0-2 1 0,3-2-17 16,-1-5 0-16,0-1 14 0,3-1 0 0,0-1-14 16,2-2 0-1,2 0 10-15,-2-2 2 0,3-3-12 0,4-2 0 16,-2-4 8-16,0-3-1 0,4 2-7 15,1 2 0-15,2 3 5 0,-5 3 0 0,1-3-5 0,-6-7 0 0,10-19-1990 0</inkml:trace>
  <inkml:trace contextRef="#ctx0" brushRef="#br0" timeOffset="33893.81">18617 17309 2135 0,'0'0'0'0,"0"0"0"0,3 7 0 0,-3-7-4 0,2 7 0 16,-2-7 4-16,14 19 0 0,1-2-1 16,4 4 1-16,9 5 0 0,-2 0 0 0,10 2 16 0,4 8 1 0,1-3-17 15,4-5 0-15,0-4 9 0,-2-3 0 0,2 0-9 16,5 1 0-16,-9-6 9 0,1 3 0 0,4-5-9 16,-1 3 0-16,2-3 65 0,3 0 1 0,-4 0-66 15,-4-2 0-15,-4-3 41 0,0-1 2 0,-2 1-43 16,-3 0 0-16,-33-9-1808 0</inkml:trace>
  <inkml:trace contextRef="#ctx0" brushRef="#br0" timeOffset="34443.46">20111 17307 2337 0,'0'0'0'0,"0"0"0"0,0-5 0 0,0 5 1 15,0-9 0-15,0 9-1 0,7-19 0 0,5 5-1 16,-5-1 1-16,7 4 0 0,3 1 0 0,2-4 59 0,5 2 0 16,-5 0-59-16,2 1 0 0,1-1 27 0,1 0 1 15,-3 0-28-15,1 3 0 0,0 2 22 0,3 2 1 16,-2 3-23-16,-3-1 0 0,0-2 73 0,0 5 0 15,-3 0-73-15,3 0 0 0,-4 5 76 0,-6 0 0 16,10 0-76-16,0 2 0 0,7 5 60 0,5 2-1 16,-5 0-59-16,-2 0 0 0,-7 0 41 0,-3 0-1 15,-2 5-40-15,-5 3 0 0,-5 1 25 0,1 3 1 0,-6 2-26 16,1 6 0-16,-5 3 16 0,2 1 1 0,-11 2-17 16,1 3 0-16,-9 2 11 0,3 0 2 0,-10-3-13 15,3-2 0-15,-1 3 5 0,-9-3 1 0,5-2-6 16,4-3 0-16,5 0 3 0,5-1 1 0,-2-4-4 15,0-8 0-15,2-6 2 0,4-2 0 0,-1-4-2 16,8-6 0-16,8-4 0 0,-4 3 1 0,4-3-1 16,4 0 0-16,-4 0 0 0,0-3 2 0,0 3-2 0,12-4 0 15,0 1 0-15,0-1 1 0,7-4-1 0,7-3 0 16,5-3 2-16,0-1 0 0,2 1-2 0,6 0 0 16,-11 0 5-16,5 2 0 0,3 0-5 0,-3-2 0 0,3 2 9 15,2 0 1-15,-5 1-10 0,3 4 0 0,0-3 14 16,-3 3 0-16,-4 0-14 0,-1 2 0 0,-2 5 13 15,-2 0-1-15,-3 3-12 0,1-1 0 0,-8 0 10 16,3 1 0-16,-3 1-10 0,-4 1 0 0,-10-5-2471 16</inkml:trace>
  <inkml:trace contextRef="#ctx0" brushRef="#br0" timeOffset="34647.41">21381 17189 2538 0,'0'0'0'0,"0"0"0"16,0 0 0-16,0 0 16 0,0 0-1 0,0 0-15 16,2 0 0-16,-2 0 35 0,5 0 0 0,-5 0-35 15,3 0 0-15,-3 0 38 0,9 0 1 0,-9 0-39 16,12 0 0-16,-12 0 15 0,14 0 0 0,-14 0-15 15,12-3 0-15,-12 3-2061 0</inkml:trace>
  <inkml:trace contextRef="#ctx0" brushRef="#br0" timeOffset="35117.98">22009 16549 2173 0,'0'0'0'0,"0"0"0"0,0 4 0 0,0-4 62 0,0 5 1 16,0-5-63-16,5 10 0 0,-5-10 116 0,16 11 2 15,-1 8-118-15,4 7 0 0,7 7 102 0,-10 8 2 16,3 1-104-16,3 3 0 0,-10 4 34 0,4-1 1 16,3-1-35-16,-7-5 0 0,0-6 22 0,0-1-1 0,2-2-21 15,1-4 0-15,1-3 23 0,3-5 1 0,-2-2-24 16,2-3 0-16,0 1 24 0,2-1 0 0,1-1-24 15,2-6 0-15,-3-4 18 0,-2-3 0 0,0-2-18 16,-2 0 0-16,-3-2 14 0,-4 2-1 0,1-5-13 16,-1-4 0-16,7-8 8 0,-5-4 1 0,2 0-9 15,-5-1 0-15,10-1 4 0,-9 1 2 0,-1-1-6 16,1 6 0-16,-10 6 3 0,0 1 2 0,0 10-5 16,0-14 0-16,0 14 2 0,0-12 1 0,0 12-3 15,-7-2 0-15,7 2 5 0,-5-3-1 0,5 3-4 16,-7 3 0-16,7-3 13 0,-10 9 0 0,-2 3-13 0,3 9 0 15,-10 12 20-15,2 7 1 0,-2 3-21 0,7-1 0 16,0 1 29-16,3-1 1 0,-3 3-30 0,3 5 0 16,4 4 39-16,-5 3 2 0,3-5-41 0,2-5 0 0,3-4 39 15,2-6 2-15,-2-6-41 0,2 0 0 0,-3-5 32 16,-4-5 1-16,0-2-33 0,2-2 0 0,-4-1 22 16,-1-2 0-16,-4-2-22 15,0-3 0-15,14-9-2590 0</inkml:trace>
  <inkml:trace contextRef="#ctx0" brushRef="#br0" timeOffset="36739.08">21210 18740 1960 0,'0'0'0'0,"0"0"0"15,0 0 0-15,0 0 63 0,0 0 1 0,0 0-64 16,0 0 0-16,0 0 120 0,0 0 1 0,0 0-121 0,0 0 0 15,0 0 60-15,0 0-1 0,0 0-59 0,12-9 0 16,-12 9 36-16,19-31 0 0,-19 31-36 0,35-40 0 16,-16 17 12-16,-4 1 1 0,4 3-13 0,0 3 0 15,0 2 6-15,2 2 1 0,-7 2-7 0,1 1 0 0,-3 0 3 16,0-1 2-16,-1 3-5 0,4 5 0 0,-6 2 0 16,-4 0 0-16,-5 0 0 0,17-5 0 0,-17 5-1925 15</inkml:trace>
  <inkml:trace contextRef="#ctx0" brushRef="#br0" timeOffset="36895.75">21464 18757 1394 0,'0'0'0'15,"0"0"0"-15,-7 9 0 0,-2 1 2 0,-1 4 0 16,3-4-2-16,2-1 0 0,5-9 4 0,3 7 1 16,-3-7-5-16,9 5 0 0,-9-5 18 0,10 2 0 0,6-7-18 15,10-2 0-15,3-4 14 0,9-6 2 0,-5-9-16 16,5-5 0-16,-38 31-1105 0</inkml:trace>
  <inkml:trace contextRef="#ctx0" brushRef="#br0" timeOffset="37351.01">22370 18304 1922 0,'0'0'0'0,"0"0"0"0,5-5 0 0,-5 5-16 16,14-12 0-16,-6 3 16 0,1-1 0 0,3-2 8 16,2-4 0-16,3-1-8 0,7-2 0 0,-3 0 30 15,3 1 2-15,2-4-32 0,5-1 0 0,2-3 17 0,-4-3-1 16,2 1-16-16,-3 2 0 0,1 5 15 0,-8 2 0 15,5 0-15-15,1 0 0 0,-6 3 48 0,3-1 1 16,0 3-49-16,-3 4 0 0,-2 6 33 0,-2 1-1 16,-3 1-32-16,-2 0 0 0,0 2 24 0,-8 2 1 15,-4-2-25-15,22 7 0 0,-17-5 16 0,7 1 2 0,-3-1-18 16,1 3 0-16,-10-5 12 0,11 16 0 0,-1-4-12 16,-5 2 0-16,2 5 18 0,-2 0 0 0,2 7-18 15,-5 2 0-15,0 8 26 0,3 4 0 0,2 3-26 16,-2-3 0-16,2 0 32 0,0 0 2 0,1 0-34 15,-1 0 0-15,0 3 39 0,-7-3 0 0,2 5-39 16,5 2 0-16,-7 3 42 0,0 2 0 0,3-3-42 16,1-4 0-16,6-5 41 0,-5-2-1 0,4-3-40 15,-2 1 0-15,-2-3 27 0,-2-5 0 0,-3-2-27 16,4-2 0-16,-1-5 18 0,-3-3 1 0,0-1-19 0,2-4 0 16,-2-11-2092-16</inkml:trace>
  <inkml:trace contextRef="#ctx0" brushRef="#br0" timeOffset="37696.04">22637 18731 2135 0,'0'0'0'0,"0"0"0"16,2 0 0-16,-2 0 0 0,3 0 1 0,11-5-1 16,5-4 0-16,12-5 1 0,9-5 0 0,-6-2-1 15,-1-1 0-15,-2 1 4 0,0-3-1 0,4 1-3 16,3 2 0-16,5-1 25 0,-5 1 0 0,3 0-25 16,-6-1 0-16,-4 1 20 0,0-2 1 0,-2 4-21 15,-1 2 0-15,3 3 18 0,-7 2 1 0,-3 0-19 16,-2 1 0-16,3 1 49 0,-5 3 1 0,-1 2-50 15,-9 3 0-15,-7 2 59 0,5 0 1 0,-5 0-60 16,2 0 0-16,-2 0 51 0,0 0 1 0,0 0-52 16,3 0 0-16,-3 0-1946 0</inkml:trace>
  <inkml:trace contextRef="#ctx0" brushRef="#br0" timeOffset="37915.65">23947 17935 2261 0,'0'0'0'15,"0"0"0"-15,3 0 0 0,-3 0-1 0,5 0 1 16,-5 0 0-16,16-7 0 0,1 0-19 0,4-5-1 0,-2-7 20 15,-4-7 0-15,-15 26-1666 0</inkml:trace>
  <inkml:trace contextRef="#ctx0" brushRef="#br0" timeOffset="38433.82">24197 17498 2086 0,'0'0'0'0,"0"0"0"0,7-2 0 0,-7 2-9 16,10-3 0-16,-3-1 9 0,7-6 0 0,5-4 1 16,0-5 0-16,5 0-1 0,-5 0 0 0,-9 1 48 15,1-1 2-15,6 0-50 0,-5 0 0 0,2 2 24 16,-4 1 2-16,6-3-26 0,-4 0 0 0,3-2 21 0,-6-3 2 15,8 3-23-15,-3 7 0 0,3-3 48 0,2 5 1 16,-3 1-49-16,1-1 0 0,-5 5 63 0,2 2 0 16,-7 5-63-16,5 0 0 0,0 0 73 0,5 0 1 15,-8 2-74-15,3 5 0 0,2 3 79 16,-4 2 0-16,4-1-79 0,-4 1 0 0,-6 2 63 0,4 3 1 16,1 4-64-16,-4 0 0 0,2 3 51 0,-2 4 0 0,-5 1-51 15,-3 4 0-15,-1 5 32 0,-4-1-1 0,-3 4-31 16,-8 1 0-16,0 1 20 0,-5-1 1 0,0 1-21 15,3-1 0-15,2-2 15 0,2 0 2 0,-2 1-17 16,0-4 0-16,7 1 11 0,-5 0 1 0,5-3-12 16,3-4 0-16,4-5 9 0,-2-7 0 0,2-3-9 15,5 1 0-15,5-3 7 0,0-2 2 0,-3-3-9 16,3-1 0-16,-5-8 8 0,21 7 0 0,-11-5-8 16,2-2 0-16,4 0 11 0,6-2 0 0,2-3-11 15,2-5 0-15,2-4 15 0,1-5 1 0,2 0-16 0,0-2 0 16,-8 0 19-16,4 0 0 0,3-3-19 0,9-2 0 15,-4 0 15-15,6-2 0 0,-1-3-15 0,0 0 0 16,3-2 11-16,0 0 2 0,-5-2-13 0,-5-3 0 0,-33 38-2531 16</inkml:trace>
  <inkml:trace contextRef="#ctx0" brushRef="#br0" timeOffset="58579.21">6371 17082 1369 0,'0'0'0'0,"0"0"0"16,-5 0 0-16,5 0 47 0,-2 0 1 0,2 0-48 16,-5 0 0-16,5 0 99 0,-5 0 1 0,5 0-100 15,-7 0 0-15,7 0 70 0,-12 0 1 0,12 0-71 16,-21 0 0-16,21 0 29 0,-17-2 0 0,17 2-29 16,-24-5 0-16,24 5 21 0,-19-4-1 0,19 4-20 15,-19 0 0-15,19 0 18 0,-16 0 0 0,16 0-18 16,-22 0 0-16,22 0 14 0,-19 2 2 0,19-2-16 0,-26 21 0 15,26-21 11-15,-38 31 0 0,38-31-11 0,-33 38 0 16,33-38 13-16,-48 40-1 0,29-14-12 0,2 2 0 16,-6 3 17-16,1 0 1 0,-2 2-18 0,5 2 0 15,5 3 20-15,-3 0 1 0,3 2-21 0,-5 0 0 0,3 3 23 16,1 4 0-16,-4-2-23 0,5-5 0 0,-12-2 23 16,4-1-1-16,6 4-22 0,1-6 0 0,4 3 45 15,-1-3 0-15,2 1-45 0,-4-1 0 0,4 3 54 0,-2 0 0 16,3-3-54-16,2-2 0 0,-5-5 51 0,2-2 2 15,3-4-53-15,-2-1 0 0,2-5 39 0,0 1 1 16,4-5-40-16,-6-5 0 0,9-7 26 0,0 5-1 16,0-5-25-16,0-5 0 0,0 5-1962 0</inkml:trace>
  <inkml:trace contextRef="#ctx0" brushRef="#br0" timeOffset="58917.44">5274 17418 1608 0,'0'0'0'0,"0"0"0"15,0 0 0-15,0 0 0 0,0 0 1 0,0 0-1 16,0 0 0-16,0 0 10 0,5 0 0 0,-5 0-10 16,19 2 0-16,5 5 21 0,7 3 1 0,0 4-22 0,0 0 0 15,2 3 12-15,0 4 0 0,-7 5-12 0,3-5 0 16,0 3 9-16,1 4 1 0,4-7-10 0,-3 3 0 15,0-3 21-15,2-2 0 0,-2 0-21 0,-3 5 0 0,-2 2 32 16,5 0 1-16,-4 0-33 0,3 0 0 0,1 0 36 16,5-3 0-16,-3 3-36 0,-2 2 0 0,0 3 33 15,0 2 2-15,0 0-35 0,2-2 0 0,1 2 26 16,-3 2 1-16,-3-1-27 0,3-4 0 0,0-1 20 16,0-1 1-16,0-2-21 0,-7-2 0 0,2-3 16 15,-2-5 1-15,-3 1-17 0,3-1 0 16,2 1 12-16,-9-5 1 0,2 0-13 0,7-1 0 0,-26-11-1586 0</inkml:trace>
  <inkml:trace contextRef="#ctx0" brushRef="#br0" timeOffset="59262.33">7543 17675 1960 0,'0'0'0'0,"0"0"0"0,0 0 0 16,0 0 12-16,0 0 1 0,0 0-13 0,0 0 0 15,0 0 18-15,8-4 1 0,-8 4-19 16,19-5 0-16,0 0 98 0,0 0 2 0,-3-2-100 0,6 3 0 0,1-6 36 15,1 1 0-15,-2 2-36 0,-13 2 0 0,8 0 25 16,-8 0 0-16,3-2-25 0,2-2 0 16,5-1 40-16,-2-1 1 0,2-4-41 0,-2 1 0 0,-1-2 45 0,3-3 0 15,1 2-45-15,-4 1 0 0,-2-1 31 0,-4 3-1 16,-1 5-30-16,1-1 0 0,2 5 21 0,-5 3 0 16,5 2-21-16,-5-5 0 0,-7 5 9 0,5-4 0 15,-5 4-9-15,9-3 0 0,-9 3-1976 0</inkml:trace>
  <inkml:trace contextRef="#ctx0" brushRef="#br0" timeOffset="59482.34">7686 18110 1897 0,'0'0'0'0,"0"0"0"0,0 0 0 0,0 0-5 0,0 0 0 0,0 0 5 15,2-7 0-15,-2 7 0 0,8-17 1 0,3 1-1 16,6-8 0-16,9 0 47 0,-2-4 2 0,2 2-49 0,-2 3 0 16,0 6 25-16,-8 3 2 0,8 2-27 0,0 0 0 15,2 0 22-15,-2 1 0 0,2-1-22 0,0 0 0 16,0 3 53-16,-4 1 1 0,-1-1-54 0,-2 0 0 16,-19 9-1641-16</inkml:trace>
  <inkml:trace contextRef="#ctx0" brushRef="#br0" timeOffset="60219.71">8583 16679 1972 0,'0'0'0'0,"0"0"0"16,0 0 0-16,0 0 3 0,0 0 0 0,0 0-3 15,2 0 0-15,-2 0 6 0,2 0-1 0,-2 0-5 16,20 0 0-16,-4 0 47 0,6 0 2 0,1-3-49 0,4-1 0 15,1-4 21-15,-2-3 1 0,0-1-22 0,1-2 0 16,3-1 16-16,-1 1 0 0,2 3-16 0,2-8 0 16,8 0 32-16,-1-5 1 0,3-2-33 0,0 3 0 0,-8 4 40 15,-1-5 1-15,4 0-41 0,0 1 0 0,-3-1 43 16,4 3 2-16,-4-7-45 0,-1 2 0 0,-4 0 38 16,-3-3 2-16,-1 6-40 0,2-1 0 0,-2-7 31 15,1 8 1-15,-4 6-32 16,4-2 0-16,-1 5 34 0,-5 2 1 0,-2 0-35 0,0 1 0 0,-7 1 32 0,-2-2 0 15,-10 12-32-15,9-4 0 0,-9 4 36 0,2 0 1 16,-2 0-37-16,5 0 0 0,-5 0 34 0,0-5-1 16,0 5-33-16,0 0 0 0,0 0 32 0,0 0-1 15,0 0-31-15,0 0 0 0,0 0 29 0,0 0 1 16,0 0-30-16,0 0 0 0,0 0 25 0,5 0 1 16,-5 0-26-16,5 12 0 0,0 4 20 0,4 8 2 0,5 0-22 15,-7 4 0-15,12 5 19 0,-7 0 0 0,7-5-19 16,-9 10 0-16,-3 0 16 0,5 7 0 0,-5 0-16 15,5 0 0-15,-5 4 18 0,5 8 1 0,-5-5-19 16,5 0 0-16,-7 2 18 0,2 0 1 0,2 3-19 16,-9 4 0-16,3 8 16 0,-3-1 1 0,2 1-17 31,3-1 0-31,-3 1 15 0,3-1-1 0,0 3-14 0,-5 2 0 0,7 5 13 0,-7 5 0 0,0-5-13 16,0-9 0-16,0-6 10 0,0-4 0 0,0 0-10 0,-2-2 0 15,-3 4 8-15,5-4 0 0,-7-3-8 0,2-4 0 16,0-3 5-16,0-4 2 0,-4-5-7 0,2-8 0 15,7-1 5-15,-5-10 0 0,5-5-5 0,-5-5 0 16,5-9 4-16,0 10 0 0,0-10-4 16,-9 0 0-16,9 0 2 0,-5-5 1 0,5 5-3 0,-7-14 0 0,2 0 0 15,-2-5 0-15,-5-12 0 0,5-2 0 0,7 33-2495 16</inkml:trace>
  <inkml:trace contextRef="#ctx0" brushRef="#br0" timeOffset="60517.82">9384 17517 2198 0,'0'0'0'0,"0"0"0"15,7-7 0-15,-7 7-1 16,12-17 1-16,-2 6 0 0,6-6 0 0,11-4-1 0,-1-3 0 0,5 3 1 15,-3 2 0-15,3 0 24 0,7 0 1 0,-2 0-25 16,-3 0 0-16,-7 3 13 0,3 2 1 0,4 0-14 16,-2-1 0-16,0 1 12 0,7 0 1 0,-7 0-13 15,0 0 0-15,-5 2 57 0,-2 3 1 0,-3-1-58 16,-6 1 0-16,-1 2 90 0,-2 2 0 0,-12 5-90 16,14-7 0-16,-14 7 88 0,0 0 1 0,0 0-89 0,0 0 0 15,0 0 74-15,0 0 0 0,0 0-74 0,0 0 0 0,0 0-2188 16</inkml:trace>
</inkml:ink>
</file>

<file path=ppt/ink/ink6.xml><?xml version="1.0" encoding="utf-8"?>
<inkml:ink xmlns:inkml="http://www.w3.org/2003/InkML">
  <inkml:definitions>
    <inkml:context xml:id="ctx0">
      <inkml:inkSource xml:id="inkSrc0">
        <inkml:traceFormat>
          <inkml:channel name="X" type="integer" max="31709" units="cm"/>
          <inkml:channel name="Y" type="integer" max="21139" units="cm"/>
          <inkml:channel name="F" type="integer" max="65535" units="dev"/>
          <inkml:channel name="T" type="integer" max="2.14748E9" units="dev"/>
        </inkml:traceFormat>
        <inkml:channelProperties>
          <inkml:channelProperty channel="X" name="resolution" value="999.96844" units="1/cm"/>
          <inkml:channelProperty channel="Y" name="resolution" value="999.9527" units="1/cm"/>
          <inkml:channelProperty channel="F" name="resolution" value="0" units="1/dev"/>
          <inkml:channelProperty channel="T" name="resolution" value="1" units="1/dev"/>
        </inkml:channelProperties>
      </inkml:inkSource>
      <inkml:timestamp xml:id="ts0" timeString="2022-02-01T23:01:56.528"/>
    </inkml:context>
    <inkml:brush xml:id="br0">
      <inkml:brushProperty name="width" value="0.05292" units="cm"/>
      <inkml:brushProperty name="height" value="0.05292" units="cm"/>
      <inkml:brushProperty name="color" value="#FF0000"/>
    </inkml:brush>
  </inkml:definitions>
  <inkml:trace contextRef="#ctx0" brushRef="#br0">20136 10518 5887 0,'0'0'0'0,"-6"-8"0"0,3 2 0 0,3 6 352 16,-5-7 80-16,1 0 16 0,2 0 0 0,2 7-112 15,-3-8-16-15,3 8 0 0,-5-7 0 0,3 1-48 0,2 6-16 0,-4-7 0 16,4 7 0-16,-7-5 368 0,7 5 64 0,0 0 16 0,0 0 0 0,0 0-208 16,-5-3-48-16,5 3 0 0,0 0 0 0,0 0-96 15,0 0-32-15,0 0 0 0,0 0 0 0,0 0-320 16,4-4 0-16,5-2 0 0,2 1-128 0,4-1 352 16,2-1 80-16,2 0 16 0,2-2 0 15,1 0-160-15,-1 1-32 0,-1-1 0 16,-2 0 0-16,-1-1-128 0,1-1 0 0,-2 1 0 0,2 0 0 0,-1 1 0 15,3 0 128-15,2 0-128 0,3 0 128 0,1 1 0 16,0 1 0-16,-1 0 0 0,1 1 0 0,-3 0 160 16,0 1 32-16,-4 0 0 0,-2 1 0 0,-3 0-160 15,0 1-32-15,-2 1 0 0,-2-1 0 0,-2 1 160 16,1 1 32-16,-1 1 0 0,-2 0 0 0,-6 0-112 16,7 2-16-16,-7-2 0 0,6 4 0 0,-1-1-192 15,-2 3-160-15,2 1 32 0,-2 1 0 0,0 3 128 16,0 2 176-16,-1 3-48 0,-1 1 0 0,0 1 160 15,-1 0 32-15,-1-1 0 0,1 0 0 0,-2 0-64 16,1 1 0-16,-2-1 0 0,1 1 0 0,0 2 256 16,1 2 64-16,-4 2 0 0,2 4 0 0,-1 7-416 15,-1 9-160-15,3-1 128 0,0-2-128 0,-3-1 0 16,0-1 0-16,-2-2 0 0,1 0 0 0,-3 9 0 16,3 15 0-16,-1-3 192 0,-1-2-64 0,-1-7-128 15,1-7 128-15,-1 1-128 0,1 1 128 0,-2 6-128 16,1 8 0-16,1-5 0 0,-1-6-176 0,1-6 176 15,4-6 0-15,-1-3 0 0,3-1 0 0,0 2-288 16,2 5-32 0,2 3 0-16,-1 0 0 0,4-4-864 15,-1-5-176-15,3-5-48 16,10 6-7520-16</inkml:trace>
  <inkml:trace contextRef="#ctx0" brushRef="#br0" timeOffset="370.52">20120 11306 18175 0,'11'-9'0'0,"-2"4"0"0,3-1 0 0,2 1 704 16,3 0 160-16,0 1 32 0,0 0 0 0,0 1-512 16,-1 0-112-16,2-1-16 0,-1-3 0 0,2 1 208 15,-1 0 48-15,5-2 0 0,4-1 0 0,6-1-112 16,7-2-16-16,2-2 0 0,1 0 0 0,-2-1-256 16,-4-2-128-16,-3 0 128 0,-5-1-128 0,4-2 0 15,0-1 0-15,1 0 0 0,4 1 0 0,-1 2 0 16,-1 2 0-16,-3 2 192 0,-6 4-64 0,-2 1 0 31,-4 1 0-31,-5 0 0 0,0 3 0 0,-3-1-768 16,-3 0-144-16,-2 0-48 0,1 0 0 0,1 0-1120 15,-1 1-224-15,0-2-64 0,18-29-5136 16</inkml:trace>
  <inkml:trace contextRef="#ctx0" brushRef="#br0" timeOffset="823.69">21446 9761 14847 0,'0'0'0'0,"0"0"0"0,0 0 0 0,-4 3 0 15,-2 3 192-15,3 2-48 0,-4 3-16 0,2 8 112 16,-2 5 16-16,2 6 0 0,-1 7 0 0,2-1 304 15,-1 2 64-15,2-3 16 0,1-3 0 0,-2-3-160 16,-1-2-32-16,4 1 0 0,-2 2 0 0,1 9-48 16,2 10-16-16,0 0 0 0,0-2 0 0,0-3-144 15,0-2-48-15,-2 0 0 0,1 2 0 0,0 11 208 16,0 10 48-16,1-3 0 0,0-7 0 0,-2-5-112 16,-1-3-16-16,0 9 0 0,0 10 0 0,0 0-144 15,1-3-48-15,1-6 0 0,-2-6 0 0,1 12 208 16,1 13 48-16,0-5 0 0,1-7 0 0,0-6-112 15,0-6-16-15,1 9 0 0,0 10 0 0,-1-5 64 16,1-6 0-16,-1-7 0 0,0-6 0 0,0 6-320 0,1 9 160 16,-1-1-160-16,0-2 128 0,-2-6-128 0,1-8 128 15,-1-3-128-15,1-1 128 0,0 5-304 16,0 5-64-16,-2-3-16 16,1-4 0-16,1-8-256 0,0-6-48 0,-1-5-16 0,0-4 0 0,-1-3-96 15,1-5-32-15,2-2 0 0,-1-3 0 16,1-8-656-1,0 0-144-15,0 0-32 16,-2-24-6848-16</inkml:trace>
  <inkml:trace contextRef="#ctx0" brushRef="#br0" timeOffset="1590.44">21845 10884 22271 0,'0'0'0'0,"-4"-8"0"0,4 8 0 0,-1-9 0 16,1 0 0-16,1 1 0 0,2 1 0 0,-1 0 352 15,4-1 80-15,-2 0 16 0,3 0 0 0,1 1-256 16,4-1-64-16,1 0 0 0,2-1 0 0,3-2 0 16,3-2 0-16,1 0 0 0,2-1 0 0,0-1 320 15,1-1 48-15,-1 0 16 0,0 0 0 0,-4 2-160 16,0 0-32-16,-3 3 0 0,-1 0 0 0,0 1-144 16,2 0-48-16,1 1 0 0,2 2 0 0,2 1 0 0,2 1 0 15,-2 1 0-15,1 3 0 0,-2 2-128 0,0 1 0 0,-2 3 0 16,-2 2-176-16,-3 2 176 0,0 2 0 0,-2 1 0 0,-1 3 0 15,-3 2-240-15,-3 4-16 0,-2-1 0 0,0 1 0 16,-2 1 112-16,-1 0 16 0,-4-1 0 0,-3-3 0 0,0 0 128 16,0 0-128-16,-1-2 128 0,-6-1-128 0,-2 1-64 15,-7 2 0-15,1 3 0 0,-4 1 0 0,-2 3 368 16,-1 2 64-16,2-2 16 0,1-1 0 0,3-2-256 16,4-2 0-16,0-4 0 0,7-4-160 0,-3-1 160 15,0-2 176-15,1-3-48 0,5-3 0 0,1 0 64 16,0 0 0-16,7-3 0 0,0 0 0 0,0 0 0 15,0 0 0-15,0 0 0 0,0 0 0 0,0 0 48 16,0 0 16-16,0 0 0 0,4-7 0 0,0 1-416 16,3 0-80-16,-1-1-16 0,3 1 0 0,4 1 112 15,4 0 16-15,2 1 0 0,3-1 0 0,5 2 304 16,6-1 64-16,1 1 16 0,1 2 0 0,-1 1-464 16,-2 2-96-16,-4 2-16 0,-5 2 0 0,0 1 320 15,-1 1 0-15,-1 1 0 0,2 1 144 0,1 2-144 16,1 0-272-16,2 0 64 0,0 1 16 0,-2 0 48 15,-2 0 16-15,-1 2 0 0,-2 0 0 0,-3 2 256 16,-4 1 48-16,-1 5 16 0,-2 6 0 0,-6 5-192 16,-3 3 0-16,-2 0 0 0,-3-3-176 0,-4-4 496 15,-1-3 112-15,-5-2 16 0,-1-3 0 0,-6-1-112 16,-4-3-16-16,-3 1 0 0,1 1 0 0,-1 1 368 0,4 0 64 16,1 0 16-16,3-1 0 0,1-3-416 0,1-2-80 0,0-1-16 15,5-3 0-15,-6-2 0 16,-2-1 0-16,0-5 0 0,1-1 0 15,-2-3-768-15,1-2-144 0,1-3-48 0,0-2 0 0,3-3-1584 16,-1-2-320-16,0-2-64 0,3 0-8048 0</inkml:trace>
  <inkml:trace contextRef="#ctx0" brushRef="#br0" timeOffset="5340.15">18497 9662 6911 0,'0'0'0'0,"-6"-8"0"0,3 0 0 0,-1 0 608 0,0 0 128 0,1-1 32 15,-1 0 0-15,0-1-368 0,2 0-64 0,0-1-16 16,1 1 0-16,1-2 160 0,0-1 32 0,0 1 0 0,1 2 0 0,0-2-112 16,1 1-16-16,-1 0 0 0,2 1 0 15,3 0-256-15,4 1-128 0,1 0 128 0,2 0-128 0,3 0 0 16,4 3 0-16,4 0-224 16,3 0 80-16,0 0 144 0,3 2-128 15,2 0 128-15,-2 1-128 0,-3 0 128 0,0-2 176 0,-1 0-48 0,-2-1 0 0,1 0 256 16,4 0 64-16,3-1 0 0,4 1 0 0,1 0 48 15,4 0 16-15,-3 1 0 0,-3 0 0 0,-3-1-256 16,-4-2-64-16,-4 0 0 0,-1 2 0 0,2-2 0 16,1 1 0-16,0-1 0 0,4 0 0 0,-1 0-192 15,-2 2 0-15,0-1 0 16,-3 3 0-16,-3 0 0 0,-4 1 0 0,-4 1 0 0,-1 2 0 16,-2 1 0-16,0 0 144 0,-1 2-144 0,-2 1 128 0,-2 1 112 15,0 2 16-15,-1 2 0 0,1 0 0 0,0 0-256 16,-2 2 0-16,-1 2 0 0,1 1-160 0,-1 0 432 15,0-1 96-15,-2 3 16 0,0 1 0 0,-1 4-64 16,0 6 0-16,0 6 0 0,2 7 0 0,-3 2 0 16,-2 1 0-16,1-2 0 0,1-3 0 0,-2-1-320 15,0 1 0-15,-1 9 0 0,0 9 0 0,-4 1 0 16,2-1 0-16,-2-9 0 0,-1-7-128 0,0-4 128 16,0-1 0-16,-1 4 0 0,0 4 0 0,0 3 0 15,0 2 0-15,1-6 0 0,0-7 0 0,1-4 0 31,2-4-128-31,0-4 128 0,3-4-128 0,0-1-1088 16,1-2-192 0,2-2-64-16,6 1-6976 0</inkml:trace>
  <inkml:trace contextRef="#ctx0" brushRef="#br0" timeOffset="5671.67">19199 10031 25343 0,'0'0'0'0,"0"0"0"0,0 0 0 0,5-7 448 16,1 1 112-16,2-1 16 0,-2-1 0 0,2 0-112 15,3 0-16-15,2 0 0 0,5 0 0 0,-1-2-448 16,3 0 0-16,2-1-208 0,1 0 64 0,2-1 144 16,2 0 176-16,-1-1-48 0,1 1 0 0,-4 0-400 31,-5 1-96-31,-1 1-16 0,-3 1 0 0,0 0-656 16,0 0-144-16,-2 0-32 0,-3 1 0 0,-2 1-512 15,1 1-96-15,0 1-32 0,-2 0 0 0,0 1-1024 16,-6 4-192-16,0 0-64 0,5-6 32 0</inkml:trace>
  <inkml:trace contextRef="#ctx0" brushRef="#br0" timeOffset="5854.39">20086 9720 17919 0,'11'6'0'0,"-4"-2"0"0,1 0 0 0,-1-1-672 16,3 1-128-16,-1-1-32 0,-1 2-5504 0</inkml:trace>
  <inkml:trace contextRef="#ctx0" brushRef="#br0" timeOffset="6259.46">20592 9131 18175 0,'0'0'0'0,"-2"6"0"0,0 3 0 0,-1 5-160 16,0 4-32-16,-1 5 0 0,-2 3 0 0,2-1 192 15,-2 1 0-15,2-2 0 0,-3 0 0 0,4 2 0 16,-2 1 0-16,1 6 128 0,2 8-128 0,0 6 224 15,1 3-32-15,0-6 0 0,1-5 0 0,2-6 160 16,1-5 32-16,-1-3 0 0,1-1 0 0,0-1 0 16,1 0 0-16,-2 0 0 0,4 0 0 0,-2-3 400 0,5-2 96 15,-2-1 16-15,1-4 0 0,0-1-416 16,1-3-80-16,-1-3-16 0,-1-2 0 0,3-3 160 0,2-3 32 16,-1-4 0-16,-2-3 0 0,2-4-160 0,1-4-32 0,1-3 0 0,3-2 0 15,-1 0-384-15,5 0 0 0,1 0 0 16,1 1 0-16,0-1 0 0,-1 1 0 0,-1-4 0 15,-3-1 0-15,-2-6 448 0,-1-8 0 0,-6 0 0 0,-2 3 0 16,-6 1-160-16,-3 5-32 0,-5 5 0 0,-5 4 0 0,-6 0-256 31,-4 1 160-31,-3-2-160 0,-3 2 128 0,-1-1-1424 16,2 1-304-16,-1 5-48 0,-3 5-10096 0</inkml:trace>
  <inkml:trace contextRef="#ctx0" brushRef="#br0" timeOffset="11202.19">5426 9717 9215 0,'0'0'0'0,"0"0"0"0,0 0 0 0,0 0 0 15,0 0 0-15,0 0 144 0,0 0-144 0,0 0 288 16,0 0-32-16,0 0 0 0,0 0 0 0,0 0-400 16,0 0-96-16,0 0-16 0,0 0 0 0,0 0 512 15,0 0 112-15,0 0 16 0,6 4 0 0,-6-4 192 16,5 2 64-16,2 1 0 0,-1 0 0 0,1-1-160 16,0-2-32-16,0 0 0 0,3 1 0 0,0 0-48 15,3 0-16-15,0 0 0 0,6-1 0 0,3 0 208 16,2 0 48-16,6 0 0 0,1 0 0 0,2 0-160 0,3 0-32 0,-3 0 0 0,-3 0 0 15,-2-1-96-15,1-2-32 0,1-1 0 0,6 1 0 16,4-1 112-16,8 0 16 0,1 2 0 0,-2 0 0 0,-3-1-208 16,-6 1-48-1,-1-2 0-15,3 0 0 0,7 1-192 0,9-2 144 0,0 2-144 16,-1 1 128-16,-5-2 0 0,-8 0 0 0,6 0 0 0,3 1 0 16,9 1 0-1,3-1 0-15,-4 0 0 0,-11 0 0 0,4 0-128 0,-1 1 0 0,8 0 0 0,8 0 0 0,-6-1 288 16,-5 0 32-16,-3 1 0 0,-3 0 0 0,7 0-160 15,9-1-32-15,-2 0 0 0,-4 0 0 0,-7 0 160 16,-4 1 32-16,5-1 0 0,5 1 0 0,4 0-320 16,2 2 160-16,-9 0-160 0,-10 0 128 0,6 0 64 15,8 2 0-15,4 0 0 0,1 1 0 0,-8-2-192 16,-6 1 0-16,-2 0 0 0,5 1-176 0,3-1 176 16,10 1 0-16,-6 0 128 0,-5 0-128 0,-6-1 0 15,-4 1-128-15,6-1 0 0,6 0 0 0,4-1 256 16,-3 2 48-16,-6-1 16 0,-8-2 0 0,5 0 0 15,8 1 0-15,2-1 0 0,5 0 0 0,-7 1-192 16,-6 0 0-16,-2 0 0 0,0 2 0 0,8-1 0 16,8 0 0-16,-3-1 0 0,-7-1 0 0,-3 1 128 15,-5 2 0-15,9 0 0 0,8-1 0 0,-2-2-128 16,-5 2 0-16,-5-1 0 0,-6-1-176 0,8 0 176 16,9 0 176-16,0 0-48 0,-3-1 0 0,-5 1-128 15,-5 1-176-15,3 0 48 0,6 0 0 0,4 0 128 16,4 0 0-16,-7-1 128 0,-10 0-128 0,5 0 128 0,6 1-128 15,3 0 128-15,3 0-128 0,-8 0 128 0,-7 0-128 16,1-1 128-16,3 1-128 0,7-1 0 0,5-1 0 0,-6 0 0 16,-11 1-128-16,1 0 128 0,3-1 176 0,8 0-48 15,3 1 0-15,-5-2-128 0,-8 0 128 0,-4-1-128 0,1 1 128 16,7-2-128-16,9 0-176 0,-6 0 48 0,-8-1 0 16,-2 1 128-16,-5-1 0 0,5 1 0 0,5-1 0 0,2 0 0 15,3-1-128-15,-9-1 128 0,-7 2-128 0,-1 0 128 16,1 1 176-16,7-2-48 0,4 0 0 0,-1 0-128 15,0 0 0-15,-7-2 0 0,-6 1-176 0,1-1 176 16,2-1 0-16,7 0 0 0,5 1 0 0,-4 0 0 16,-4 1-128-16,-5-1 128 0,-4 0-128 0,-3-1 128 15,5 0 0-15,2 1 0 0,4 0 0 0,1 1-128 16,-2 1 0-16,-6 1 0 0,-7 1 0 0,-4 0 128 16,0-2 176-16,-1 0-48 0,3 1 0 0,2-1 0 15,4 3 0-15,2-1 0 0,-3 1 0 0,-3 0-128 16,-2 2 0-16,-6-1 0 0,-1 0 0 0,-6 0 0 15,0 1-176-15,-1-1 48 0,-2-1 0 0,1 0 128 16,-2-1 0-16,-1 1 0 0,1 1 0 0,-1 0 0 16,-1-2-128-16,-1 1 128 0,-2 2-128 0,-2-1 128 15,-3 0 176-15,-5 2-48 0,0 0 0 0,0 0 112 16,0 0 16-16,0 0 0 0,0 0 0 0,0 0-256 16,0 0 144-16,0 0-144 0,0 0 128 0,0 0-128 15,-6-5 128-15,-3 1-128 0,-1 1 128 0,-1 2-128 16,-1 1 0-16,0 0 0 0,1 2 0 0,0 0 0 15,-1 0 0-15,2 0 0 0,-1 1-176 0,0-1 176 0,0-2-128 16,-1 2 128-16,-1 1-128 0,-1-1 128 16,2 0-128-16,-3 0 128 0,-3 0-128 0,-3-1 128 15,-3 0-128-15,0 1 128 0,-3 1-128 0,-1 0 0 0,-2-1 0 16,3 1 0-16,1 1 0 0,1-2 128 0,2 2 0 16,1-1 0-16,-2-2 0 0,-3 1-288 0,-6 1-32 15,-8 0 0-15,-6 0 0 0,-4 2 112 0,3 1 16 0,0 0 0 16,5 1 0-16,-8 0 192 0,-12 2 160 0,-3 2-32 0,-1 1 0 15,3 1-128-15,5 0-272 0,-9 0 64 0,-13 1 16 0,6-1 192 16,5 1-144-16,-2-2 144 0,-4 1-128 0,-3-2 0 16,-2-2 0-16,4-1 0 0,4-1 0 0,-8-1 0 15,-13 1 0-15,11-2 0 0,10 0 0 0,-10 1 128 16,-14 0 0-16,8 0 0 0,13-1 0 0,-11 0-192 16,-9 3 0-16,7-1 0 0,9 0 0 0,-3-2 320 15,-12-1 48-15,7 0 16 0,7 1 0 0,-3 0-192 16,-2-4-272-16,1 1 64 0,3 0 16 15,2 2 352-15,5-1 80 0,-8 1 16 0,-6 0 0 16,10-1-256-16,10-1-160 0,-5-1 32 0,-10 0 0 0,5 0 128 16,8 2 176-16,-3-1-48 15,1-1 0-15,-2-1-128 0,-2 0 0 0,9 0 0 0,8 1 0 0,-5-1 0 16,-5-1 0-16,0 1 0 0,3 2 0 0,5 0 0 16,6 1 0-16,-6-2 0 0,-5-1-176 0,-1 2 176 15,3 2 176-15,7 1-48 0,11-3 0 0,-7 0 0 16,-8 0 0-16,1 0 0 0,-3 0 0 0,8 0 160 15,7 2 32-15,1-1 0 0,2-2 0 0,-7 0-320 0,-7 0 160 16,1 1-160-16,6 2 128 0,3-2-128 0,6 1 0 16,-3-1 0-16,-1-1 0 0,-6 0 0 0,-5 0 128 15,6 0-128-15,6 2 128 0,4-2 112 0,2-2 16 0,-4-1 0 16,-6 0 0-16,-4 2-64 0,-3 0 0 0,9 0 0 0,6 2 0 16,2-2-192-16,-1-2 144 0,-4-1-144 0,-8 1 128 15,0 0 0-15,-2 2 0 0,10 0 0 0,7 0 0 0,0-2-304 16,-2 1-64-16,-4-1-16 0,-4 0 0 15,-3 1 256-15,-2 0 160 0,8 1-32 0,8 1 0 16,0-2 0-16,3-1 0 0,-5 1 0 16,-8 0 0-16,-1 0-128 0,-3 1 0 0,4 1 0 15,6 1 0-15,4 0 192 0,2-1 0 0,0-1 0 0,-2-1 0 16,-7 1-64-16,-4 0 0 0,2 0 0 0,2 1 0 16,4 0-128-16,7 0 128 0,2-1-128 0,-2-1 128 0,-2-1-128 15,-5 0 0-15,-3 2 0 0,-1 1 0 0,1 1 192 16,1 1 0-16,7-1 0 0,5-1 0 0,0 0-192 15,1 0 0-15,-3 0 0 0,-6 0 0 0,0 0 192 16,-2 1 0-16,-1 0 0 0,5 3 0 16,3-1-192-16,6-1-272 0,3 0 64 0,1 0 16 0,0-2 192 15,0 0 0-15,-1 0 0 0,-3 1 0 0,-1-1 0 16,-1 0 0-16,4 0 0 0,1 0 0 0,1 0 0 16,1-1 0-16,5 0 0 0,0 0 160 0,5 0-160 15,3 0 0-15,-1 0 0 0,3 0-176 0,1 0 176 16,7 0-128-16,-7-1 128 0,7 1-128 0,0 0 128 15,0 0 0-15,-8 0 0 0,8 0 0 0,0 0 0 16,0 0-128-16,0 0 128 0,0 0-128 0,0 0 0 0,0 0 0 16,0 0 0-16,-4 5 0 0,4-5 0 15,-1 6 0-15,1-6 0 0,0 7 0 0,1 0 128 16,-1-1 0-16,3 0 0 0,2 0 0 0,-1-1-128 16,2 1 0-16,-2-1 0 15,1 1 0-15,2 1-320 0,2-1-48 0,0 0-16 16,1 0 0-16,1-2-656 0,4 1-144 0,-2-2-32 0,3 0 0 15,-4-4-3728-15,0-3-752 0,-8-10-160 0,-5-8 1152 16</inkml:trace>
  <inkml:trace contextRef="#ctx0" brushRef="#br0" timeOffset="17369.84">20684 10112 1535 0,'0'0'0'0,"-3"-7"0"0,-1 0 0 0,-1 0 0 0,5 7 0 0,-4-5 144 0,-3 0-144 0,3-1 0 16,-2 1 0-16,-1-1-224 0,0 1 80 0,-2 0 16 16,3-1 0-16,-2 1 0 0,-1 0 0 0,0 0 704 15,-2-2 160-15,-1-1 32 0,-1 1 0 0,1 1-208 16,-2 0-48-16,-1 0 0 0,1 1 0 0,-3-1-96 15,-1 2-32-15,-1-1 0 0,3 1 0 0,-2 0 112 16,1 2 16-16,0 2 0 0,2 0 0 0,-1 0-208 16,4 2-48-16,0 1 0 0,0 1 0 0,0-1 208 15,-3 2 48-15,0 1 0 0,2 1 0 0,-1 1-208 16,-3 1-48-16,0 0 0 0,-3 2 0 0,-2 1 0 16,0 1 0-16,0 1 0 0,-1-1 0 0,-2 2 0 15,0 1 0-15,2 3 0 0,4 3 0 0,1 6-48 16,1 6-16-16,2 2 0 0,0 3 0 0,0-3 64 15,4 1 0-15,-1-5 0 0,0-3 0 0,1-2-256 16,2-2-160-16,1 1 32 0,-1 3 0 0,-1 6 128 16,1 8-128-16,1 0 128 0,2 0-128 0,-2-3 256 15,1-4 48-15,1-3 16 0,0-1 0 0,2 5 96 16,2 8 32-16,0 5 0 0,1 5 0 0,2-4-160 16,1-6-32-16,1-6 0 0,3-3 0 0,1 5 64 15,2 5 0-15,2 4 0 0,0 5 0 0,2-5-192 16,0-7-176-16,-1-4 48 0,0-5 0 0,0-1 128 15,3-1 0-15,-3 4 0 0,4 4 0 0,-2 0 0 16,2 3 0-16,2-4 128 0,4-4-128 0,2-4 0 16,0-4-128-16,3-4 0 0,0-4 0 0,1 1 128 0,0 1 0 15,-1 1 128-15,-4 1-128 0,-1 1 224 0,-3 2-32 16,0-1 0-16,0-2 0 0,-1-2 0 0,2-1 0 0,3-3 0 0,2-3 0 16,1-2 208-16,1-4 48 15,2-2 0-15,0-3 0 0,-2-2 48 0,-1-1 16 0,-1-3 0 0,-3-1 0 0,-1-5-64 16,-3-4 0-16,2-3 0 0,-2-3 0 0,1-3 64 31,1-2 0-31,4-1 0 0,3 1 0 0,1 1-256 0,3 1-64 0,-1 3 0 0,-3 2 0 0,-1 1-192 16,-2 0 144-16,-3-2-144 0,-3-1 128 0,-1-3 0 15,-2-1 0-15,-4-7 0 0,-1-4 0 0,1-3 64 16,0-1 0-16,-2 3 0 0,-1 4 0 0,-2 1 192 16,3-1 64-16,-4 0 0 0,2-2 0 0,-2-8-448 15,-1-10 0-15,-1 1 0 0,0 1 0 0,0 5 384 16,0 6 0-16,-1 3 0 0,-1 3 0 0,-1-3-384 15,-2-3 0-15,1-3 0 0,1-2 0 0,-2 1 0 16,-2 3 192-16,1 5 0 0,0 5 0 0,-2 2 256 16,0 0 48-16,-1 2 16 0,3 1 0 0,-1-5-208 15,-3-4-48-15,3-4 0 0,-2-2 0 0,0 0-96 16,0 2-32-16,-2 4 0 0,2 4 0 0,-3 1 0 16,1 0 0-16,1 0 0 0,-1 1 0 0,-2-4-128 15,0-3-272-15,-1-1 64 0,0-1 16 0,-1 2 352 16,-1 3 80-16,0 4 16 0,-3 5 0 0,3 2-64 15,-2 3 0-15,-2 0 0 0,2 3 0 0,-2 0 64 16,3 0 0-16,-2 1 0 0,1-2 0 0,1 1-512 0,1 0-112 16,-1-1-16-16,0-1 0 0,2-1 576 0,1 1 96 15,1 1 32-15,-1 0 0 0,0 0-320 0,0 1 160 0,-1 0-160 0,0 2 128 16,-1 0-128-16,-2 1-176 0,-2 1 48 16,-2 2 0-16,0 0 128 0,-4 1 0 0,1 1 0 0,0 3 0 15,1-1 0 1,1 1 0-16,0 2 128 15,4 0-128-15,-1 2-336 0,2 0-144 0,3 1-32 16,2 1 0-16,1 0-304 0,0 1-64 0,0 1-16 16,3 0 0-16,0 1-1024 0,3 2-192 0,0-1-64 15,-1 2 0-15,1-2-2704 0,3-1-560 0,0-6-96 0,0 0 560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814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37BCF4A3-7DC5-4B7B-9922-24C375FB6DEF}"/>
              </a:ext>
            </a:extLst>
          </p:cNvPr>
          <p:cNvSpPr>
            <a:spLocks noGrp="1" noRot="1" noChangeAspect="1" noChangeArrowheads="1" noTextEdit="1"/>
          </p:cNvSpPr>
          <p:nvPr>
            <p:ph type="sldImg"/>
          </p:nvPr>
        </p:nvSpPr>
        <p:spPr bwMode="auto">
          <a:xfrm>
            <a:off x="-2147483648" y="-2147483648"/>
            <a:ext cx="0" cy="0"/>
          </a:xfr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5843" name="Notes Placeholder 2">
            <a:extLst>
              <a:ext uri="{FF2B5EF4-FFF2-40B4-BE49-F238E27FC236}">
                <a16:creationId xmlns:a16="http://schemas.microsoft.com/office/drawing/2014/main" id="{D70B19F8-BDBF-4F05-BEFA-C198B1194D04}"/>
              </a:ext>
            </a:extLst>
          </p:cNvPr>
          <p:cNvSpPr>
            <a:spLocks noGrp="1"/>
          </p:cNvSpPr>
          <p:nvPr>
            <p:ph type="body" idx="1"/>
          </p:nvPr>
        </p:nvSpPr>
        <p:spPr bwMode="auto">
          <a:xfrm>
            <a:off x="-2147483648" y="-2147483648"/>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5844" name="Slide Number Placeholder 3">
            <a:extLst>
              <a:ext uri="{FF2B5EF4-FFF2-40B4-BE49-F238E27FC236}">
                <a16:creationId xmlns:a16="http://schemas.microsoft.com/office/drawing/2014/main" id="{EBEEC722-88FE-4BD7-8A43-D131F4298343}"/>
              </a:ext>
            </a:extLst>
          </p:cNvPr>
          <p:cNvSpPr>
            <a:spLocks noGrp="1"/>
          </p:cNvSpPr>
          <p:nvPr>
            <p:ph type="sldNum" sz="quarter" idx="5"/>
          </p:nvPr>
        </p:nvSpPr>
        <p:spPr bwMode="auto">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7E7D09-82CB-4926-8B74-98F43F107DE4}" type="slidenum">
              <a:rPr lang="en-US" altLang="en-US">
                <a:latin typeface="Times New Roman" panose="02020603050405020304" pitchFamily="18" charset="0"/>
              </a:rPr>
              <a:pPr eaLnBrk="1" hangingPunct="1"/>
              <a:t>8</a:t>
            </a:fld>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300">
                <a:solidFill>
                  <a:schemeClr val="tx1"/>
                </a:solidFill>
                <a:latin typeface="Times New Roman" pitchFamily="18" charset="0"/>
              </a:defRPr>
            </a:lvl1pPr>
            <a:lvl2pPr marL="702756" indent="-270291" eaLnBrk="0" hangingPunct="0">
              <a:defRPr sz="2300">
                <a:solidFill>
                  <a:schemeClr val="tx1"/>
                </a:solidFill>
                <a:latin typeface="Times New Roman" pitchFamily="18" charset="0"/>
              </a:defRPr>
            </a:lvl2pPr>
            <a:lvl3pPr marL="1081164" indent="-216233" eaLnBrk="0" hangingPunct="0">
              <a:defRPr sz="2300">
                <a:solidFill>
                  <a:schemeClr val="tx1"/>
                </a:solidFill>
                <a:latin typeface="Times New Roman" pitchFamily="18" charset="0"/>
              </a:defRPr>
            </a:lvl3pPr>
            <a:lvl4pPr marL="1513629" indent="-216233" eaLnBrk="0" hangingPunct="0">
              <a:defRPr sz="2300">
                <a:solidFill>
                  <a:schemeClr val="tx1"/>
                </a:solidFill>
                <a:latin typeface="Times New Roman" pitchFamily="18" charset="0"/>
              </a:defRPr>
            </a:lvl4pPr>
            <a:lvl5pPr marL="1946095" indent="-216233" eaLnBrk="0" hangingPunct="0">
              <a:defRPr sz="2300">
                <a:solidFill>
                  <a:schemeClr val="tx1"/>
                </a:solidFill>
                <a:latin typeface="Times New Roman" pitchFamily="18" charset="0"/>
              </a:defRPr>
            </a:lvl5pPr>
            <a:lvl6pPr marL="2378560" indent="-216233" eaLnBrk="0" fontAlgn="base" hangingPunct="0">
              <a:spcBef>
                <a:spcPct val="0"/>
              </a:spcBef>
              <a:spcAft>
                <a:spcPct val="0"/>
              </a:spcAft>
              <a:defRPr sz="2300">
                <a:solidFill>
                  <a:schemeClr val="tx1"/>
                </a:solidFill>
                <a:latin typeface="Times New Roman" pitchFamily="18" charset="0"/>
              </a:defRPr>
            </a:lvl6pPr>
            <a:lvl7pPr marL="2811026" indent="-216233" eaLnBrk="0" fontAlgn="base" hangingPunct="0">
              <a:spcBef>
                <a:spcPct val="0"/>
              </a:spcBef>
              <a:spcAft>
                <a:spcPct val="0"/>
              </a:spcAft>
              <a:defRPr sz="2300">
                <a:solidFill>
                  <a:schemeClr val="tx1"/>
                </a:solidFill>
                <a:latin typeface="Times New Roman" pitchFamily="18" charset="0"/>
              </a:defRPr>
            </a:lvl7pPr>
            <a:lvl8pPr marL="3243491" indent="-216233" eaLnBrk="0" fontAlgn="base" hangingPunct="0">
              <a:spcBef>
                <a:spcPct val="0"/>
              </a:spcBef>
              <a:spcAft>
                <a:spcPct val="0"/>
              </a:spcAft>
              <a:defRPr sz="2300">
                <a:solidFill>
                  <a:schemeClr val="tx1"/>
                </a:solidFill>
                <a:latin typeface="Times New Roman" pitchFamily="18" charset="0"/>
              </a:defRPr>
            </a:lvl8pPr>
            <a:lvl9pPr marL="3675957" indent="-216233" eaLnBrk="0" fontAlgn="base" hangingPunct="0">
              <a:spcBef>
                <a:spcPct val="0"/>
              </a:spcBef>
              <a:spcAft>
                <a:spcPct val="0"/>
              </a:spcAft>
              <a:defRPr sz="2300">
                <a:solidFill>
                  <a:schemeClr val="tx1"/>
                </a:solidFill>
                <a:latin typeface="Times New Roman" pitchFamily="18" charset="0"/>
              </a:defRPr>
            </a:lvl9pPr>
          </a:lstStyle>
          <a:p>
            <a:pPr eaLnBrk="1" hangingPunct="1"/>
            <a:fld id="{3217DF08-B539-4B39-8146-F115FC4E2BF9}" type="slidenum">
              <a:rPr lang="en-US" sz="1100"/>
              <a:pPr eaLnBrk="1" hangingPunct="1"/>
              <a:t>20</a:t>
            </a:fld>
            <a:endParaRPr lang="en-US"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300">
                <a:solidFill>
                  <a:schemeClr val="tx1"/>
                </a:solidFill>
                <a:latin typeface="Times New Roman" pitchFamily="18" charset="0"/>
              </a:defRPr>
            </a:lvl1pPr>
            <a:lvl2pPr marL="702756" indent="-270291" eaLnBrk="0" hangingPunct="0">
              <a:defRPr sz="2300">
                <a:solidFill>
                  <a:schemeClr val="tx1"/>
                </a:solidFill>
                <a:latin typeface="Times New Roman" pitchFamily="18" charset="0"/>
              </a:defRPr>
            </a:lvl2pPr>
            <a:lvl3pPr marL="1081164" indent="-216233" eaLnBrk="0" hangingPunct="0">
              <a:defRPr sz="2300">
                <a:solidFill>
                  <a:schemeClr val="tx1"/>
                </a:solidFill>
                <a:latin typeface="Times New Roman" pitchFamily="18" charset="0"/>
              </a:defRPr>
            </a:lvl3pPr>
            <a:lvl4pPr marL="1513629" indent="-216233" eaLnBrk="0" hangingPunct="0">
              <a:defRPr sz="2300">
                <a:solidFill>
                  <a:schemeClr val="tx1"/>
                </a:solidFill>
                <a:latin typeface="Times New Roman" pitchFamily="18" charset="0"/>
              </a:defRPr>
            </a:lvl4pPr>
            <a:lvl5pPr marL="1946095" indent="-216233" eaLnBrk="0" hangingPunct="0">
              <a:defRPr sz="2300">
                <a:solidFill>
                  <a:schemeClr val="tx1"/>
                </a:solidFill>
                <a:latin typeface="Times New Roman" pitchFamily="18" charset="0"/>
              </a:defRPr>
            </a:lvl5pPr>
            <a:lvl6pPr marL="2378560" indent="-216233" eaLnBrk="0" fontAlgn="base" hangingPunct="0">
              <a:spcBef>
                <a:spcPct val="0"/>
              </a:spcBef>
              <a:spcAft>
                <a:spcPct val="0"/>
              </a:spcAft>
              <a:defRPr sz="2300">
                <a:solidFill>
                  <a:schemeClr val="tx1"/>
                </a:solidFill>
                <a:latin typeface="Times New Roman" pitchFamily="18" charset="0"/>
              </a:defRPr>
            </a:lvl6pPr>
            <a:lvl7pPr marL="2811026" indent="-216233" eaLnBrk="0" fontAlgn="base" hangingPunct="0">
              <a:spcBef>
                <a:spcPct val="0"/>
              </a:spcBef>
              <a:spcAft>
                <a:spcPct val="0"/>
              </a:spcAft>
              <a:defRPr sz="2300">
                <a:solidFill>
                  <a:schemeClr val="tx1"/>
                </a:solidFill>
                <a:latin typeface="Times New Roman" pitchFamily="18" charset="0"/>
              </a:defRPr>
            </a:lvl7pPr>
            <a:lvl8pPr marL="3243491" indent="-216233" eaLnBrk="0" fontAlgn="base" hangingPunct="0">
              <a:spcBef>
                <a:spcPct val="0"/>
              </a:spcBef>
              <a:spcAft>
                <a:spcPct val="0"/>
              </a:spcAft>
              <a:defRPr sz="2300">
                <a:solidFill>
                  <a:schemeClr val="tx1"/>
                </a:solidFill>
                <a:latin typeface="Times New Roman" pitchFamily="18" charset="0"/>
              </a:defRPr>
            </a:lvl8pPr>
            <a:lvl9pPr marL="3675957" indent="-216233" eaLnBrk="0" fontAlgn="base" hangingPunct="0">
              <a:spcBef>
                <a:spcPct val="0"/>
              </a:spcBef>
              <a:spcAft>
                <a:spcPct val="0"/>
              </a:spcAft>
              <a:defRPr sz="2300">
                <a:solidFill>
                  <a:schemeClr val="tx1"/>
                </a:solidFill>
                <a:latin typeface="Times New Roman" pitchFamily="18" charset="0"/>
              </a:defRPr>
            </a:lvl9pPr>
          </a:lstStyle>
          <a:p>
            <a:pPr eaLnBrk="1" hangingPunct="1"/>
            <a:fld id="{052DEE3E-33E5-4645-AE00-995EA712CA43}" type="slidenum">
              <a:rPr lang="en-US" sz="1100"/>
              <a:pPr eaLnBrk="1" hangingPunct="1"/>
              <a:t>21</a:t>
            </a:fld>
            <a:endParaRPr lang="en-US"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3426588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https://stackoverflow.com/questions/10438249/in-c-what-are-the-differences-between-static-castdoublea-and-doublea</a:t>
            </a:r>
          </a:p>
          <a:p>
            <a:endParaRPr lang="en-US" dirty="0"/>
          </a:p>
        </p:txBody>
      </p:sp>
    </p:spTree>
    <p:extLst>
      <p:ext uri="{BB962C8B-B14F-4D97-AF65-F5344CB8AC3E}">
        <p14:creationId xmlns:p14="http://schemas.microsoft.com/office/powerpoint/2010/main" val="421786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12"/>
          <p:cNvSpPr>
            <a:spLocks noChangeShapeType="1"/>
          </p:cNvSpPr>
          <p:nvPr/>
        </p:nvSpPr>
        <p:spPr bwMode="auto">
          <a:xfrm>
            <a:off x="3124200" y="3733800"/>
            <a:ext cx="5257800" cy="0"/>
          </a:xfrm>
          <a:prstGeom prst="line">
            <a:avLst/>
          </a:prstGeom>
          <a:noFill/>
          <a:ln w="57150" cap="sq">
            <a:solidFill>
              <a:srgbClr val="C75B1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800"/>
          </a:p>
        </p:txBody>
      </p:sp>
      <p:pic>
        <p:nvPicPr>
          <p:cNvPr id="5"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4601" y="533400"/>
            <a:ext cx="2262188"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sz="quarter"/>
          </p:nvPr>
        </p:nvSpPr>
        <p:spPr>
          <a:xfrm>
            <a:off x="533400" y="2057400"/>
            <a:ext cx="7772400" cy="1143000"/>
          </a:xfrm>
        </p:spPr>
        <p:txBody>
          <a:bodyPr lIns="92075" tIns="46038" rIns="92075" bIns="46038" anchor="b"/>
          <a:lstStyle>
            <a:lvl1pPr>
              <a:defRPr sz="4800"/>
            </a:lvl1pPr>
          </a:lstStyle>
          <a:p>
            <a:r>
              <a:rPr lang="en-US"/>
              <a:t>Click to edit Master title style</a:t>
            </a:r>
          </a:p>
        </p:txBody>
      </p:sp>
      <p:sp>
        <p:nvSpPr>
          <p:cNvPr id="3075" name="Rectangle 3"/>
          <p:cNvSpPr>
            <a:spLocks noGrp="1" noChangeArrowheads="1"/>
          </p:cNvSpPr>
          <p:nvPr>
            <p:ph type="subTitle" sz="quarter" idx="1"/>
          </p:nvPr>
        </p:nvSpPr>
        <p:spPr>
          <a:xfrm>
            <a:off x="1905000" y="3886200"/>
            <a:ext cx="6400800" cy="1752600"/>
          </a:xfrm>
        </p:spPr>
        <p:txBody>
          <a:bodyPr lIns="92075" tIns="46038" rIns="92075" bIns="46038"/>
          <a:lstStyle>
            <a:lvl1pPr marL="0" indent="0" algn="r">
              <a:buFont typeface="Monotype Sorts" pitchFamily="2" charset="2"/>
              <a:buNone/>
              <a:defRPr/>
            </a:lvl1pPr>
          </a:lstStyle>
          <a:p>
            <a:r>
              <a:rPr lang="en-US" dirty="0"/>
              <a:t>Click to edit Master subtitle style</a:t>
            </a:r>
          </a:p>
        </p:txBody>
      </p:sp>
      <p:sp>
        <p:nvSpPr>
          <p:cNvPr id="7" name="Rectangle 5"/>
          <p:cNvSpPr>
            <a:spLocks noGrp="1" noChangeArrowheads="1"/>
          </p:cNvSpPr>
          <p:nvPr>
            <p:ph type="ftr" sz="quarter" idx="11"/>
          </p:nvPr>
        </p:nvSpPr>
        <p:spPr bwMode="auto">
          <a:xfrm>
            <a:off x="304800" y="6331730"/>
            <a:ext cx="8001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000000"/>
                </a:solidFill>
              </a:defRPr>
            </a:lvl1pPr>
          </a:lstStyle>
          <a:p>
            <a:pPr>
              <a:defRPr/>
            </a:pPr>
            <a:r>
              <a:rPr lang="en-US" dirty="0"/>
              <a:t>Liang, Introduction to Java Programming, 11th Edition, (c) 2018 Pearson Education, Inc. All rights reserved.</a:t>
            </a:r>
          </a:p>
        </p:txBody>
      </p:sp>
      <p:grpSp>
        <p:nvGrpSpPr>
          <p:cNvPr id="10" name="Group 9"/>
          <p:cNvGrpSpPr/>
          <p:nvPr userDrawn="1"/>
        </p:nvGrpSpPr>
        <p:grpSpPr>
          <a:xfrm>
            <a:off x="0" y="-2080"/>
            <a:ext cx="9144000" cy="840280"/>
            <a:chOff x="0" y="-2080"/>
            <a:chExt cx="9144000" cy="840280"/>
          </a:xfrm>
        </p:grpSpPr>
        <p:sp>
          <p:nvSpPr>
            <p:cNvPr id="11"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p:nvPr/>
          </p:nvSpPr>
          <p:spPr>
            <a:xfrm>
              <a:off x="685800" y="-1"/>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33969957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5F8F-D493-4469-ABD3-73D7DCFDE90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10C881-10A1-4F40-AE9B-DD33B9FBF70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E75170-4A27-4269-BD2C-D93896DFD6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68218-F61B-4C95-8CC7-430AAE341DF7}"/>
              </a:ext>
            </a:extLst>
          </p:cNvPr>
          <p:cNvSpPr>
            <a:spLocks noGrp="1"/>
          </p:cNvSpPr>
          <p:nvPr>
            <p:ph type="dt" sz="half" idx="10"/>
          </p:nvPr>
        </p:nvSpPr>
        <p:spPr/>
        <p:txBody>
          <a:bodyPr/>
          <a:lstStyle/>
          <a:p>
            <a:fld id="{EFB8F41B-1F08-48A9-B462-43FD9098217C}" type="datetimeFigureOut">
              <a:rPr lang="en-US" smtClean="0"/>
              <a:t>9/9/2022</a:t>
            </a:fld>
            <a:endParaRPr lang="en-US"/>
          </a:p>
        </p:txBody>
      </p:sp>
      <p:sp>
        <p:nvSpPr>
          <p:cNvPr id="6" name="Footer Placeholder 5">
            <a:extLst>
              <a:ext uri="{FF2B5EF4-FFF2-40B4-BE49-F238E27FC236}">
                <a16:creationId xmlns:a16="http://schemas.microsoft.com/office/drawing/2014/main" id="{54F384BA-F440-44B6-850C-8B5906AE00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6BB36-52C2-4B07-9062-48C38A4F0D49}"/>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44065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3538-E152-4DE2-93D2-131B21D0F0F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CE3E9B-DED7-4E9D-86B1-ACE54584F68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631979-DA3A-4A8F-A47C-8E8CE388C4A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03159-9644-4F77-B68D-920375D34503}"/>
              </a:ext>
            </a:extLst>
          </p:cNvPr>
          <p:cNvSpPr>
            <a:spLocks noGrp="1"/>
          </p:cNvSpPr>
          <p:nvPr>
            <p:ph type="dt" sz="half" idx="10"/>
          </p:nvPr>
        </p:nvSpPr>
        <p:spPr/>
        <p:txBody>
          <a:bodyPr/>
          <a:lstStyle/>
          <a:p>
            <a:fld id="{EFB8F41B-1F08-48A9-B462-43FD9098217C}" type="datetimeFigureOut">
              <a:rPr lang="en-US" smtClean="0"/>
              <a:t>9/9/2022</a:t>
            </a:fld>
            <a:endParaRPr lang="en-US"/>
          </a:p>
        </p:txBody>
      </p:sp>
      <p:sp>
        <p:nvSpPr>
          <p:cNvPr id="6" name="Footer Placeholder 5">
            <a:extLst>
              <a:ext uri="{FF2B5EF4-FFF2-40B4-BE49-F238E27FC236}">
                <a16:creationId xmlns:a16="http://schemas.microsoft.com/office/drawing/2014/main" id="{3259DE6B-6567-4444-9DC6-81AB40F4D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76BD8-29A9-4BFC-9539-9D90855F0A74}"/>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80911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2D72-5516-4568-859F-6700B87826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32444B-50CC-4FB0-9007-5076337743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E2A4E-DAB5-4305-BD93-F4AC43601BA7}"/>
              </a:ext>
            </a:extLst>
          </p:cNvPr>
          <p:cNvSpPr>
            <a:spLocks noGrp="1"/>
          </p:cNvSpPr>
          <p:nvPr>
            <p:ph type="dt" sz="half" idx="10"/>
          </p:nvPr>
        </p:nvSpPr>
        <p:spPr/>
        <p:txBody>
          <a:bodyPr/>
          <a:lstStyle/>
          <a:p>
            <a:fld id="{EFB8F41B-1F08-48A9-B462-43FD9098217C}" type="datetimeFigureOut">
              <a:rPr lang="en-US" smtClean="0"/>
              <a:t>9/9/2022</a:t>
            </a:fld>
            <a:endParaRPr lang="en-US"/>
          </a:p>
        </p:txBody>
      </p:sp>
      <p:sp>
        <p:nvSpPr>
          <p:cNvPr id="5" name="Footer Placeholder 4">
            <a:extLst>
              <a:ext uri="{FF2B5EF4-FFF2-40B4-BE49-F238E27FC236}">
                <a16:creationId xmlns:a16="http://schemas.microsoft.com/office/drawing/2014/main" id="{D4D1852B-056A-433D-A528-A9231EACC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C99DC-A53C-44AD-BDCB-721153CFA790}"/>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25617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34AA8-4A03-47C1-96E2-7DB24353686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F3CC9E-095C-484F-B2D4-B486F8B3B73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F7DCE-C329-4FA5-BED3-7122AB47FD00}"/>
              </a:ext>
            </a:extLst>
          </p:cNvPr>
          <p:cNvSpPr>
            <a:spLocks noGrp="1"/>
          </p:cNvSpPr>
          <p:nvPr>
            <p:ph type="dt" sz="half" idx="10"/>
          </p:nvPr>
        </p:nvSpPr>
        <p:spPr/>
        <p:txBody>
          <a:bodyPr/>
          <a:lstStyle/>
          <a:p>
            <a:fld id="{EFB8F41B-1F08-48A9-B462-43FD9098217C}" type="datetimeFigureOut">
              <a:rPr lang="en-US" smtClean="0"/>
              <a:t>9/9/2022</a:t>
            </a:fld>
            <a:endParaRPr lang="en-US"/>
          </a:p>
        </p:txBody>
      </p:sp>
      <p:sp>
        <p:nvSpPr>
          <p:cNvPr id="5" name="Footer Placeholder 4">
            <a:extLst>
              <a:ext uri="{FF2B5EF4-FFF2-40B4-BE49-F238E27FC236}">
                <a16:creationId xmlns:a16="http://schemas.microsoft.com/office/drawing/2014/main" id="{07BBEFAA-71C3-4F4A-BAC1-AB260BF64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A2528-D349-43C1-807C-6B50F150B245}"/>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314372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7467600" cy="553453"/>
          </a:xfrm>
        </p:spPr>
        <p:txBody>
          <a:bodyPr/>
          <a:lstStyle>
            <a:lvl1pPr>
              <a:defRPr sz="3200" b="1" i="0"/>
            </a:lvl1pPr>
          </a:lstStyle>
          <a:p>
            <a:r>
              <a:rPr lang="en-US" dirty="0"/>
              <a:t>Click to edit Master title style</a:t>
            </a:r>
          </a:p>
        </p:txBody>
      </p:sp>
      <p:sp>
        <p:nvSpPr>
          <p:cNvPr id="3" name="Content Placeholder 2"/>
          <p:cNvSpPr>
            <a:spLocks noGrp="1"/>
          </p:cNvSpPr>
          <p:nvPr>
            <p:ph idx="1"/>
          </p:nvPr>
        </p:nvSpPr>
        <p:spPr/>
        <p:txBody>
          <a:bodyPr/>
          <a:lstStyle>
            <a:lvl1pPr marL="457200" indent="-457200">
              <a:buFont typeface="Wingdings" panose="05000000000000000000" pitchFamily="2" charset="2"/>
              <a:buChar char="v"/>
              <a:defRPr sz="24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 name="Group 5"/>
          <p:cNvGrpSpPr/>
          <p:nvPr userDrawn="1"/>
        </p:nvGrpSpPr>
        <p:grpSpPr>
          <a:xfrm>
            <a:off x="0" y="-2080"/>
            <a:ext cx="9144000" cy="840280"/>
            <a:chOff x="0" y="-2080"/>
            <a:chExt cx="9144000" cy="840280"/>
          </a:xfrm>
        </p:grpSpPr>
        <p:sp>
          <p:nvSpPr>
            <p:cNvPr id="7" name="Chevron 7"/>
            <p:cNvSpPr/>
            <p:nvPr/>
          </p:nvSpPr>
          <p:spPr>
            <a:xfrm rot="16200000">
              <a:off x="-77240" y="75160"/>
              <a:ext cx="840280" cy="685800"/>
            </a:xfrm>
            <a:custGeom>
              <a:avLst/>
              <a:gdLst>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975318"/>
                <a:gd name="connsiteY0" fmla="*/ 0 h 684208"/>
                <a:gd name="connsiteX1" fmla="*/ 1633214 w 1975318"/>
                <a:gd name="connsiteY1" fmla="*/ 0 h 684208"/>
                <a:gd name="connsiteX2" fmla="*/ 1975318 w 1975318"/>
                <a:gd name="connsiteY2" fmla="*/ 342104 h 684208"/>
                <a:gd name="connsiteX3" fmla="*/ 1633214 w 1975318"/>
                <a:gd name="connsiteY3" fmla="*/ 684208 h 684208"/>
                <a:gd name="connsiteX4" fmla="*/ 0 w 1975318"/>
                <a:gd name="connsiteY4" fmla="*/ 684208 h 684208"/>
                <a:gd name="connsiteX5" fmla="*/ 342104 w 1975318"/>
                <a:gd name="connsiteY5" fmla="*/ 342104 h 684208"/>
                <a:gd name="connsiteX6" fmla="*/ 0 w 1975318"/>
                <a:gd name="connsiteY6" fmla="*/ 0 h 684208"/>
                <a:gd name="connsiteX0" fmla="*/ 0 w 1659435"/>
                <a:gd name="connsiteY0" fmla="*/ 0 h 684208"/>
                <a:gd name="connsiteX1" fmla="*/ 1633214 w 1659435"/>
                <a:gd name="connsiteY1" fmla="*/ 0 h 684208"/>
                <a:gd name="connsiteX2" fmla="*/ 1659435 w 1659435"/>
                <a:gd name="connsiteY2" fmla="*/ 325479 h 684208"/>
                <a:gd name="connsiteX3" fmla="*/ 1633214 w 1659435"/>
                <a:gd name="connsiteY3" fmla="*/ 684208 h 684208"/>
                <a:gd name="connsiteX4" fmla="*/ 0 w 1659435"/>
                <a:gd name="connsiteY4" fmla="*/ 684208 h 684208"/>
                <a:gd name="connsiteX5" fmla="*/ 342104 w 1659435"/>
                <a:gd name="connsiteY5" fmla="*/ 342104 h 684208"/>
                <a:gd name="connsiteX6" fmla="*/ 0 w 1659435"/>
                <a:gd name="connsiteY6" fmla="*/ 0 h 684208"/>
                <a:gd name="connsiteX0" fmla="*/ 0 w 1633214"/>
                <a:gd name="connsiteY0" fmla="*/ 0 h 684208"/>
                <a:gd name="connsiteX1" fmla="*/ 1633214 w 1633214"/>
                <a:gd name="connsiteY1" fmla="*/ 0 h 684208"/>
                <a:gd name="connsiteX2" fmla="*/ 1617869 w 1633214"/>
                <a:gd name="connsiteY2" fmla="*/ 325482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 name="connsiteX0" fmla="*/ 0 w 1633214"/>
                <a:gd name="connsiteY0" fmla="*/ 0 h 684208"/>
                <a:gd name="connsiteX1" fmla="*/ 1633214 w 1633214"/>
                <a:gd name="connsiteY1" fmla="*/ 0 h 684208"/>
                <a:gd name="connsiteX2" fmla="*/ 1626180 w 1633214"/>
                <a:gd name="connsiteY2" fmla="*/ 350420 h 684208"/>
                <a:gd name="connsiteX3" fmla="*/ 1633214 w 1633214"/>
                <a:gd name="connsiteY3" fmla="*/ 684208 h 684208"/>
                <a:gd name="connsiteX4" fmla="*/ 0 w 1633214"/>
                <a:gd name="connsiteY4" fmla="*/ 684208 h 684208"/>
                <a:gd name="connsiteX5" fmla="*/ 342104 w 1633214"/>
                <a:gd name="connsiteY5" fmla="*/ 342104 h 684208"/>
                <a:gd name="connsiteX6" fmla="*/ 0 w 1633214"/>
                <a:gd name="connsiteY6" fmla="*/ 0 h 684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3214" h="684208">
                  <a:moveTo>
                    <a:pt x="0" y="0"/>
                  </a:moveTo>
                  <a:lnTo>
                    <a:pt x="1633214" y="0"/>
                  </a:lnTo>
                  <a:lnTo>
                    <a:pt x="1626180" y="350420"/>
                  </a:lnTo>
                  <a:lnTo>
                    <a:pt x="1633214" y="684208"/>
                  </a:lnTo>
                  <a:lnTo>
                    <a:pt x="0" y="684208"/>
                  </a:lnTo>
                  <a:lnTo>
                    <a:pt x="342104" y="342104"/>
                  </a:lnTo>
                  <a:lnTo>
                    <a:pt x="0" y="0"/>
                  </a:lnTo>
                  <a:close/>
                </a:path>
              </a:pathLst>
            </a:custGeom>
            <a:solidFill>
              <a:srgbClr val="D76213"/>
            </a:solidFill>
            <a:ln w="12700" cap="flat" cmpd="sng" algn="ctr">
              <a:solidFill>
                <a:srgbClr val="ED7D31">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685800" y="-1"/>
              <a:ext cx="8458200" cy="297671"/>
            </a:xfrm>
            <a:prstGeom prst="rect">
              <a:avLst/>
            </a:prstGeom>
            <a:solidFill>
              <a:srgbClr val="008A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Tree>
    <p:extLst>
      <p:ext uri="{BB962C8B-B14F-4D97-AF65-F5344CB8AC3E}">
        <p14:creationId xmlns:p14="http://schemas.microsoft.com/office/powerpoint/2010/main" val="77603362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D262-66AC-41D8-9AC2-D7EE31EDC00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06878A-E170-4479-92A3-19B56DAAB2C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5C277-75B7-406E-BD9A-949A5C445E56}"/>
              </a:ext>
            </a:extLst>
          </p:cNvPr>
          <p:cNvSpPr>
            <a:spLocks noGrp="1"/>
          </p:cNvSpPr>
          <p:nvPr>
            <p:ph type="dt" sz="half" idx="10"/>
          </p:nvPr>
        </p:nvSpPr>
        <p:spPr/>
        <p:txBody>
          <a:bodyPr/>
          <a:lstStyle/>
          <a:p>
            <a:fld id="{EFB8F41B-1F08-48A9-B462-43FD9098217C}" type="datetimeFigureOut">
              <a:rPr lang="en-US" smtClean="0"/>
              <a:t>9/9/2022</a:t>
            </a:fld>
            <a:endParaRPr lang="en-US"/>
          </a:p>
        </p:txBody>
      </p:sp>
      <p:sp>
        <p:nvSpPr>
          <p:cNvPr id="5" name="Footer Placeholder 4">
            <a:extLst>
              <a:ext uri="{FF2B5EF4-FFF2-40B4-BE49-F238E27FC236}">
                <a16:creationId xmlns:a16="http://schemas.microsoft.com/office/drawing/2014/main" id="{EA731C2F-6472-4587-86D3-D007455F6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90DDC-E70E-4BF8-AA27-993037C664AE}"/>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38430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BE3A-83CC-41FA-87CD-7DCEF07E2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FE67F-2963-4789-9C91-2C4E9216FB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F54A6-BF1D-4D37-B2FA-0373FDA6BF4A}"/>
              </a:ext>
            </a:extLst>
          </p:cNvPr>
          <p:cNvSpPr>
            <a:spLocks noGrp="1"/>
          </p:cNvSpPr>
          <p:nvPr>
            <p:ph type="dt" sz="half" idx="10"/>
          </p:nvPr>
        </p:nvSpPr>
        <p:spPr/>
        <p:txBody>
          <a:bodyPr/>
          <a:lstStyle/>
          <a:p>
            <a:fld id="{EFB8F41B-1F08-48A9-B462-43FD9098217C}" type="datetimeFigureOut">
              <a:rPr lang="en-US" smtClean="0"/>
              <a:t>9/9/2022</a:t>
            </a:fld>
            <a:endParaRPr lang="en-US"/>
          </a:p>
        </p:txBody>
      </p:sp>
      <p:sp>
        <p:nvSpPr>
          <p:cNvPr id="5" name="Footer Placeholder 4">
            <a:extLst>
              <a:ext uri="{FF2B5EF4-FFF2-40B4-BE49-F238E27FC236}">
                <a16:creationId xmlns:a16="http://schemas.microsoft.com/office/drawing/2014/main" id="{0492C6AE-3A23-4410-A2EB-104DCE78D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52AB9-75A2-4EC4-94EB-E364DF9348ED}"/>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11274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BEB8-9444-4C83-B5A5-2F8285828EB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1B38D7-2BEC-4FAC-A86C-445C3BC0408B}"/>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3ED8B-04D3-484E-8D3E-9DCEB64D0D67}"/>
              </a:ext>
            </a:extLst>
          </p:cNvPr>
          <p:cNvSpPr>
            <a:spLocks noGrp="1"/>
          </p:cNvSpPr>
          <p:nvPr>
            <p:ph type="dt" sz="half" idx="10"/>
          </p:nvPr>
        </p:nvSpPr>
        <p:spPr/>
        <p:txBody>
          <a:bodyPr/>
          <a:lstStyle/>
          <a:p>
            <a:fld id="{EFB8F41B-1F08-48A9-B462-43FD9098217C}" type="datetimeFigureOut">
              <a:rPr lang="en-US" smtClean="0"/>
              <a:t>9/9/2022</a:t>
            </a:fld>
            <a:endParaRPr lang="en-US"/>
          </a:p>
        </p:txBody>
      </p:sp>
      <p:sp>
        <p:nvSpPr>
          <p:cNvPr id="5" name="Footer Placeholder 4">
            <a:extLst>
              <a:ext uri="{FF2B5EF4-FFF2-40B4-BE49-F238E27FC236}">
                <a16:creationId xmlns:a16="http://schemas.microsoft.com/office/drawing/2014/main" id="{A5741AFD-732D-48B6-A674-ED22438DA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9D003-40A9-4D86-8B2A-4E9DFE90ACCB}"/>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321392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ED95-5FA9-4DCF-AA75-A395D08C0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A511-B4FE-4D8C-9FE8-C1EF2DE828F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B75D65-86B0-44E8-8AC0-4AA06E0CC70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5D34C-D60D-41A7-8DA1-F3B7C5FC5954}"/>
              </a:ext>
            </a:extLst>
          </p:cNvPr>
          <p:cNvSpPr>
            <a:spLocks noGrp="1"/>
          </p:cNvSpPr>
          <p:nvPr>
            <p:ph type="dt" sz="half" idx="10"/>
          </p:nvPr>
        </p:nvSpPr>
        <p:spPr/>
        <p:txBody>
          <a:bodyPr/>
          <a:lstStyle/>
          <a:p>
            <a:fld id="{EFB8F41B-1F08-48A9-B462-43FD9098217C}" type="datetimeFigureOut">
              <a:rPr lang="en-US" smtClean="0"/>
              <a:t>9/9/2022</a:t>
            </a:fld>
            <a:endParaRPr lang="en-US"/>
          </a:p>
        </p:txBody>
      </p:sp>
      <p:sp>
        <p:nvSpPr>
          <p:cNvPr id="6" name="Footer Placeholder 5">
            <a:extLst>
              <a:ext uri="{FF2B5EF4-FFF2-40B4-BE49-F238E27FC236}">
                <a16:creationId xmlns:a16="http://schemas.microsoft.com/office/drawing/2014/main" id="{83618DBF-1A73-4C13-BDDF-231D3AC32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85307-F6FA-4128-A9BD-08CB170E168C}"/>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48305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1DED-25C5-460C-B384-61AB8BD9823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5758A2-49FF-46F1-B73C-E44AA9BA884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9B52A-B080-4F73-A2C7-FA8AEA3D11B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3C9BF-BA3D-435F-B3FC-DB82048681E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C28390-8D95-4E78-9558-66C90F840E8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6FF5AA-C593-4639-8DFA-0EFD7B130ED8}"/>
              </a:ext>
            </a:extLst>
          </p:cNvPr>
          <p:cNvSpPr>
            <a:spLocks noGrp="1"/>
          </p:cNvSpPr>
          <p:nvPr>
            <p:ph type="dt" sz="half" idx="10"/>
          </p:nvPr>
        </p:nvSpPr>
        <p:spPr/>
        <p:txBody>
          <a:bodyPr/>
          <a:lstStyle/>
          <a:p>
            <a:fld id="{EFB8F41B-1F08-48A9-B462-43FD9098217C}" type="datetimeFigureOut">
              <a:rPr lang="en-US" smtClean="0"/>
              <a:t>9/9/2022</a:t>
            </a:fld>
            <a:endParaRPr lang="en-US"/>
          </a:p>
        </p:txBody>
      </p:sp>
      <p:sp>
        <p:nvSpPr>
          <p:cNvPr id="8" name="Footer Placeholder 7">
            <a:extLst>
              <a:ext uri="{FF2B5EF4-FFF2-40B4-BE49-F238E27FC236}">
                <a16:creationId xmlns:a16="http://schemas.microsoft.com/office/drawing/2014/main" id="{F81EA518-F223-4B43-B1DA-B7F4E03623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10F85B-D8AF-44ED-B1CB-5C66D83B510A}"/>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119322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FFBF-CAA5-4048-ACA4-E254697E5C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BF694A-8E19-4049-A0BF-EA2CE75E816E}"/>
              </a:ext>
            </a:extLst>
          </p:cNvPr>
          <p:cNvSpPr>
            <a:spLocks noGrp="1"/>
          </p:cNvSpPr>
          <p:nvPr>
            <p:ph type="dt" sz="half" idx="10"/>
          </p:nvPr>
        </p:nvSpPr>
        <p:spPr/>
        <p:txBody>
          <a:bodyPr/>
          <a:lstStyle/>
          <a:p>
            <a:fld id="{EFB8F41B-1F08-48A9-B462-43FD9098217C}" type="datetimeFigureOut">
              <a:rPr lang="en-US" smtClean="0"/>
              <a:t>9/9/2022</a:t>
            </a:fld>
            <a:endParaRPr lang="en-US"/>
          </a:p>
        </p:txBody>
      </p:sp>
      <p:sp>
        <p:nvSpPr>
          <p:cNvPr id="4" name="Footer Placeholder 3">
            <a:extLst>
              <a:ext uri="{FF2B5EF4-FFF2-40B4-BE49-F238E27FC236}">
                <a16:creationId xmlns:a16="http://schemas.microsoft.com/office/drawing/2014/main" id="{1F0CF41D-4298-4CE3-84D3-C87926C35C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4291E2-4F44-462B-B2FD-0BEA32A776B8}"/>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272160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FD8FE4-FB1A-437E-BD1B-85E3A7754866}"/>
              </a:ext>
            </a:extLst>
          </p:cNvPr>
          <p:cNvSpPr>
            <a:spLocks noGrp="1"/>
          </p:cNvSpPr>
          <p:nvPr>
            <p:ph type="dt" sz="half" idx="10"/>
          </p:nvPr>
        </p:nvSpPr>
        <p:spPr/>
        <p:txBody>
          <a:bodyPr/>
          <a:lstStyle/>
          <a:p>
            <a:fld id="{EFB8F41B-1F08-48A9-B462-43FD9098217C}" type="datetimeFigureOut">
              <a:rPr lang="en-US" smtClean="0"/>
              <a:t>9/9/2022</a:t>
            </a:fld>
            <a:endParaRPr lang="en-US"/>
          </a:p>
        </p:txBody>
      </p:sp>
      <p:sp>
        <p:nvSpPr>
          <p:cNvPr id="3" name="Footer Placeholder 2">
            <a:extLst>
              <a:ext uri="{FF2B5EF4-FFF2-40B4-BE49-F238E27FC236}">
                <a16:creationId xmlns:a16="http://schemas.microsoft.com/office/drawing/2014/main" id="{5B179584-5A59-4257-97A9-CBFE9558E8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F3D38-B650-4867-8CA3-AF2EC283AAD2}"/>
              </a:ext>
            </a:extLst>
          </p:cNvPr>
          <p:cNvSpPr>
            <a:spLocks noGrp="1"/>
          </p:cNvSpPr>
          <p:nvPr>
            <p:ph type="sldNum" sz="quarter" idx="12"/>
          </p:nvPr>
        </p:nvSpPr>
        <p:spPr/>
        <p:txBody>
          <a:bodyPr/>
          <a:lstStyle/>
          <a:p>
            <a:fld id="{999B9792-2CB5-42EA-B7D4-E08DA9BB3D56}" type="slidenum">
              <a:rPr lang="en-US" smtClean="0"/>
              <a:t>‹#›</a:t>
            </a:fld>
            <a:endParaRPr lang="en-US"/>
          </a:p>
        </p:txBody>
      </p:sp>
    </p:spTree>
    <p:extLst>
      <p:ext uri="{BB962C8B-B14F-4D97-AF65-F5344CB8AC3E}">
        <p14:creationId xmlns:p14="http://schemas.microsoft.com/office/powerpoint/2010/main" val="9583860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152400" y="228600"/>
            <a:ext cx="6477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12"/>
          <p:cNvSpPr>
            <a:spLocks noGrp="1" noChangeArrowheads="1"/>
          </p:cNvSpPr>
          <p:nvPr>
            <p:ph type="body" idx="1"/>
          </p:nvPr>
        </p:nvSpPr>
        <p:spPr bwMode="auto">
          <a:xfrm>
            <a:off x="228600" y="1676400"/>
            <a:ext cx="86868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7"/>
          <p:cNvSpPr>
            <a:spLocks noChangeShapeType="1"/>
          </p:cNvSpPr>
          <p:nvPr/>
        </p:nvSpPr>
        <p:spPr bwMode="auto">
          <a:xfrm>
            <a:off x="152400" y="1447800"/>
            <a:ext cx="7010400" cy="0"/>
          </a:xfrm>
          <a:prstGeom prst="line">
            <a:avLst/>
          </a:prstGeom>
          <a:noFill/>
          <a:ln w="76200">
            <a:solidFill>
              <a:srgbClr val="C75B12"/>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pic>
        <p:nvPicPr>
          <p:cNvPr id="1029"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15202" y="860429"/>
            <a:ext cx="1585913"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59962984"/>
      </p:ext>
    </p:extLst>
  </p:cSld>
  <p:clrMap bg1="lt1" tx1="dk1" bg2="lt2" tx2="dk2" accent1="accent1" accent2="accent2" accent3="accent3" accent4="accent4" accent5="accent5" accent6="accent6" hlink="hlink" folHlink="folHlink"/>
  <p:sldLayoutIdLst>
    <p:sldLayoutId id="2147483907" r:id="rId1"/>
    <p:sldLayoutId id="2147483908" r:id="rId2"/>
  </p:sldLayoutIdLst>
  <p:hf sldNum="0" hdr="0" dt="0"/>
  <p:txStyles>
    <p:titleStyle>
      <a:lvl1pPr algn="l" rtl="0" eaLnBrk="0" fontAlgn="base" hangingPunct="0">
        <a:spcBef>
          <a:spcPct val="0"/>
        </a:spcBef>
        <a:spcAft>
          <a:spcPct val="0"/>
        </a:spcAft>
        <a:defRPr kumimoji="1" sz="4000" i="1">
          <a:solidFill>
            <a:schemeClr val="tx2"/>
          </a:solidFill>
          <a:latin typeface="+mj-lt"/>
          <a:ea typeface="+mj-ea"/>
          <a:cs typeface="+mj-cs"/>
        </a:defRPr>
      </a:lvl1pPr>
      <a:lvl2pPr algn="l" rtl="0" eaLnBrk="0" fontAlgn="base" hangingPunct="0">
        <a:spcBef>
          <a:spcPct val="0"/>
        </a:spcBef>
        <a:spcAft>
          <a:spcPct val="0"/>
        </a:spcAft>
        <a:defRPr kumimoji="1" sz="4000" i="1">
          <a:solidFill>
            <a:schemeClr val="tx2"/>
          </a:solidFill>
          <a:latin typeface="Times New Roman" pitchFamily="18" charset="0"/>
        </a:defRPr>
      </a:lvl2pPr>
      <a:lvl3pPr algn="l" rtl="0" eaLnBrk="0" fontAlgn="base" hangingPunct="0">
        <a:spcBef>
          <a:spcPct val="0"/>
        </a:spcBef>
        <a:spcAft>
          <a:spcPct val="0"/>
        </a:spcAft>
        <a:defRPr kumimoji="1" sz="4000" i="1">
          <a:solidFill>
            <a:schemeClr val="tx2"/>
          </a:solidFill>
          <a:latin typeface="Times New Roman" pitchFamily="18" charset="0"/>
        </a:defRPr>
      </a:lvl3pPr>
      <a:lvl4pPr algn="l" rtl="0" eaLnBrk="0" fontAlgn="base" hangingPunct="0">
        <a:spcBef>
          <a:spcPct val="0"/>
        </a:spcBef>
        <a:spcAft>
          <a:spcPct val="0"/>
        </a:spcAft>
        <a:defRPr kumimoji="1" sz="4000" i="1">
          <a:solidFill>
            <a:schemeClr val="tx2"/>
          </a:solidFill>
          <a:latin typeface="Times New Roman" pitchFamily="18" charset="0"/>
        </a:defRPr>
      </a:lvl4pPr>
      <a:lvl5pPr algn="l" rtl="0" eaLnBrk="0" fontAlgn="base" hangingPunct="0">
        <a:spcBef>
          <a:spcPct val="0"/>
        </a:spcBef>
        <a:spcAft>
          <a:spcPct val="0"/>
        </a:spcAft>
        <a:defRPr kumimoji="1" sz="4000" i="1">
          <a:solidFill>
            <a:schemeClr val="tx2"/>
          </a:solidFill>
          <a:latin typeface="Times New Roman" pitchFamily="18" charset="0"/>
        </a:defRPr>
      </a:lvl5pPr>
      <a:lvl6pPr marL="457189" algn="l" rtl="0" eaLnBrk="0" fontAlgn="base" hangingPunct="0">
        <a:spcBef>
          <a:spcPct val="0"/>
        </a:spcBef>
        <a:spcAft>
          <a:spcPct val="0"/>
        </a:spcAft>
        <a:defRPr kumimoji="1" sz="4000" i="1">
          <a:solidFill>
            <a:schemeClr val="tx2"/>
          </a:solidFill>
          <a:latin typeface="Times New Roman" pitchFamily="18" charset="0"/>
        </a:defRPr>
      </a:lvl6pPr>
      <a:lvl7pPr marL="914377" algn="l" rtl="0" eaLnBrk="0" fontAlgn="base" hangingPunct="0">
        <a:spcBef>
          <a:spcPct val="0"/>
        </a:spcBef>
        <a:spcAft>
          <a:spcPct val="0"/>
        </a:spcAft>
        <a:defRPr kumimoji="1" sz="4000" i="1">
          <a:solidFill>
            <a:schemeClr val="tx2"/>
          </a:solidFill>
          <a:latin typeface="Times New Roman" pitchFamily="18" charset="0"/>
        </a:defRPr>
      </a:lvl7pPr>
      <a:lvl8pPr marL="1371566" algn="l" rtl="0" eaLnBrk="0" fontAlgn="base" hangingPunct="0">
        <a:spcBef>
          <a:spcPct val="0"/>
        </a:spcBef>
        <a:spcAft>
          <a:spcPct val="0"/>
        </a:spcAft>
        <a:defRPr kumimoji="1" sz="4000" i="1">
          <a:solidFill>
            <a:schemeClr val="tx2"/>
          </a:solidFill>
          <a:latin typeface="Times New Roman" pitchFamily="18" charset="0"/>
        </a:defRPr>
      </a:lvl8pPr>
      <a:lvl9pPr marL="1828754" algn="l" rtl="0" eaLnBrk="0" fontAlgn="base" hangingPunct="0">
        <a:spcBef>
          <a:spcPct val="0"/>
        </a:spcBef>
        <a:spcAft>
          <a:spcPct val="0"/>
        </a:spcAft>
        <a:defRPr kumimoji="1" sz="4000" i="1">
          <a:solidFill>
            <a:schemeClr val="tx2"/>
          </a:solidFill>
          <a:latin typeface="Times New Roman" pitchFamily="18" charset="0"/>
        </a:defRPr>
      </a:lvl9pPr>
    </p:titleStyle>
    <p:bodyStyle>
      <a:lvl1pPr marL="342891" indent="-342891" algn="l" rtl="0" eaLnBrk="0" fontAlgn="base" hangingPunct="0">
        <a:spcBef>
          <a:spcPct val="20000"/>
        </a:spcBef>
        <a:spcAft>
          <a:spcPct val="0"/>
        </a:spcAft>
        <a:buClr>
          <a:schemeClr val="hlink"/>
        </a:buClr>
        <a:buSzPct val="65000"/>
        <a:buFont typeface="Monotype Sorts" pitchFamily="2" charset="2"/>
        <a:buChar char="v"/>
        <a:defRPr kumimoji="1" sz="3200">
          <a:solidFill>
            <a:schemeClr val="tx1"/>
          </a:solidFill>
          <a:latin typeface="+mn-lt"/>
          <a:ea typeface="+mn-ea"/>
          <a:cs typeface="+mn-cs"/>
        </a:defRPr>
      </a:lvl1pPr>
      <a:lvl2pPr marL="742932" indent="-285744" algn="l" rtl="0" eaLnBrk="0" fontAlgn="base" hangingPunct="0">
        <a:spcBef>
          <a:spcPct val="20000"/>
        </a:spcBef>
        <a:spcAft>
          <a:spcPct val="0"/>
        </a:spcAft>
        <a:buClr>
          <a:srgbClr val="FF9933"/>
        </a:buClr>
        <a:buSzPct val="70000"/>
        <a:buChar char="–"/>
        <a:defRPr kumimoji="1" sz="2800">
          <a:solidFill>
            <a:schemeClr val="tx1"/>
          </a:solidFill>
          <a:latin typeface="+mn-lt"/>
        </a:defRPr>
      </a:lvl2pPr>
      <a:lvl3pPr marL="1142971" indent="-228594" algn="l" rtl="0" eaLnBrk="0" fontAlgn="base" hangingPunct="0">
        <a:spcBef>
          <a:spcPct val="20000"/>
        </a:spcBef>
        <a:spcAft>
          <a:spcPct val="0"/>
        </a:spcAft>
        <a:buClr>
          <a:srgbClr val="FFFF00"/>
        </a:buClr>
        <a:buSzPct val="70000"/>
        <a:buFont typeface="Monotype Sorts" pitchFamily="2" charset="2"/>
        <a:buChar char="u"/>
        <a:defRPr kumimoji="1" sz="2400">
          <a:solidFill>
            <a:schemeClr val="tx1"/>
          </a:solidFill>
          <a:latin typeface="+mn-lt"/>
        </a:defRPr>
      </a:lvl3pPr>
      <a:lvl4pPr marL="1600160" indent="-228594" algn="l" rtl="0" eaLnBrk="0" fontAlgn="base" hangingPunct="0">
        <a:spcBef>
          <a:spcPct val="20000"/>
        </a:spcBef>
        <a:spcAft>
          <a:spcPct val="0"/>
        </a:spcAft>
        <a:buClr>
          <a:srgbClr val="FF0000"/>
        </a:buClr>
        <a:buSzPct val="70000"/>
        <a:buChar char="–"/>
        <a:defRPr kumimoji="1" sz="2000">
          <a:solidFill>
            <a:schemeClr val="tx1"/>
          </a:solidFill>
          <a:latin typeface="+mn-lt"/>
        </a:defRPr>
      </a:lvl4pPr>
      <a:lvl5pPr marL="2057349"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5pPr>
      <a:lvl6pPr marL="2514537"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6pPr>
      <a:lvl7pPr marL="2971726"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7pPr>
      <a:lvl8pPr marL="3428914"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8pPr>
      <a:lvl9pPr marL="3886103"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CB477-E9B1-4149-8250-41FBCDFC937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61F29C-7C9A-4365-A1A6-6B65EFF4885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ADD3D-DF3E-461F-AB90-8956829F4F8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8F41B-1F08-48A9-B462-43FD9098217C}" type="datetimeFigureOut">
              <a:rPr lang="en-US" smtClean="0"/>
              <a:t>9/9/2022</a:t>
            </a:fld>
            <a:endParaRPr lang="en-US"/>
          </a:p>
        </p:txBody>
      </p:sp>
      <p:sp>
        <p:nvSpPr>
          <p:cNvPr id="5" name="Footer Placeholder 4">
            <a:extLst>
              <a:ext uri="{FF2B5EF4-FFF2-40B4-BE49-F238E27FC236}">
                <a16:creationId xmlns:a16="http://schemas.microsoft.com/office/drawing/2014/main" id="{2D3EB1FF-1694-4BED-A3D3-46CDF5185F6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5BC3F8-983F-4480-8D3A-94C27CC8EC8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B9792-2CB5-42EA-B7D4-E08DA9BB3D56}" type="slidenum">
              <a:rPr lang="en-US" smtClean="0"/>
              <a:t>‹#›</a:t>
            </a:fld>
            <a:endParaRPr lang="en-US"/>
          </a:p>
        </p:txBody>
      </p:sp>
    </p:spTree>
    <p:extLst>
      <p:ext uri="{BB962C8B-B14F-4D97-AF65-F5344CB8AC3E}">
        <p14:creationId xmlns:p14="http://schemas.microsoft.com/office/powerpoint/2010/main" val="90928141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521D-2857-4A06-A55B-148113ACF84C}"/>
              </a:ext>
            </a:extLst>
          </p:cNvPr>
          <p:cNvSpPr>
            <a:spLocks noGrp="1"/>
          </p:cNvSpPr>
          <p:nvPr>
            <p:ph type="title"/>
          </p:nvPr>
        </p:nvSpPr>
        <p:spPr/>
        <p:txBody>
          <a:bodyPr/>
          <a:lstStyle/>
          <a:p>
            <a:r>
              <a:rPr lang="en-US" dirty="0"/>
              <a:t>Display Time:  In-class</a:t>
            </a:r>
          </a:p>
        </p:txBody>
      </p:sp>
      <p:sp>
        <p:nvSpPr>
          <p:cNvPr id="3" name="Content Placeholder 2">
            <a:extLst>
              <a:ext uri="{FF2B5EF4-FFF2-40B4-BE49-F238E27FC236}">
                <a16:creationId xmlns:a16="http://schemas.microsoft.com/office/drawing/2014/main" id="{A6C5AE30-A27B-4B99-9092-AF7FD7061E24}"/>
              </a:ext>
            </a:extLst>
          </p:cNvPr>
          <p:cNvSpPr>
            <a:spLocks noGrp="1"/>
          </p:cNvSpPr>
          <p:nvPr>
            <p:ph idx="1"/>
          </p:nvPr>
        </p:nvSpPr>
        <p:spPr/>
        <p:txBody>
          <a:bodyPr/>
          <a:lstStyle/>
          <a:p>
            <a:r>
              <a:rPr lang="en-US" altLang="en-US" sz="2400" dirty="0">
                <a:solidFill>
                  <a:srgbClr val="000000"/>
                </a:solidFill>
                <a:cs typeface="Arial" panose="020B0604020202020204" pitchFamily="34" charset="0"/>
                <a:sym typeface="Arial" panose="020B0604020202020204" pitchFamily="34" charset="0"/>
              </a:rPr>
              <a:t>Write a program that obtains hours, minutes and remaining seconds from seconds. </a:t>
            </a:r>
          </a:p>
          <a:p>
            <a:r>
              <a:rPr lang="en-US" altLang="en-US" dirty="0">
                <a:solidFill>
                  <a:srgbClr val="000000"/>
                </a:solidFill>
                <a:cs typeface="Arial" panose="020B0604020202020204" pitchFamily="34" charset="0"/>
                <a:sym typeface="Arial" panose="020B0604020202020204" pitchFamily="34" charset="0"/>
              </a:rPr>
              <a:t>Get the time as seconds from the user and convert it to hours, minutes and seconds</a:t>
            </a:r>
            <a:endParaRPr lang="en-US" altLang="en-US" sz="2400" dirty="0">
              <a:solidFill>
                <a:srgbClr val="000000"/>
              </a:solidFill>
              <a:cs typeface="Arial" panose="020B0604020202020204" pitchFamily="34" charset="0"/>
              <a:sym typeface="Arial" panose="020B0604020202020204" pitchFamily="34" charset="0"/>
            </a:endParaRPr>
          </a:p>
          <a:p>
            <a:endParaRPr lang="en-US" dirty="0"/>
          </a:p>
        </p:txBody>
      </p:sp>
    </p:spTree>
    <p:extLst>
      <p:ext uri="{BB962C8B-B14F-4D97-AF65-F5344CB8AC3E}">
        <p14:creationId xmlns:p14="http://schemas.microsoft.com/office/powerpoint/2010/main" val="2756450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F8B2D91-5C2C-44FF-9263-2F8B851750B4}"/>
              </a:ext>
            </a:extLst>
          </p:cNvPr>
          <p:cNvSpPr txBox="1">
            <a:spLocks noGrp="1"/>
          </p:cNvSpPr>
          <p:nvPr>
            <p:ph type="title"/>
          </p:nvPr>
        </p:nvSpPr>
        <p:spPr>
          <a:xfrm>
            <a:off x="228600" y="6096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Associativity of Operators</a:t>
            </a:r>
          </a:p>
        </p:txBody>
      </p:sp>
      <p:sp>
        <p:nvSpPr>
          <p:cNvPr id="17411" name="Content Placeholder 2">
            <a:extLst>
              <a:ext uri="{FF2B5EF4-FFF2-40B4-BE49-F238E27FC236}">
                <a16:creationId xmlns:a16="http://schemas.microsoft.com/office/drawing/2014/main" id="{EA48984B-F2A6-4080-B839-5F304EDC3007}"/>
              </a:ext>
            </a:extLst>
          </p:cNvPr>
          <p:cNvSpPr>
            <a:spLocks noGrp="1" noChangeArrowheads="1"/>
          </p:cNvSpPr>
          <p:nvPr>
            <p:ph type="body" idx="1"/>
          </p:nvPr>
        </p:nvSpPr>
        <p:spPr>
          <a:xfrm>
            <a:off x="457200" y="2057400"/>
            <a:ext cx="8229600" cy="4525962"/>
          </a:xfrm>
        </p:spPr>
        <p:txBody>
          <a:bodyPr/>
          <a:lstStyle/>
          <a:p>
            <a:pPr marL="515938" indent="-414338" eaLnBrk="1" hangingPunct="1">
              <a:lnSpc>
                <a:spcPct val="90000"/>
              </a:lnSpc>
              <a:defRPr/>
            </a:pPr>
            <a:r>
              <a:rPr lang="en-US" altLang="en-US" sz="2800" dirty="0">
                <a:latin typeface="Courier New" panose="02070309020205020404" pitchFamily="49" charset="0"/>
              </a:rPr>
              <a:t>-</a:t>
            </a:r>
            <a:r>
              <a:rPr lang="en-US" altLang="en-US" sz="2800" dirty="0"/>
              <a:t> (unary negation) associates right to left</a:t>
            </a:r>
          </a:p>
          <a:p>
            <a:pPr marL="515938" indent="-414338" eaLnBrk="1" hangingPunct="1">
              <a:lnSpc>
                <a:spcPct val="90000"/>
              </a:lnSpc>
              <a:defRPr/>
            </a:pPr>
            <a:r>
              <a:rPr lang="en-US" altLang="en-US" sz="2800" dirty="0">
                <a:latin typeface="Courier New" panose="02070309020205020404" pitchFamily="49" charset="0"/>
              </a:rPr>
              <a:t>*, /, %, +, -</a:t>
            </a:r>
            <a:r>
              <a:rPr lang="en-US" altLang="en-US" sz="2800" dirty="0"/>
              <a:t>  associate right to left</a:t>
            </a:r>
          </a:p>
          <a:p>
            <a:pPr marL="515938" indent="-414338" eaLnBrk="1" hangingPunct="1">
              <a:lnSpc>
                <a:spcPct val="90000"/>
              </a:lnSpc>
              <a:defRPr/>
            </a:pPr>
            <a:r>
              <a:rPr lang="en-US" altLang="en-US" sz="2800" dirty="0"/>
              <a:t>parentheses ( ) can be used to override the order of operations:</a:t>
            </a:r>
          </a:p>
          <a:p>
            <a:pPr lvl="1" eaLnBrk="1" hangingPunct="1">
              <a:lnSpc>
                <a:spcPct val="90000"/>
              </a:lnSpc>
              <a:buFontTx/>
              <a:buNone/>
              <a:defRPr/>
            </a:pPr>
            <a:r>
              <a:rPr lang="en-US" altLang="en-US" sz="2400" dirty="0">
                <a:latin typeface="Courier New" panose="02070309020205020404" pitchFamily="49" charset="0"/>
              </a:rPr>
              <a:t> 2 + 2  *  2 </a:t>
            </a:r>
            <a:r>
              <a:rPr lang="en-US" altLang="en-US" sz="2400" dirty="0"/>
              <a:t>–</a:t>
            </a:r>
            <a:r>
              <a:rPr lang="en-US" altLang="en-US" sz="2400" dirty="0">
                <a:latin typeface="Courier New" panose="02070309020205020404" pitchFamily="49" charset="0"/>
              </a:rPr>
              <a:t> 2  = 4</a:t>
            </a:r>
          </a:p>
          <a:p>
            <a:pPr lvl="1" eaLnBrk="1" hangingPunct="1">
              <a:lnSpc>
                <a:spcPct val="90000"/>
              </a:lnSpc>
              <a:buFontTx/>
              <a:buNone/>
              <a:defRPr/>
            </a:pPr>
            <a:r>
              <a:rPr lang="en-US" altLang="en-US" sz="2400" dirty="0">
                <a:latin typeface="Courier New" panose="02070309020205020404" pitchFamily="49" charset="0"/>
              </a:rPr>
              <a:t>(2 + 2) *  2 </a:t>
            </a:r>
            <a:r>
              <a:rPr lang="en-US" altLang="en-US" sz="2400" dirty="0"/>
              <a:t>–</a:t>
            </a:r>
            <a:r>
              <a:rPr lang="en-US" altLang="en-US" sz="2400" dirty="0">
                <a:latin typeface="Courier New" panose="02070309020205020404" pitchFamily="49" charset="0"/>
              </a:rPr>
              <a:t> 2  = 6</a:t>
            </a:r>
          </a:p>
          <a:p>
            <a:pPr lvl="1" eaLnBrk="1" hangingPunct="1">
              <a:lnSpc>
                <a:spcPct val="90000"/>
              </a:lnSpc>
              <a:buFontTx/>
              <a:buNone/>
              <a:defRPr/>
            </a:pPr>
            <a:r>
              <a:rPr lang="en-US" altLang="en-US" sz="2400" dirty="0">
                <a:latin typeface="Courier New" panose="02070309020205020404" pitchFamily="49" charset="0"/>
              </a:rPr>
              <a:t> 2 + 2  * (2 </a:t>
            </a:r>
            <a:r>
              <a:rPr lang="en-US" altLang="en-US" sz="2400" dirty="0"/>
              <a:t>–</a:t>
            </a:r>
            <a:r>
              <a:rPr lang="en-US" altLang="en-US" sz="2400" dirty="0">
                <a:latin typeface="Courier New" panose="02070309020205020404" pitchFamily="49" charset="0"/>
              </a:rPr>
              <a:t> 2) = 2</a:t>
            </a:r>
          </a:p>
          <a:p>
            <a:pPr lvl="1" eaLnBrk="1" hangingPunct="1">
              <a:lnSpc>
                <a:spcPct val="90000"/>
              </a:lnSpc>
              <a:buFontTx/>
              <a:buNone/>
              <a:defRPr/>
            </a:pPr>
            <a:r>
              <a:rPr lang="en-US" altLang="en-US" sz="2400" dirty="0">
                <a:latin typeface="Courier New" panose="02070309020205020404" pitchFamily="49" charset="0"/>
              </a:rPr>
              <a:t>(2 + 2) * (2 </a:t>
            </a:r>
            <a:r>
              <a:rPr lang="en-US" altLang="en-US" sz="2400" dirty="0"/>
              <a:t>–</a:t>
            </a:r>
            <a:r>
              <a:rPr lang="en-US" altLang="en-US" sz="2400" dirty="0">
                <a:latin typeface="Courier New" panose="02070309020205020404" pitchFamily="49" charset="0"/>
              </a:rPr>
              <a:t> 2) = 0</a:t>
            </a:r>
          </a:p>
          <a:p>
            <a:pPr eaLnBrk="1" hangingPunct="1">
              <a:defRPr/>
            </a:pP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F884C66-719B-4406-9D3C-93548AE4512C}"/>
              </a:ext>
            </a:extLst>
          </p:cNvPr>
          <p:cNvSpPr txBox="1">
            <a:spLocks noGrp="1"/>
          </p:cNvSpPr>
          <p:nvPr>
            <p:ph type="title"/>
          </p:nvPr>
        </p:nvSpPr>
        <p:spPr>
          <a:xfrm>
            <a:off x="152400" y="6096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Order of Operations</a:t>
            </a:r>
          </a:p>
        </p:txBody>
      </p:sp>
      <p:sp>
        <p:nvSpPr>
          <p:cNvPr id="15363" name="Content Placeholder 2">
            <a:extLst>
              <a:ext uri="{FF2B5EF4-FFF2-40B4-BE49-F238E27FC236}">
                <a16:creationId xmlns:a16="http://schemas.microsoft.com/office/drawing/2014/main" id="{830F844C-E70A-4CA2-99C8-A903B4822EBC}"/>
              </a:ext>
            </a:extLst>
          </p:cNvPr>
          <p:cNvSpPr>
            <a:spLocks noGrp="1" noChangeArrowheads="1"/>
          </p:cNvSpPr>
          <p:nvPr>
            <p:ph type="body" idx="1"/>
          </p:nvPr>
        </p:nvSpPr>
        <p:spPr>
          <a:xfrm>
            <a:off x="457200" y="1613145"/>
            <a:ext cx="8229600" cy="4525962"/>
          </a:xfrm>
        </p:spPr>
        <p:txBody>
          <a:bodyPr/>
          <a:lstStyle/>
          <a:p>
            <a:pPr eaLnBrk="1" hangingPunct="1">
              <a:buFont typeface="Times" panose="02020603050405020304" pitchFamily="18" charset="0"/>
              <a:buNone/>
              <a:defRPr/>
            </a:pPr>
            <a:r>
              <a:rPr lang="en-US" altLang="en-US" sz="2800" dirty="0"/>
              <a:t>In an expression with more than one operator, evaluate in this order:</a:t>
            </a:r>
          </a:p>
          <a:p>
            <a:pPr marL="515938" lvl="1" indent="9525" eaLnBrk="1" hangingPunct="1">
              <a:buFontTx/>
              <a:buNone/>
              <a:defRPr/>
            </a:pPr>
            <a:r>
              <a:rPr lang="en-US" altLang="en-US" sz="2400" dirty="0">
                <a:latin typeface="Courier New" panose="02070309020205020404" pitchFamily="49" charset="0"/>
              </a:rPr>
              <a:t>-</a:t>
            </a:r>
            <a:r>
              <a:rPr lang="en-US" altLang="en-US" sz="2400" dirty="0"/>
              <a:t> (unary negation), in order, left to right</a:t>
            </a:r>
          </a:p>
          <a:p>
            <a:pPr marL="515938" lvl="1" indent="9525" eaLnBrk="1" hangingPunct="1">
              <a:buFontTx/>
              <a:buNone/>
              <a:defRPr/>
            </a:pPr>
            <a:r>
              <a:rPr lang="en-US" altLang="en-US" sz="2400" dirty="0">
                <a:latin typeface="Courier New" panose="02070309020205020404" pitchFamily="49" charset="0"/>
              </a:rPr>
              <a:t>* / %</a:t>
            </a:r>
            <a:r>
              <a:rPr lang="en-US" altLang="en-US" sz="2400" dirty="0"/>
              <a:t>, in order, left to right</a:t>
            </a:r>
          </a:p>
          <a:p>
            <a:pPr marL="515938" lvl="1" indent="9525" eaLnBrk="1" hangingPunct="1">
              <a:buFontTx/>
              <a:buNone/>
              <a:defRPr/>
            </a:pPr>
            <a:r>
              <a:rPr lang="en-US" altLang="en-US" sz="2400" dirty="0">
                <a:latin typeface="Courier New" panose="02070309020205020404" pitchFamily="49" charset="0"/>
              </a:rPr>
              <a:t>+ -</a:t>
            </a:r>
            <a:r>
              <a:rPr lang="en-US" altLang="en-US" sz="2400" dirty="0"/>
              <a:t>, in order, left to right</a:t>
            </a:r>
          </a:p>
          <a:p>
            <a:pPr marL="100013" indent="1588" eaLnBrk="1" hangingPunct="1">
              <a:buFont typeface="Times" panose="02020603050405020304" pitchFamily="18" charset="0"/>
              <a:buNone/>
              <a:defRPr/>
            </a:pPr>
            <a:r>
              <a:rPr lang="en-US" altLang="en-US" sz="2800" dirty="0"/>
              <a:t>In the expression </a:t>
            </a:r>
            <a:r>
              <a:rPr lang="en-US" altLang="en-US" sz="2800" dirty="0">
                <a:latin typeface="Courier New" panose="02070309020205020404" pitchFamily="49" charset="0"/>
              </a:rPr>
              <a:t>2 + 2 * 2 </a:t>
            </a:r>
            <a:r>
              <a:rPr lang="en-US" altLang="en-US" sz="2800" dirty="0"/>
              <a:t>–</a:t>
            </a:r>
            <a:r>
              <a:rPr lang="en-US" altLang="en-US" sz="2800" dirty="0">
                <a:latin typeface="Courier New" panose="02070309020205020404" pitchFamily="49" charset="0"/>
              </a:rPr>
              <a:t> 2 </a:t>
            </a:r>
          </a:p>
          <a:p>
            <a:pPr eaLnBrk="1" hangingPunct="1">
              <a:defRPr/>
            </a:pPr>
            <a:endParaRPr lang="en-US" altLang="en-US" dirty="0"/>
          </a:p>
        </p:txBody>
      </p:sp>
      <p:grpSp>
        <p:nvGrpSpPr>
          <p:cNvPr id="38916" name="Group 11">
            <a:extLst>
              <a:ext uri="{FF2B5EF4-FFF2-40B4-BE49-F238E27FC236}">
                <a16:creationId xmlns:a16="http://schemas.microsoft.com/office/drawing/2014/main" id="{E569507A-F6D5-4AFA-BA4E-BE80CD3F95DE}"/>
              </a:ext>
            </a:extLst>
          </p:cNvPr>
          <p:cNvGrpSpPr>
            <a:grpSpLocks/>
          </p:cNvGrpSpPr>
          <p:nvPr/>
        </p:nvGrpSpPr>
        <p:grpSpPr bwMode="auto">
          <a:xfrm>
            <a:off x="4146247" y="4395067"/>
            <a:ext cx="1219200" cy="1098550"/>
            <a:chOff x="3264" y="3120"/>
            <a:chExt cx="768" cy="692"/>
          </a:xfrm>
        </p:grpSpPr>
        <p:sp>
          <p:nvSpPr>
            <p:cNvPr id="38923" name="Text Box 4">
              <a:extLst>
                <a:ext uri="{FF2B5EF4-FFF2-40B4-BE49-F238E27FC236}">
                  <a16:creationId xmlns:a16="http://schemas.microsoft.com/office/drawing/2014/main" id="{7807579B-816E-459F-B67E-CA0E5EC17B43}"/>
                </a:ext>
              </a:extLst>
            </p:cNvPr>
            <p:cNvSpPr txBox="1">
              <a:spLocks noChangeArrowheads="1"/>
            </p:cNvSpPr>
            <p:nvPr/>
          </p:nvSpPr>
          <p:spPr bwMode="auto">
            <a:xfrm>
              <a:off x="3264" y="3446"/>
              <a:ext cx="76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pPr>
              <a:r>
                <a:rPr lang="en-US" altLang="en-US" sz="2000" dirty="0">
                  <a:solidFill>
                    <a:srgbClr val="007FA3"/>
                  </a:solidFill>
                </a:rPr>
                <a:t>evaluate </a:t>
              </a:r>
            </a:p>
            <a:p>
              <a:pPr algn="ctr" eaLnBrk="1" hangingPunct="1">
                <a:lnSpc>
                  <a:spcPct val="80000"/>
                </a:lnSpc>
              </a:pPr>
              <a:r>
                <a:rPr lang="en-US" altLang="en-US" sz="2000" dirty="0">
                  <a:solidFill>
                    <a:srgbClr val="007FA3"/>
                  </a:solidFill>
                </a:rPr>
                <a:t>first</a:t>
              </a:r>
            </a:p>
          </p:txBody>
        </p:sp>
        <p:sp>
          <p:nvSpPr>
            <p:cNvPr id="38924" name="Line 5">
              <a:extLst>
                <a:ext uri="{FF2B5EF4-FFF2-40B4-BE49-F238E27FC236}">
                  <a16:creationId xmlns:a16="http://schemas.microsoft.com/office/drawing/2014/main" id="{4B8D69D2-7E62-462F-BE74-B64AD845F222}"/>
                </a:ext>
              </a:extLst>
            </p:cNvPr>
            <p:cNvSpPr>
              <a:spLocks noChangeShapeType="1"/>
            </p:cNvSpPr>
            <p:nvPr/>
          </p:nvSpPr>
          <p:spPr bwMode="auto">
            <a:xfrm flipH="1" flipV="1">
              <a:off x="3552" y="3120"/>
              <a:ext cx="48" cy="240"/>
            </a:xfrm>
            <a:prstGeom prst="line">
              <a:avLst/>
            </a:prstGeom>
            <a:noFill/>
            <a:ln w="25400">
              <a:solidFill>
                <a:srgbClr val="007FA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8917" name="Group 10">
            <a:extLst>
              <a:ext uri="{FF2B5EF4-FFF2-40B4-BE49-F238E27FC236}">
                <a16:creationId xmlns:a16="http://schemas.microsoft.com/office/drawing/2014/main" id="{BAD4D225-7947-46E5-8518-C1C91CDDE762}"/>
              </a:ext>
            </a:extLst>
          </p:cNvPr>
          <p:cNvGrpSpPr>
            <a:grpSpLocks/>
          </p:cNvGrpSpPr>
          <p:nvPr/>
        </p:nvGrpSpPr>
        <p:grpSpPr bwMode="auto">
          <a:xfrm>
            <a:off x="2593735" y="4379192"/>
            <a:ext cx="1295400" cy="1114425"/>
            <a:chOff x="2208" y="3120"/>
            <a:chExt cx="816" cy="702"/>
          </a:xfrm>
        </p:grpSpPr>
        <p:sp>
          <p:nvSpPr>
            <p:cNvPr id="38921" name="Rectangle 6">
              <a:extLst>
                <a:ext uri="{FF2B5EF4-FFF2-40B4-BE49-F238E27FC236}">
                  <a16:creationId xmlns:a16="http://schemas.microsoft.com/office/drawing/2014/main" id="{61A74F89-D9C7-443F-80B1-63CCE830EF70}"/>
                </a:ext>
              </a:extLst>
            </p:cNvPr>
            <p:cNvSpPr>
              <a:spLocks noChangeArrowheads="1"/>
            </p:cNvSpPr>
            <p:nvPr/>
          </p:nvSpPr>
          <p:spPr bwMode="auto">
            <a:xfrm>
              <a:off x="2208" y="3456"/>
              <a:ext cx="81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pPr>
              <a:r>
                <a:rPr lang="en-US" altLang="en-US" sz="2000">
                  <a:solidFill>
                    <a:srgbClr val="007FA3"/>
                  </a:solidFill>
                </a:rPr>
                <a:t>evaluate </a:t>
              </a:r>
            </a:p>
            <a:p>
              <a:pPr algn="ctr" eaLnBrk="1" hangingPunct="1">
                <a:lnSpc>
                  <a:spcPct val="80000"/>
                </a:lnSpc>
              </a:pPr>
              <a:r>
                <a:rPr lang="en-US" altLang="en-US" sz="2000">
                  <a:solidFill>
                    <a:srgbClr val="007FA3"/>
                  </a:solidFill>
                </a:rPr>
                <a:t>second</a:t>
              </a:r>
            </a:p>
          </p:txBody>
        </p:sp>
        <p:sp>
          <p:nvSpPr>
            <p:cNvPr id="38922" name="Line 7">
              <a:extLst>
                <a:ext uri="{FF2B5EF4-FFF2-40B4-BE49-F238E27FC236}">
                  <a16:creationId xmlns:a16="http://schemas.microsoft.com/office/drawing/2014/main" id="{E2904435-8511-40F1-98DF-412BE91E3B4D}"/>
                </a:ext>
              </a:extLst>
            </p:cNvPr>
            <p:cNvSpPr>
              <a:spLocks noChangeShapeType="1"/>
            </p:cNvSpPr>
            <p:nvPr/>
          </p:nvSpPr>
          <p:spPr bwMode="auto">
            <a:xfrm flipV="1">
              <a:off x="2640" y="3120"/>
              <a:ext cx="240" cy="288"/>
            </a:xfrm>
            <a:prstGeom prst="line">
              <a:avLst/>
            </a:prstGeom>
            <a:noFill/>
            <a:ln w="25400">
              <a:solidFill>
                <a:srgbClr val="007FA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8918" name="Group 12">
            <a:extLst>
              <a:ext uri="{FF2B5EF4-FFF2-40B4-BE49-F238E27FC236}">
                <a16:creationId xmlns:a16="http://schemas.microsoft.com/office/drawing/2014/main" id="{1B9D4766-C3ED-41F2-B7CA-03760B1D7155}"/>
              </a:ext>
            </a:extLst>
          </p:cNvPr>
          <p:cNvGrpSpPr>
            <a:grpSpLocks/>
          </p:cNvGrpSpPr>
          <p:nvPr/>
        </p:nvGrpSpPr>
        <p:grpSpPr bwMode="auto">
          <a:xfrm>
            <a:off x="5187470" y="4455392"/>
            <a:ext cx="1676400" cy="1038225"/>
            <a:chOff x="4032" y="3120"/>
            <a:chExt cx="1056" cy="654"/>
          </a:xfrm>
        </p:grpSpPr>
        <p:sp>
          <p:nvSpPr>
            <p:cNvPr id="38919" name="Rectangle 8">
              <a:extLst>
                <a:ext uri="{FF2B5EF4-FFF2-40B4-BE49-F238E27FC236}">
                  <a16:creationId xmlns:a16="http://schemas.microsoft.com/office/drawing/2014/main" id="{6BD373CB-A259-49BE-AE66-DDD0CB43D115}"/>
                </a:ext>
              </a:extLst>
            </p:cNvPr>
            <p:cNvSpPr>
              <a:spLocks noChangeArrowheads="1"/>
            </p:cNvSpPr>
            <p:nvPr/>
          </p:nvSpPr>
          <p:spPr bwMode="auto">
            <a:xfrm>
              <a:off x="4032" y="3408"/>
              <a:ext cx="105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pPr>
              <a:r>
                <a:rPr lang="en-US" altLang="en-US" sz="2000">
                  <a:solidFill>
                    <a:srgbClr val="007FA3"/>
                  </a:solidFill>
                </a:rPr>
                <a:t>evaluate </a:t>
              </a:r>
            </a:p>
            <a:p>
              <a:pPr algn="ctr" eaLnBrk="1" hangingPunct="1">
                <a:lnSpc>
                  <a:spcPct val="80000"/>
                </a:lnSpc>
              </a:pPr>
              <a:r>
                <a:rPr lang="en-US" altLang="en-US" sz="2000">
                  <a:solidFill>
                    <a:srgbClr val="007FA3"/>
                  </a:solidFill>
                </a:rPr>
                <a:t>third</a:t>
              </a:r>
            </a:p>
          </p:txBody>
        </p:sp>
        <p:sp>
          <p:nvSpPr>
            <p:cNvPr id="38920" name="Line 9">
              <a:extLst>
                <a:ext uri="{FF2B5EF4-FFF2-40B4-BE49-F238E27FC236}">
                  <a16:creationId xmlns:a16="http://schemas.microsoft.com/office/drawing/2014/main" id="{323FEA81-9A9C-44C3-8511-C36DCCB2802C}"/>
                </a:ext>
              </a:extLst>
            </p:cNvPr>
            <p:cNvSpPr>
              <a:spLocks noChangeShapeType="1"/>
            </p:cNvSpPr>
            <p:nvPr/>
          </p:nvSpPr>
          <p:spPr bwMode="auto">
            <a:xfrm flipH="1" flipV="1">
              <a:off x="4176" y="3120"/>
              <a:ext cx="384" cy="240"/>
            </a:xfrm>
            <a:prstGeom prst="line">
              <a:avLst/>
            </a:prstGeom>
            <a:noFill/>
            <a:ln w="25400">
              <a:solidFill>
                <a:srgbClr val="007FA3"/>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F855976-9AC4-44C2-8931-B36FA53E790C}"/>
                  </a:ext>
                </a:extLst>
              </p14:cNvPr>
              <p14:cNvContentPartPr/>
              <p14:nvPr/>
            </p14:nvContentPartPr>
            <p14:xfrm>
              <a:off x="4490640" y="3702960"/>
              <a:ext cx="209520" cy="200160"/>
            </p14:xfrm>
          </p:contentPart>
        </mc:Choice>
        <mc:Fallback xmlns="">
          <p:pic>
            <p:nvPicPr>
              <p:cNvPr id="2" name="Ink 1">
                <a:extLst>
                  <a:ext uri="{FF2B5EF4-FFF2-40B4-BE49-F238E27FC236}">
                    <a16:creationId xmlns:a16="http://schemas.microsoft.com/office/drawing/2014/main" id="{5F855976-9AC4-44C2-8931-B36FA53E790C}"/>
                  </a:ext>
                </a:extLst>
              </p:cNvPr>
              <p:cNvPicPr/>
              <p:nvPr/>
            </p:nvPicPr>
            <p:blipFill>
              <a:blip r:embed="rId3"/>
              <a:stretch>
                <a:fillRect/>
              </a:stretch>
            </p:blipFill>
            <p:spPr>
              <a:xfrm>
                <a:off x="4481280" y="3693600"/>
                <a:ext cx="228240" cy="21888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9EFD87D-DB3C-444A-929D-40EA515E8635}"/>
              </a:ext>
            </a:extLst>
          </p:cNvPr>
          <p:cNvSpPr txBox="1">
            <a:spLocks noGrp="1"/>
          </p:cNvSpPr>
          <p:nvPr>
            <p:ph type="title"/>
          </p:nvPr>
        </p:nvSpPr>
        <p:spPr>
          <a:xfrm>
            <a:off x="31750" y="457200"/>
            <a:ext cx="7772400" cy="1428750"/>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Arithmetic Expressions</a:t>
            </a:r>
          </a:p>
        </p:txBody>
      </p:sp>
      <p:sp>
        <p:nvSpPr>
          <p:cNvPr id="39939" name="Slide Number Placeholder 4">
            <a:extLst>
              <a:ext uri="{FF2B5EF4-FFF2-40B4-BE49-F238E27FC236}">
                <a16:creationId xmlns:a16="http://schemas.microsoft.com/office/drawing/2014/main" id="{81D544D4-7EDB-4ABD-9032-AF4F148F9D16}"/>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defRPr/>
            </a:pPr>
            <a:fld id="{2762F586-6662-46C2-9D4F-B25DC40811A9}" type="slidenum">
              <a:rPr lang="en-US" smtClean="0"/>
              <a:pPr>
                <a:spcBef>
                  <a:spcPct val="0"/>
                </a:spcBef>
                <a:defRPr/>
              </a:pPr>
              <a:t>12</a:t>
            </a:fld>
            <a:endParaRPr lang="en-US" altLang="en-US" sz="1400">
              <a:latin typeface="Times New Roman" panose="02020603050405020304" pitchFamily="18" charset="0"/>
              <a:sym typeface="Arial" panose="020B0604020202020204" pitchFamily="34" charset="0"/>
            </a:endParaRPr>
          </a:p>
        </p:txBody>
      </p:sp>
      <p:sp>
        <p:nvSpPr>
          <p:cNvPr id="39940" name="Rectangle 5">
            <a:extLst>
              <a:ext uri="{FF2B5EF4-FFF2-40B4-BE49-F238E27FC236}">
                <a16:creationId xmlns:a16="http://schemas.microsoft.com/office/drawing/2014/main" id="{1C8F3390-0E0F-458F-BFA3-55B2E14B5101}"/>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6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9941" name="Object 4">
                <a:extLst>
                  <a:ext uri="{FF2B5EF4-FFF2-40B4-BE49-F238E27FC236}">
                    <a16:creationId xmlns:a16="http://schemas.microsoft.com/office/drawing/2014/main" id="{D0316D4A-DA57-4773-AB25-4C4C0AFB7556}"/>
                  </a:ext>
                </a:extLst>
              </p:cNvPr>
              <p:cNvSpPr txBox="1"/>
              <p:nvPr/>
            </p:nvSpPr>
            <p:spPr bwMode="auto">
              <a:xfrm>
                <a:off x="609600" y="1828800"/>
                <a:ext cx="6159500" cy="968375"/>
              </a:xfrm>
              <a:prstGeom prst="rect">
                <a:avLst/>
              </a:prstGeom>
              <a:noFill/>
              <a:ln w="9525">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3+4</m:t>
                          </m:r>
                          <m:r>
                            <a:rPr lang="en-US" i="1">
                              <a:solidFill>
                                <a:srgbClr val="000000"/>
                              </a:solidFill>
                              <a:latin typeface="Cambria Math" panose="02040503050406030204" pitchFamily="18" charset="0"/>
                            </a:rPr>
                            <m:t>𝑥</m:t>
                          </m:r>
                        </m:num>
                        <m:den>
                          <m:r>
                            <a:rPr lang="en-US" i="1">
                              <a:solidFill>
                                <a:srgbClr val="000000"/>
                              </a:solidFill>
                              <a:latin typeface="Cambria Math" panose="02040503050406030204" pitchFamily="18" charset="0"/>
                            </a:rPr>
                            <m:t>5</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10(</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−5)(</m:t>
                          </m:r>
                          <m:r>
                            <a:rPr lang="en-US" i="1">
                              <a:solidFill>
                                <a:srgbClr val="000000"/>
                              </a:solidFill>
                              <a:latin typeface="Cambria Math" panose="02040503050406030204" pitchFamily="18" charset="0"/>
                            </a:rPr>
                            <m:t>𝑎</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𝑏</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𝑐</m:t>
                          </m:r>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𝑥</m:t>
                          </m:r>
                        </m:den>
                      </m:f>
                      <m:r>
                        <a:rPr lang="en-US" i="1">
                          <a:solidFill>
                            <a:srgbClr val="000000"/>
                          </a:solidFill>
                          <a:latin typeface="Cambria Math" panose="02040503050406030204" pitchFamily="18" charset="0"/>
                        </a:rPr>
                        <m:t>+9(</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4</m:t>
                          </m:r>
                        </m:num>
                        <m:den>
                          <m:r>
                            <a:rPr lang="en-US" i="1">
                              <a:solidFill>
                                <a:srgbClr val="000000"/>
                              </a:solidFill>
                              <a:latin typeface="Cambria Math" panose="02040503050406030204" pitchFamily="18" charset="0"/>
                            </a:rPr>
                            <m:t>𝑥</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9+</m:t>
                          </m:r>
                          <m:r>
                            <a:rPr lang="en-US" i="1">
                              <a:solidFill>
                                <a:srgbClr val="000000"/>
                              </a:solidFill>
                              <a:latin typeface="Cambria Math" panose="02040503050406030204" pitchFamily="18" charset="0"/>
                            </a:rPr>
                            <m:t>𝑥</m:t>
                          </m:r>
                        </m:num>
                        <m:den>
                          <m:r>
                            <a:rPr lang="en-US" i="1">
                              <a:solidFill>
                                <a:srgbClr val="000000"/>
                              </a:solidFill>
                              <a:latin typeface="Cambria Math" panose="02040503050406030204" pitchFamily="18" charset="0"/>
                            </a:rPr>
                            <m:t>𝑦</m:t>
                          </m:r>
                        </m:den>
                      </m:f>
                      <m:r>
                        <a:rPr lang="en-US" i="1">
                          <a:solidFill>
                            <a:srgbClr val="000000"/>
                          </a:solidFill>
                          <a:latin typeface="Cambria Math" panose="02040503050406030204" pitchFamily="18" charset="0"/>
                        </a:rPr>
                        <m:t>)</m:t>
                      </m:r>
                    </m:oMath>
                  </m:oMathPara>
                </a14:m>
                <a:endParaRPr lang="en-US"/>
              </a:p>
            </p:txBody>
          </p:sp>
        </mc:Choice>
        <mc:Fallback xmlns="">
          <p:sp>
            <p:nvSpPr>
              <p:cNvPr id="39941" name="Object 4">
                <a:extLst>
                  <a:ext uri="{FF2B5EF4-FFF2-40B4-BE49-F238E27FC236}">
                    <a16:creationId xmlns:a16="http://schemas.microsoft.com/office/drawing/2014/main" id="{D0316D4A-DA57-4773-AB25-4C4C0AFB7556}"/>
                  </a:ext>
                </a:extLst>
              </p:cNvPr>
              <p:cNvSpPr txBox="1">
                <a:spLocks noRot="1" noChangeAspect="1" noMove="1" noResize="1" noEditPoints="1" noAdjustHandles="1" noChangeArrowheads="1" noChangeShapeType="1" noTextEdit="1"/>
              </p:cNvSpPr>
              <p:nvPr/>
            </p:nvSpPr>
            <p:spPr bwMode="auto">
              <a:xfrm>
                <a:off x="609600" y="1828800"/>
                <a:ext cx="6159500" cy="968375"/>
              </a:xfrm>
              <a:prstGeom prst="rect">
                <a:avLst/>
              </a:prstGeom>
              <a:blipFill>
                <a:blip r:embed="rId2"/>
                <a:stretch>
                  <a:fillRect/>
                </a:stretch>
              </a:blipFill>
              <a:ln w="9525">
                <a:solidFill>
                  <a:schemeClr val="tx1"/>
                </a:solidFill>
                <a:miter lim="800000"/>
                <a:headEnd/>
                <a:tailEnd/>
              </a:ln>
              <a:extLst/>
            </p:spPr>
            <p:txBody>
              <a:bodyPr/>
              <a:lstStyle/>
              <a:p>
                <a:r>
                  <a:rPr lang="en-US">
                    <a:noFill/>
                  </a:rPr>
                  <a:t> </a:t>
                </a:r>
              </a:p>
            </p:txBody>
          </p:sp>
        </mc:Fallback>
      </mc:AlternateContent>
      <p:sp>
        <p:nvSpPr>
          <p:cNvPr id="39942" name="Text Box 6">
            <a:extLst>
              <a:ext uri="{FF2B5EF4-FFF2-40B4-BE49-F238E27FC236}">
                <a16:creationId xmlns:a16="http://schemas.microsoft.com/office/drawing/2014/main" id="{69C5F07E-02E4-428C-907A-1C51244B8E16}"/>
              </a:ext>
            </a:extLst>
          </p:cNvPr>
          <p:cNvSpPr txBox="1">
            <a:spLocks noChangeArrowheads="1"/>
          </p:cNvSpPr>
          <p:nvPr/>
        </p:nvSpPr>
        <p:spPr bwMode="auto">
          <a:xfrm>
            <a:off x="457200" y="31242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dirty="0">
                <a:latin typeface="Times New Roman" panose="02020603050405020304" pitchFamily="18" charset="0"/>
                <a:cs typeface="Times New Roman" panose="02020603050405020304" pitchFamily="18" charset="0"/>
              </a:rPr>
              <a:t>is translated to</a:t>
            </a:r>
          </a:p>
          <a:p>
            <a:pPr eaLnBrk="1" hangingPunct="1">
              <a:spcBef>
                <a:spcPct val="50000"/>
              </a:spcBef>
            </a:pPr>
            <a:endParaRPr lang="en-US" altLang="en-US" sz="2800" dirty="0">
              <a:latin typeface="Times New Roman" panose="02020603050405020304" pitchFamily="18" charset="0"/>
              <a:cs typeface="Times New Roman" panose="02020603050405020304" pitchFamily="18" charset="0"/>
            </a:endParaRPr>
          </a:p>
          <a:p>
            <a:pPr eaLnBrk="1" hangingPunct="1">
              <a:spcBef>
                <a:spcPct val="50000"/>
              </a:spcBef>
            </a:pPr>
            <a:r>
              <a:rPr lang="en-US" altLang="en-US" sz="2800" dirty="0">
                <a:latin typeface="Times New Roman" panose="02020603050405020304" pitchFamily="18" charset="0"/>
                <a:cs typeface="Times New Roman" panose="02020603050405020304" pitchFamily="18" charset="0"/>
              </a:rPr>
              <a:t>(3+4*x)/5 – (10*(y-5)*(</a:t>
            </a:r>
            <a:r>
              <a:rPr lang="en-US" altLang="en-US" sz="2800" dirty="0" err="1">
                <a:latin typeface="Times New Roman" panose="02020603050405020304" pitchFamily="18" charset="0"/>
                <a:cs typeface="Times New Roman" panose="02020603050405020304" pitchFamily="18" charset="0"/>
              </a:rPr>
              <a:t>a+b+c</a:t>
            </a:r>
            <a:r>
              <a:rPr lang="en-US" altLang="en-US" sz="2800" dirty="0">
                <a:latin typeface="Times New Roman" panose="02020603050405020304" pitchFamily="18" charset="0"/>
                <a:cs typeface="Times New Roman" panose="02020603050405020304" pitchFamily="18" charset="0"/>
              </a:rPr>
              <a:t>))/x + 9*(4/x + (9+x)/y)</a:t>
            </a:r>
          </a:p>
          <a:p>
            <a:pPr eaLnBrk="1" hangingPunct="1">
              <a:spcBef>
                <a:spcPct val="50000"/>
              </a:spcBef>
            </a:pPr>
            <a:endParaRPr lang="en-US" altLang="en-US" sz="2800" dirty="0">
              <a:latin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639D6CB-662D-4F41-F2B2-6DA32624F257}"/>
                  </a:ext>
                </a:extLst>
              </p14:cNvPr>
              <p14:cNvContentPartPr/>
              <p14:nvPr/>
            </p14:nvContentPartPr>
            <p14:xfrm>
              <a:off x="489240" y="3623760"/>
              <a:ext cx="7806960" cy="3177720"/>
            </p14:xfrm>
          </p:contentPart>
        </mc:Choice>
        <mc:Fallback xmlns="">
          <p:pic>
            <p:nvPicPr>
              <p:cNvPr id="4" name="Ink 3">
                <a:extLst>
                  <a:ext uri="{FF2B5EF4-FFF2-40B4-BE49-F238E27FC236}">
                    <a16:creationId xmlns:a16="http://schemas.microsoft.com/office/drawing/2014/main" id="{E639D6CB-662D-4F41-F2B2-6DA32624F257}"/>
                  </a:ext>
                </a:extLst>
              </p:cNvPr>
              <p:cNvPicPr/>
              <p:nvPr/>
            </p:nvPicPr>
            <p:blipFill>
              <a:blip r:embed="rId4"/>
              <a:stretch>
                <a:fillRect/>
              </a:stretch>
            </p:blipFill>
            <p:spPr>
              <a:xfrm>
                <a:off x="479880" y="3614400"/>
                <a:ext cx="7825680" cy="3196440"/>
              </a:xfrm>
              <a:prstGeom prst="rect">
                <a:avLst/>
              </a:prstGeom>
            </p:spPr>
          </p:pic>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F3C48AF-B9E2-4FD5-88D2-EE66874C24EF}"/>
              </a:ext>
            </a:extLst>
          </p:cNvPr>
          <p:cNvSpPr txBox="1">
            <a:spLocks noGrp="1"/>
          </p:cNvSpPr>
          <p:nvPr>
            <p:ph type="title"/>
          </p:nvPr>
        </p:nvSpPr>
        <p:spPr>
          <a:xfrm>
            <a:off x="76200" y="571499"/>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Grouping with Parenthesis</a:t>
            </a:r>
          </a:p>
        </p:txBody>
      </p:sp>
      <p:sp>
        <p:nvSpPr>
          <p:cNvPr id="121860" name="Rectangle 3">
            <a:extLst>
              <a:ext uri="{FF2B5EF4-FFF2-40B4-BE49-F238E27FC236}">
                <a16:creationId xmlns:a16="http://schemas.microsoft.com/office/drawing/2014/main" id="{2B4963A1-EEED-4F17-AC4D-46D7B4F9088D}"/>
              </a:ext>
            </a:extLst>
          </p:cNvPr>
          <p:cNvSpPr>
            <a:spLocks noGrp="1" noChangeArrowheads="1"/>
          </p:cNvSpPr>
          <p:nvPr>
            <p:ph type="body" idx="1"/>
          </p:nvPr>
        </p:nvSpPr>
        <p:spPr>
          <a:xfrm>
            <a:off x="304800" y="1539988"/>
            <a:ext cx="8229600" cy="4525962"/>
          </a:xfrm>
        </p:spPr>
        <p:txBody>
          <a:bodyPr rtlCol="0">
            <a:normAutofit/>
          </a:bodyPr>
          <a:lstStyle/>
          <a:p>
            <a:pPr marL="506413" indent="-398463" eaLnBrk="1" fontAlgn="auto" hangingPunct="1">
              <a:spcAft>
                <a:spcPts val="0"/>
              </a:spcAft>
              <a:defRPr/>
            </a:pPr>
            <a:r>
              <a:rPr lang="en-US" altLang="en-US" sz="2800" dirty="0"/>
              <a:t>When parenthesis are used in an expression, the inner most parenthesis are processed first.</a:t>
            </a:r>
          </a:p>
          <a:p>
            <a:pPr marL="506413" indent="-398463" eaLnBrk="1" fontAlgn="auto" hangingPunct="1">
              <a:spcAft>
                <a:spcPts val="0"/>
              </a:spcAft>
              <a:defRPr/>
            </a:pPr>
            <a:r>
              <a:rPr lang="en-US" altLang="en-US" sz="2800" dirty="0"/>
              <a:t>If two sets of parenthesis are at the same level, they are processed left to right.</a:t>
            </a:r>
          </a:p>
          <a:p>
            <a:pPr eaLnBrk="1" fontAlgn="auto" hangingPunct="1">
              <a:spcAft>
                <a:spcPts val="0"/>
              </a:spcAft>
              <a:defRPr/>
            </a:pPr>
            <a:endParaRPr lang="en-US" altLang="en-US" sz="2800" dirty="0"/>
          </a:p>
          <a:p>
            <a:pPr marL="101600" indent="0" eaLnBrk="1" fontAlgn="auto" hangingPunct="1">
              <a:spcAft>
                <a:spcPts val="0"/>
              </a:spcAft>
              <a:buFont typeface="Arial"/>
              <a:buNone/>
              <a:defRPr/>
            </a:pPr>
            <a:r>
              <a:rPr lang="en-US" altLang="en-US" sz="2000" dirty="0">
                <a:latin typeface="Courier New" panose="02070309020205020404" pitchFamily="49" charset="0"/>
              </a:rPr>
              <a:t>x = ((4*5) / (5-2) ) – 25;  // result = -19</a:t>
            </a:r>
          </a:p>
        </p:txBody>
      </p:sp>
      <p:grpSp>
        <p:nvGrpSpPr>
          <p:cNvPr id="40964" name="Group 20">
            <a:extLst>
              <a:ext uri="{FF2B5EF4-FFF2-40B4-BE49-F238E27FC236}">
                <a16:creationId xmlns:a16="http://schemas.microsoft.com/office/drawing/2014/main" id="{78D26D5B-0B61-40C0-846F-345443A50734}"/>
              </a:ext>
            </a:extLst>
          </p:cNvPr>
          <p:cNvGrpSpPr>
            <a:grpSpLocks/>
          </p:cNvGrpSpPr>
          <p:nvPr/>
        </p:nvGrpSpPr>
        <p:grpSpPr bwMode="auto">
          <a:xfrm>
            <a:off x="1219200" y="3200400"/>
            <a:ext cx="3124200" cy="2608263"/>
            <a:chOff x="912" y="2341"/>
            <a:chExt cx="1968" cy="1643"/>
          </a:xfrm>
        </p:grpSpPr>
        <p:sp>
          <p:nvSpPr>
            <p:cNvPr id="40965" name="AutoShape 4">
              <a:extLst>
                <a:ext uri="{FF2B5EF4-FFF2-40B4-BE49-F238E27FC236}">
                  <a16:creationId xmlns:a16="http://schemas.microsoft.com/office/drawing/2014/main" id="{6FC8F001-930E-4853-9A89-6EDB25032938}"/>
                </a:ext>
              </a:extLst>
            </p:cNvPr>
            <p:cNvSpPr>
              <a:spLocks/>
            </p:cNvSpPr>
            <p:nvPr/>
          </p:nvSpPr>
          <p:spPr bwMode="auto">
            <a:xfrm rot="5400000">
              <a:off x="1118" y="2923"/>
              <a:ext cx="156" cy="362"/>
            </a:xfrm>
            <a:prstGeom prst="rightBrace">
              <a:avLst>
                <a:gd name="adj1" fmla="val 34367"/>
                <a:gd name="adj2" fmla="val 500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40966" name="Text Box 7">
              <a:extLst>
                <a:ext uri="{FF2B5EF4-FFF2-40B4-BE49-F238E27FC236}">
                  <a16:creationId xmlns:a16="http://schemas.microsoft.com/office/drawing/2014/main" id="{2BC11394-77F9-456E-84FB-77B36DA284C0}"/>
                </a:ext>
              </a:extLst>
            </p:cNvPr>
            <p:cNvSpPr txBox="1">
              <a:spLocks noChangeArrowheads="1"/>
            </p:cNvSpPr>
            <p:nvPr/>
          </p:nvSpPr>
          <p:spPr bwMode="auto">
            <a:xfrm>
              <a:off x="1091" y="315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rgbClr val="FF3300"/>
                  </a:solidFill>
                  <a:latin typeface="Times New Roman" panose="02020603050405020304" pitchFamily="18" charset="0"/>
                </a:rPr>
                <a:t>1</a:t>
              </a:r>
            </a:p>
          </p:txBody>
        </p:sp>
        <p:sp>
          <p:nvSpPr>
            <p:cNvPr id="40967" name="AutoShape 6">
              <a:extLst>
                <a:ext uri="{FF2B5EF4-FFF2-40B4-BE49-F238E27FC236}">
                  <a16:creationId xmlns:a16="http://schemas.microsoft.com/office/drawing/2014/main" id="{DC66C3F8-EC36-4EC7-A579-E3FC33A5C36A}"/>
                </a:ext>
              </a:extLst>
            </p:cNvPr>
            <p:cNvSpPr>
              <a:spLocks/>
            </p:cNvSpPr>
            <p:nvPr/>
          </p:nvSpPr>
          <p:spPr bwMode="auto">
            <a:xfrm rot="16200000" flipV="1">
              <a:off x="1512" y="2042"/>
              <a:ext cx="192" cy="1392"/>
            </a:xfrm>
            <a:prstGeom prst="rightBrace">
              <a:avLst>
                <a:gd name="adj1" fmla="val 78642"/>
                <a:gd name="adj2" fmla="val 505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solidFill>
                  <a:srgbClr val="FF3300"/>
                </a:solidFill>
                <a:latin typeface="Times New Roman" panose="02020603050405020304" pitchFamily="18" charset="0"/>
              </a:endParaRPr>
            </a:p>
          </p:txBody>
        </p:sp>
        <p:sp>
          <p:nvSpPr>
            <p:cNvPr id="40968" name="Text Box 9">
              <a:extLst>
                <a:ext uri="{FF2B5EF4-FFF2-40B4-BE49-F238E27FC236}">
                  <a16:creationId xmlns:a16="http://schemas.microsoft.com/office/drawing/2014/main" id="{60CB6FFD-146B-4863-AF9C-C26ADBD14A4B}"/>
                </a:ext>
              </a:extLst>
            </p:cNvPr>
            <p:cNvSpPr txBox="1">
              <a:spLocks noChangeArrowheads="1"/>
            </p:cNvSpPr>
            <p:nvPr/>
          </p:nvSpPr>
          <p:spPr bwMode="auto">
            <a:xfrm>
              <a:off x="1502" y="234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rgbClr val="FF3300"/>
                  </a:solidFill>
                  <a:latin typeface="Times New Roman" panose="02020603050405020304" pitchFamily="18" charset="0"/>
                </a:rPr>
                <a:t>3</a:t>
              </a:r>
            </a:p>
          </p:txBody>
        </p:sp>
        <p:sp>
          <p:nvSpPr>
            <p:cNvPr id="40969" name="AutoShape 10">
              <a:extLst>
                <a:ext uri="{FF2B5EF4-FFF2-40B4-BE49-F238E27FC236}">
                  <a16:creationId xmlns:a16="http://schemas.microsoft.com/office/drawing/2014/main" id="{9576A898-C695-4D8C-99CB-FB1466DA6D12}"/>
                </a:ext>
              </a:extLst>
            </p:cNvPr>
            <p:cNvSpPr>
              <a:spLocks/>
            </p:cNvSpPr>
            <p:nvPr/>
          </p:nvSpPr>
          <p:spPr bwMode="auto">
            <a:xfrm rot="5400000">
              <a:off x="1664" y="2479"/>
              <a:ext cx="480" cy="1953"/>
            </a:xfrm>
            <a:prstGeom prst="rightBrace">
              <a:avLst>
                <a:gd name="adj1" fmla="val 44135"/>
                <a:gd name="adj2" fmla="val 505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40970" name="Text Box 11">
              <a:extLst>
                <a:ext uri="{FF2B5EF4-FFF2-40B4-BE49-F238E27FC236}">
                  <a16:creationId xmlns:a16="http://schemas.microsoft.com/office/drawing/2014/main" id="{581C4BBB-1B0D-4644-A121-B2D4BC5A0743}"/>
                </a:ext>
              </a:extLst>
            </p:cNvPr>
            <p:cNvSpPr txBox="1">
              <a:spLocks noChangeArrowheads="1"/>
            </p:cNvSpPr>
            <p:nvPr/>
          </p:nvSpPr>
          <p:spPr bwMode="auto">
            <a:xfrm>
              <a:off x="1779" y="36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rgbClr val="FF3300"/>
                  </a:solidFill>
                  <a:latin typeface="Times New Roman" panose="02020603050405020304" pitchFamily="18" charset="0"/>
                </a:rPr>
                <a:t>4</a:t>
              </a:r>
            </a:p>
          </p:txBody>
        </p:sp>
        <p:sp>
          <p:nvSpPr>
            <p:cNvPr id="40971" name="Text Box 8">
              <a:extLst>
                <a:ext uri="{FF2B5EF4-FFF2-40B4-BE49-F238E27FC236}">
                  <a16:creationId xmlns:a16="http://schemas.microsoft.com/office/drawing/2014/main" id="{BE62120E-CA5E-4B43-B95A-F5690F603D14}"/>
                </a:ext>
              </a:extLst>
            </p:cNvPr>
            <p:cNvSpPr txBox="1">
              <a:spLocks noChangeArrowheads="1"/>
            </p:cNvSpPr>
            <p:nvPr/>
          </p:nvSpPr>
          <p:spPr bwMode="auto">
            <a:xfrm>
              <a:off x="1875" y="315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rgbClr val="FF3300"/>
                  </a:solidFill>
                  <a:latin typeface="Times New Roman" panose="02020603050405020304" pitchFamily="18" charset="0"/>
                </a:rPr>
                <a:t>2</a:t>
              </a:r>
            </a:p>
          </p:txBody>
        </p:sp>
        <p:sp>
          <p:nvSpPr>
            <p:cNvPr id="40972" name="AutoShape 17">
              <a:extLst>
                <a:ext uri="{FF2B5EF4-FFF2-40B4-BE49-F238E27FC236}">
                  <a16:creationId xmlns:a16="http://schemas.microsoft.com/office/drawing/2014/main" id="{959F60B7-0BDC-43D9-94A6-B58DA6DF1790}"/>
                </a:ext>
              </a:extLst>
            </p:cNvPr>
            <p:cNvSpPr>
              <a:spLocks/>
            </p:cNvSpPr>
            <p:nvPr/>
          </p:nvSpPr>
          <p:spPr bwMode="auto">
            <a:xfrm rot="5400000">
              <a:off x="1887" y="2923"/>
              <a:ext cx="156" cy="362"/>
            </a:xfrm>
            <a:prstGeom prst="rightBrace">
              <a:avLst>
                <a:gd name="adj1" fmla="val 34367"/>
                <a:gd name="adj2" fmla="val 500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latin typeface="Times New Roman" panose="02020603050405020304" pitchFamily="18" charset="0"/>
              </a:endParaRPr>
            </a:p>
          </p:txBody>
        </p:sp>
      </p:gr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D3080FA-AAF8-4437-AE52-96BD9D79D086}"/>
                  </a:ext>
                </a:extLst>
              </p14:cNvPr>
              <p14:cNvContentPartPr/>
              <p14:nvPr/>
            </p14:nvContentPartPr>
            <p14:xfrm>
              <a:off x="1718640" y="4654440"/>
              <a:ext cx="360" cy="360"/>
            </p14:xfrm>
          </p:contentPart>
        </mc:Choice>
        <mc:Fallback xmlns="">
          <p:pic>
            <p:nvPicPr>
              <p:cNvPr id="2" name="Ink 1">
                <a:extLst>
                  <a:ext uri="{FF2B5EF4-FFF2-40B4-BE49-F238E27FC236}">
                    <a16:creationId xmlns:a16="http://schemas.microsoft.com/office/drawing/2014/main" id="{5D3080FA-AAF8-4437-AE52-96BD9D79D086}"/>
                  </a:ext>
                </a:extLst>
              </p:cNvPr>
              <p:cNvPicPr/>
              <p:nvPr/>
            </p:nvPicPr>
            <p:blipFill>
              <a:blip r:embed="rId3"/>
              <a:stretch>
                <a:fillRect/>
              </a:stretch>
            </p:blipFill>
            <p:spPr>
              <a:xfrm>
                <a:off x="1709280" y="4645080"/>
                <a:ext cx="19080" cy="1908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79C9FC8-6C08-47BB-BB79-829425206D51}"/>
              </a:ext>
            </a:extLst>
          </p:cNvPr>
          <p:cNvSpPr txBox="1">
            <a:spLocks noGrp="1"/>
          </p:cNvSpPr>
          <p:nvPr>
            <p:ph type="title"/>
          </p:nvPr>
        </p:nvSpPr>
        <p:spPr>
          <a:xfrm>
            <a:off x="152400" y="671017"/>
            <a:ext cx="7880350" cy="8556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How to Evaluate an Expression</a:t>
            </a:r>
          </a:p>
        </p:txBody>
      </p:sp>
      <p:sp>
        <p:nvSpPr>
          <p:cNvPr id="41987" name="Slide Number Placeholder 4">
            <a:extLst>
              <a:ext uri="{FF2B5EF4-FFF2-40B4-BE49-F238E27FC236}">
                <a16:creationId xmlns:a16="http://schemas.microsoft.com/office/drawing/2014/main" id="{6216DB57-6A8F-472B-A864-D49BF7BA872C}"/>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defRPr/>
            </a:pPr>
            <a:fld id="{2762F586-6662-46C2-9D4F-B25DC40811A9}" type="slidenum">
              <a:rPr lang="en-US" smtClean="0"/>
              <a:pPr>
                <a:spcBef>
                  <a:spcPct val="0"/>
                </a:spcBef>
                <a:defRPr/>
              </a:pPr>
              <a:t>14</a:t>
            </a:fld>
            <a:endParaRPr lang="en-US" altLang="en-US" sz="1400">
              <a:latin typeface="Times New Roman" panose="02020603050405020304" pitchFamily="18" charset="0"/>
              <a:sym typeface="Arial" panose="020B0604020202020204" pitchFamily="34" charset="0"/>
            </a:endParaRPr>
          </a:p>
        </p:txBody>
      </p:sp>
      <p:sp>
        <p:nvSpPr>
          <p:cNvPr id="41988" name="Rectangle 3">
            <a:extLst>
              <a:ext uri="{FF2B5EF4-FFF2-40B4-BE49-F238E27FC236}">
                <a16:creationId xmlns:a16="http://schemas.microsoft.com/office/drawing/2014/main" id="{2640BDF8-C93A-4629-9431-99E8AAD5AF7D}"/>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1600">
              <a:latin typeface="Times New Roman" panose="02020603050405020304" pitchFamily="18" charset="0"/>
            </a:endParaRPr>
          </a:p>
        </p:txBody>
      </p:sp>
      <p:sp>
        <p:nvSpPr>
          <p:cNvPr id="41989" name="Text Box 5">
            <a:extLst>
              <a:ext uri="{FF2B5EF4-FFF2-40B4-BE49-F238E27FC236}">
                <a16:creationId xmlns:a16="http://schemas.microsoft.com/office/drawing/2014/main" id="{F49B20B9-3B91-465E-8B3F-3C425E80D252}"/>
              </a:ext>
            </a:extLst>
          </p:cNvPr>
          <p:cNvSpPr txBox="1">
            <a:spLocks noChangeArrowheads="1"/>
          </p:cNvSpPr>
          <p:nvPr/>
        </p:nvSpPr>
        <p:spPr bwMode="auto">
          <a:xfrm>
            <a:off x="259543" y="1764967"/>
            <a:ext cx="8797925"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dirty="0">
                <a:latin typeface="Times New Roman" panose="02020603050405020304" pitchFamily="18" charset="0"/>
              </a:rPr>
              <a:t>Though C++ has its own way to evaluate an expression behind the scene, the result of a C++ expression and its corresponding arithmetic expression are the same. Therefore, you can safely apply the arithmetic rule for evaluating a C++ expression</a:t>
            </a:r>
            <a:r>
              <a:rPr lang="en-US" altLang="en-US" sz="3200" dirty="0">
                <a:latin typeface="Times New Roman" panose="02020603050405020304" pitchFamily="18" charset="0"/>
              </a:rPr>
              <a:t>. </a:t>
            </a:r>
          </a:p>
        </p:txBody>
      </p:sp>
      <p:graphicFrame>
        <p:nvGraphicFramePr>
          <p:cNvPr id="41990" name="Object 6">
            <a:extLst>
              <a:ext uri="{FF2B5EF4-FFF2-40B4-BE49-F238E27FC236}">
                <a16:creationId xmlns:a16="http://schemas.microsoft.com/office/drawing/2014/main" id="{F2156E32-F199-4069-B690-02EF3F59D93D}"/>
              </a:ext>
            </a:extLst>
          </p:cNvPr>
          <p:cNvGraphicFramePr>
            <a:graphicFrameLocks noChangeAspect="1"/>
          </p:cNvGraphicFramePr>
          <p:nvPr/>
        </p:nvGraphicFramePr>
        <p:xfrm>
          <a:off x="4341813" y="3621088"/>
          <a:ext cx="4546600" cy="2738437"/>
        </p:xfrm>
        <a:graphic>
          <a:graphicData uri="http://schemas.openxmlformats.org/presentationml/2006/ole">
            <mc:AlternateContent xmlns:mc="http://schemas.openxmlformats.org/markup-compatibility/2006">
              <mc:Choice xmlns:v="urn:schemas-microsoft-com:vml" Requires="v">
                <p:oleObj name="Picture" r:id="rId2" imgW="3383280" imgH="2033016" progId="Word.Picture.8">
                  <p:embed/>
                </p:oleObj>
              </mc:Choice>
              <mc:Fallback>
                <p:oleObj name="Picture" r:id="rId2" imgW="3383280" imgH="2033016" progId="Word.Picture.8">
                  <p:embed/>
                  <p:pic>
                    <p:nvPicPr>
                      <p:cNvPr id="41990" name="Object 6">
                        <a:extLst>
                          <a:ext uri="{FF2B5EF4-FFF2-40B4-BE49-F238E27FC236}">
                            <a16:creationId xmlns:a16="http://schemas.microsoft.com/office/drawing/2014/main" id="{F2156E32-F199-4069-B690-02EF3F59D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813" y="3621088"/>
                        <a:ext cx="4546600"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6C7AF99-5838-48F0-90A8-BC2A8E2CD6DC}"/>
              </a:ext>
            </a:extLst>
          </p:cNvPr>
          <p:cNvSpPr txBox="1">
            <a:spLocks noGrp="1"/>
          </p:cNvSpPr>
          <p:nvPr>
            <p:ph type="title"/>
          </p:nvPr>
        </p:nvSpPr>
        <p:spPr>
          <a:xfrm>
            <a:off x="152400" y="6858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Grouping with Parentheses</a:t>
            </a:r>
          </a:p>
        </p:txBody>
      </p:sp>
      <p:graphicFrame>
        <p:nvGraphicFramePr>
          <p:cNvPr id="2" name="Table 1">
            <a:extLst>
              <a:ext uri="{FF2B5EF4-FFF2-40B4-BE49-F238E27FC236}">
                <a16:creationId xmlns:a16="http://schemas.microsoft.com/office/drawing/2014/main" id="{948484E4-A8DB-4A25-BB2F-CA11F02DA013}"/>
              </a:ext>
            </a:extLst>
          </p:cNvPr>
          <p:cNvGraphicFramePr>
            <a:graphicFrameLocks noGrp="1"/>
          </p:cNvGraphicFramePr>
          <p:nvPr/>
        </p:nvGraphicFramePr>
        <p:xfrm>
          <a:off x="1524000" y="2433638"/>
          <a:ext cx="6096000" cy="2595565"/>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1002680740"/>
                    </a:ext>
                  </a:extLst>
                </a:gridCol>
                <a:gridCol w="1905000">
                  <a:extLst>
                    <a:ext uri="{9D8B030D-6E8A-4147-A177-3AD203B41FA5}">
                      <a16:colId xmlns:a16="http://schemas.microsoft.com/office/drawing/2014/main" val="1558066064"/>
                    </a:ext>
                  </a:extLst>
                </a:gridCol>
              </a:tblGrid>
              <a:tr h="370795">
                <a:tc gridSpan="2">
                  <a:txBody>
                    <a:bodyPr/>
                    <a:lstStyle/>
                    <a:p>
                      <a:r>
                        <a:rPr lang="en-US" sz="1700" b="1" i="0" u="none" strike="noStrike" baseline="0" dirty="0">
                          <a:solidFill>
                            <a:srgbClr val="007FA3"/>
                          </a:solidFill>
                          <a:latin typeface="+mj-lt"/>
                        </a:rPr>
                        <a:t>Table 3-4 </a:t>
                      </a:r>
                      <a:r>
                        <a:rPr lang="en-US" sz="1700" b="0" i="0" u="none" strike="noStrike" baseline="0" dirty="0">
                          <a:solidFill>
                            <a:srgbClr val="007FA3"/>
                          </a:solidFill>
                          <a:latin typeface="+mj-lt"/>
                        </a:rPr>
                        <a:t>More Simple Expressions and Their Values</a:t>
                      </a:r>
                      <a:endParaRPr lang="en-IN" sz="1700" dirty="0">
                        <a:solidFill>
                          <a:srgbClr val="007FA3"/>
                        </a:solidFill>
                        <a:latin typeface="+mj-lt"/>
                      </a:endParaRPr>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1491432"/>
                  </a:ext>
                </a:extLst>
              </a:tr>
              <a:tr h="370795">
                <a:tc>
                  <a:txBody>
                    <a:bodyPr/>
                    <a:lstStyle/>
                    <a:p>
                      <a:r>
                        <a:rPr lang="en-IN" sz="1400" b="1" i="0" u="none" strike="noStrike" cap="none" baseline="0" dirty="0">
                          <a:solidFill>
                            <a:schemeClr val="dk1"/>
                          </a:solidFill>
                          <a:latin typeface="+mn-lt"/>
                          <a:ea typeface="+mn-ea"/>
                          <a:cs typeface="+mn-cs"/>
                          <a:sym typeface="Arial"/>
                        </a:rPr>
                        <a:t>Expression</a:t>
                      </a:r>
                      <a:endParaRPr lang="en-IN" sz="1400" dirty="0"/>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1" i="0" u="none" strike="noStrike" cap="none" baseline="0" dirty="0">
                          <a:solidFill>
                            <a:schemeClr val="dk1"/>
                          </a:solidFill>
                          <a:latin typeface="+mn-lt"/>
                          <a:ea typeface="+mn-ea"/>
                          <a:cs typeface="+mn-cs"/>
                          <a:sym typeface="Arial"/>
                        </a:rPr>
                        <a:t>Value</a:t>
                      </a:r>
                      <a:endParaRPr lang="en-IN" sz="1400" dirty="0"/>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57076"/>
                  </a:ext>
                </a:extLst>
              </a:tr>
              <a:tr h="370795">
                <a:tc>
                  <a:txBody>
                    <a:bodyPr/>
                    <a:lstStyle/>
                    <a:p>
                      <a:r>
                        <a:rPr lang="en-IN" sz="1400" b="0" i="0" u="none" strike="noStrike" baseline="0" dirty="0">
                          <a:latin typeface="ArialMonoMTPro" panose="020B0506020403020204" pitchFamily="34" charset="0"/>
                        </a:rPr>
                        <a:t>(5 + 2) * 4</a:t>
                      </a:r>
                      <a:endParaRPr lang="en-IN" sz="1400" dirty="0"/>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dirty="0"/>
                        <a:t>28</a:t>
                      </a:r>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7516366"/>
                  </a:ext>
                </a:extLst>
              </a:tr>
              <a:tr h="370795">
                <a:tc>
                  <a:txBody>
                    <a:bodyPr/>
                    <a:lstStyle/>
                    <a:p>
                      <a:r>
                        <a:rPr lang="en-IN" sz="1400" b="0" i="0" u="none" strike="noStrike" baseline="0" dirty="0">
                          <a:latin typeface="ArialMonoMTPro" panose="020B0506020403020204" pitchFamily="34" charset="0"/>
                        </a:rPr>
                        <a:t>10 / (5 − 3)</a:t>
                      </a:r>
                      <a:endParaRPr lang="en-IN" sz="1400" dirty="0"/>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dirty="0"/>
                        <a:t>5</a:t>
                      </a:r>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0384100"/>
                  </a:ext>
                </a:extLst>
              </a:tr>
              <a:tr h="370795">
                <a:tc>
                  <a:txBody>
                    <a:bodyPr/>
                    <a:lstStyle/>
                    <a:p>
                      <a:r>
                        <a:rPr lang="en-IN" sz="1400" b="0" i="0" u="none" strike="noStrike" baseline="0" dirty="0">
                          <a:latin typeface="ArialMonoMTPro" panose="020B0506020403020204" pitchFamily="34" charset="0"/>
                        </a:rPr>
                        <a:t>8 + 12 * (6 − 2)</a:t>
                      </a:r>
                      <a:endParaRPr lang="en-IN" sz="1400" dirty="0"/>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dirty="0"/>
                        <a:t>56</a:t>
                      </a:r>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4535294"/>
                  </a:ext>
                </a:extLst>
              </a:tr>
              <a:tr h="370795">
                <a:tc>
                  <a:txBody>
                    <a:bodyPr/>
                    <a:lstStyle/>
                    <a:p>
                      <a:r>
                        <a:rPr lang="en-IN" sz="1400" b="0" i="0" u="none" strike="noStrike" baseline="0" dirty="0">
                          <a:latin typeface="ArialMonoMTPro" panose="020B0506020403020204" pitchFamily="34" charset="0"/>
                        </a:rPr>
                        <a:t>(4 + 17) % 2 − 1</a:t>
                      </a:r>
                      <a:endParaRPr lang="en-IN" sz="1400" dirty="0"/>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dirty="0"/>
                        <a:t>0</a:t>
                      </a:r>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5465306"/>
                  </a:ext>
                </a:extLst>
              </a:tr>
              <a:tr h="370795">
                <a:tc>
                  <a:txBody>
                    <a:bodyPr/>
                    <a:lstStyle/>
                    <a:p>
                      <a:r>
                        <a:rPr lang="en-IN" sz="1400" b="0" i="0" u="none" strike="noStrike" baseline="0" dirty="0">
                          <a:latin typeface="ArialMonoMTPro" panose="020B0506020403020204" pitchFamily="34" charset="0"/>
                        </a:rPr>
                        <a:t>(6 − 3) * (2 + 7) / 3</a:t>
                      </a:r>
                      <a:endParaRPr lang="en-IN" sz="1400" dirty="0"/>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dirty="0"/>
                        <a:t>9</a:t>
                      </a:r>
                    </a:p>
                  </a:txBody>
                  <a:tcPr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075767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6C7AF99-5838-48F0-90A8-BC2A8E2CD6DC}"/>
              </a:ext>
            </a:extLst>
          </p:cNvPr>
          <p:cNvSpPr txBox="1">
            <a:spLocks noGrp="1"/>
          </p:cNvSpPr>
          <p:nvPr>
            <p:ph type="title"/>
          </p:nvPr>
        </p:nvSpPr>
        <p:spPr>
          <a:xfrm>
            <a:off x="152400" y="533400"/>
            <a:ext cx="8229600" cy="533401"/>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Grouping with Parentheses</a:t>
            </a:r>
          </a:p>
        </p:txBody>
      </p:sp>
      <p:sp>
        <p:nvSpPr>
          <p:cNvPr id="3" name="Rectangle 2">
            <a:extLst>
              <a:ext uri="{FF2B5EF4-FFF2-40B4-BE49-F238E27FC236}">
                <a16:creationId xmlns:a16="http://schemas.microsoft.com/office/drawing/2014/main" id="{788F070B-A828-45E3-89FF-72054707A2FD}"/>
              </a:ext>
            </a:extLst>
          </p:cNvPr>
          <p:cNvSpPr/>
          <p:nvPr/>
        </p:nvSpPr>
        <p:spPr>
          <a:xfrm>
            <a:off x="838200" y="1390764"/>
            <a:ext cx="4572000" cy="1292662"/>
          </a:xfrm>
          <a:prstGeom prst="rect">
            <a:avLst/>
          </a:prstGeom>
        </p:spPr>
        <p:txBody>
          <a:bodyPr>
            <a:spAutoFit/>
          </a:bodyPr>
          <a:lstStyle/>
          <a:p>
            <a:r>
              <a:rPr lang="en-US" sz="2400" b="1" dirty="0">
                <a:latin typeface="Times New Roman" pitchFamily="18" charset="0"/>
                <a:cs typeface="Times New Roman" pitchFamily="18" charset="0"/>
              </a:rPr>
              <a:t>Example</a:t>
            </a:r>
            <a:r>
              <a:rPr lang="en-US" dirty="0">
                <a:latin typeface="Times New Roman" pitchFamily="18" charset="0"/>
                <a:cs typeface="Times New Roman" pitchFamily="18" charset="0"/>
              </a:rPr>
              <a:t>:</a:t>
            </a:r>
          </a:p>
          <a:p>
            <a:pPr>
              <a:spcBef>
                <a:spcPct val="0"/>
              </a:spcBef>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How would we encode the following formula in C?</a:t>
            </a:r>
          </a:p>
        </p:txBody>
      </p:sp>
      <p:graphicFrame>
        <p:nvGraphicFramePr>
          <p:cNvPr id="5" name="Object 5">
            <a:extLst>
              <a:ext uri="{FF2B5EF4-FFF2-40B4-BE49-F238E27FC236}">
                <a16:creationId xmlns:a16="http://schemas.microsoft.com/office/drawing/2014/main" id="{C8DC3E60-B34B-4ECE-8ADC-BECF6307FAF9}"/>
              </a:ext>
            </a:extLst>
          </p:cNvPr>
          <p:cNvGraphicFramePr>
            <a:graphicFrameLocks noChangeAspect="1"/>
          </p:cNvGraphicFramePr>
          <p:nvPr/>
        </p:nvGraphicFramePr>
        <p:xfrm>
          <a:off x="2667001" y="2743200"/>
          <a:ext cx="1600199" cy="844549"/>
        </p:xfrm>
        <a:graphic>
          <a:graphicData uri="http://schemas.openxmlformats.org/presentationml/2006/ole">
            <mc:AlternateContent xmlns:mc="http://schemas.openxmlformats.org/markup-compatibility/2006">
              <mc:Choice xmlns:v="urn:schemas-microsoft-com:vml" Requires="v">
                <p:oleObj name="Equation" r:id="rId2" imgW="914400" imgH="482400" progId="">
                  <p:embed/>
                </p:oleObj>
              </mc:Choice>
              <mc:Fallback>
                <p:oleObj name="Equation" r:id="rId2" imgW="914400" imgH="482400" progId="">
                  <p:embed/>
                  <p:pic>
                    <p:nvPicPr>
                      <p:cNvPr id="5" name="Object 5">
                        <a:extLst>
                          <a:ext uri="{FF2B5EF4-FFF2-40B4-BE49-F238E27FC236}">
                            <a16:creationId xmlns:a16="http://schemas.microsoft.com/office/drawing/2014/main" id="{C8DC3E60-B34B-4ECE-8ADC-BECF6307F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2743200"/>
                        <a:ext cx="1600199" cy="844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179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6C7AF99-5838-48F0-90A8-BC2A8E2CD6DC}"/>
              </a:ext>
            </a:extLst>
          </p:cNvPr>
          <p:cNvSpPr txBox="1">
            <a:spLocks noGrp="1"/>
          </p:cNvSpPr>
          <p:nvPr>
            <p:ph type="title"/>
          </p:nvPr>
        </p:nvSpPr>
        <p:spPr>
          <a:xfrm>
            <a:off x="152400" y="787513"/>
            <a:ext cx="8229600" cy="533401"/>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Grouping with Parentheses</a:t>
            </a:r>
          </a:p>
        </p:txBody>
      </p:sp>
      <p:sp>
        <p:nvSpPr>
          <p:cNvPr id="3" name="Rectangle 2">
            <a:extLst>
              <a:ext uri="{FF2B5EF4-FFF2-40B4-BE49-F238E27FC236}">
                <a16:creationId xmlns:a16="http://schemas.microsoft.com/office/drawing/2014/main" id="{788F070B-A828-45E3-89FF-72054707A2FD}"/>
              </a:ext>
            </a:extLst>
          </p:cNvPr>
          <p:cNvSpPr/>
          <p:nvPr/>
        </p:nvSpPr>
        <p:spPr>
          <a:xfrm>
            <a:off x="838200" y="1720805"/>
            <a:ext cx="4572000" cy="1292662"/>
          </a:xfrm>
          <a:prstGeom prst="rect">
            <a:avLst/>
          </a:prstGeom>
        </p:spPr>
        <p:txBody>
          <a:bodyPr>
            <a:spAutoFit/>
          </a:bodyPr>
          <a:lstStyle/>
          <a:p>
            <a:r>
              <a:rPr lang="en-US" sz="2400" b="1" dirty="0">
                <a:latin typeface="Times New Roman" pitchFamily="18" charset="0"/>
                <a:cs typeface="Times New Roman" pitchFamily="18" charset="0"/>
              </a:rPr>
              <a:t>Example</a:t>
            </a:r>
            <a:r>
              <a:rPr lang="en-US" dirty="0">
                <a:latin typeface="Times New Roman" pitchFamily="18" charset="0"/>
                <a:cs typeface="Times New Roman" pitchFamily="18" charset="0"/>
              </a:rPr>
              <a:t>:</a:t>
            </a:r>
          </a:p>
          <a:p>
            <a:pPr>
              <a:spcBef>
                <a:spcPct val="0"/>
              </a:spcBef>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How would we encode the following formula in C?</a:t>
            </a:r>
          </a:p>
        </p:txBody>
      </p:sp>
      <p:graphicFrame>
        <p:nvGraphicFramePr>
          <p:cNvPr id="5" name="Object 5">
            <a:extLst>
              <a:ext uri="{FF2B5EF4-FFF2-40B4-BE49-F238E27FC236}">
                <a16:creationId xmlns:a16="http://schemas.microsoft.com/office/drawing/2014/main" id="{C8DC3E60-B34B-4ECE-8ADC-BECF6307FAF9}"/>
              </a:ext>
            </a:extLst>
          </p:cNvPr>
          <p:cNvGraphicFramePr>
            <a:graphicFrameLocks noChangeAspect="1"/>
          </p:cNvGraphicFramePr>
          <p:nvPr>
            <p:extLst>
              <p:ext uri="{D42A27DB-BD31-4B8C-83A1-F6EECF244321}">
                <p14:modId xmlns:p14="http://schemas.microsoft.com/office/powerpoint/2010/main" val="774543106"/>
              </p:ext>
            </p:extLst>
          </p:nvPr>
        </p:nvGraphicFramePr>
        <p:xfrm>
          <a:off x="2644049" y="3059816"/>
          <a:ext cx="1600199" cy="844549"/>
        </p:xfrm>
        <a:graphic>
          <a:graphicData uri="http://schemas.openxmlformats.org/presentationml/2006/ole">
            <mc:AlternateContent xmlns:mc="http://schemas.openxmlformats.org/markup-compatibility/2006">
              <mc:Choice xmlns:v="urn:schemas-microsoft-com:vml" Requires="v">
                <p:oleObj name="Equation" r:id="rId2" imgW="914400" imgH="482400" progId="">
                  <p:embed/>
                </p:oleObj>
              </mc:Choice>
              <mc:Fallback>
                <p:oleObj name="Equation" r:id="rId2" imgW="914400" imgH="482400" progId="">
                  <p:embed/>
                  <p:pic>
                    <p:nvPicPr>
                      <p:cNvPr id="5" name="Object 5">
                        <a:extLst>
                          <a:ext uri="{FF2B5EF4-FFF2-40B4-BE49-F238E27FC236}">
                            <a16:creationId xmlns:a16="http://schemas.microsoft.com/office/drawing/2014/main" id="{C8DC3E60-B34B-4ECE-8ADC-BECF6307F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049" y="3059816"/>
                        <a:ext cx="1600199" cy="844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a:extLst>
              <a:ext uri="{FF2B5EF4-FFF2-40B4-BE49-F238E27FC236}">
                <a16:creationId xmlns:a16="http://schemas.microsoft.com/office/drawing/2014/main" id="{79AC4F1F-496A-4C41-B47E-955E799AB9CA}"/>
              </a:ext>
            </a:extLst>
          </p:cNvPr>
          <p:cNvSpPr/>
          <p:nvPr/>
        </p:nvSpPr>
        <p:spPr>
          <a:xfrm>
            <a:off x="1219200" y="4267200"/>
            <a:ext cx="5410200" cy="961802"/>
          </a:xfrm>
          <a:prstGeom prst="rect">
            <a:avLst/>
          </a:prstGeom>
        </p:spPr>
        <p:txBody>
          <a:bodyPr wrap="square">
            <a:spAutoFit/>
          </a:bodyPr>
          <a:lstStyle/>
          <a:p>
            <a:r>
              <a:rPr lang="en-US" dirty="0">
                <a:latin typeface="Times New Roman" pitchFamily="18" charset="0"/>
                <a:cs typeface="Times New Roman" pitchFamily="18" charset="0"/>
              </a:rPr>
              <a:t>We could do it as follows:</a:t>
            </a:r>
          </a:p>
          <a:p>
            <a:endParaRPr lang="en-US" sz="1000"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a:latin typeface="Courier New" pitchFamily="49" charset="0"/>
                <a:cs typeface="Courier New" pitchFamily="49" charset="0"/>
              </a:rPr>
              <a:t>y = (4 * a * c – d) / (2 – b);     </a:t>
            </a:r>
          </a:p>
          <a:p>
            <a:endParaRPr lang="en-US" sz="1050" dirty="0">
              <a:latin typeface="Times New Roman" pitchFamily="18" charset="0"/>
              <a:cs typeface="Times New Roman" pitchFamily="18" charset="0"/>
            </a:endParaRPr>
          </a:p>
        </p:txBody>
      </p:sp>
    </p:spTree>
    <p:extLst>
      <p:ext uri="{BB962C8B-B14F-4D97-AF65-F5344CB8AC3E}">
        <p14:creationId xmlns:p14="http://schemas.microsoft.com/office/powerpoint/2010/main" val="3339178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6C7AF99-5838-48F0-90A8-BC2A8E2CD6DC}"/>
              </a:ext>
            </a:extLst>
          </p:cNvPr>
          <p:cNvSpPr txBox="1">
            <a:spLocks noGrp="1"/>
          </p:cNvSpPr>
          <p:nvPr>
            <p:ph type="title"/>
          </p:nvPr>
        </p:nvSpPr>
        <p:spPr>
          <a:xfrm>
            <a:off x="152400" y="857363"/>
            <a:ext cx="8229600" cy="533401"/>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Grouping with Parentheses</a:t>
            </a:r>
          </a:p>
        </p:txBody>
      </p:sp>
      <p:sp>
        <p:nvSpPr>
          <p:cNvPr id="3" name="Rectangle 2">
            <a:extLst>
              <a:ext uri="{FF2B5EF4-FFF2-40B4-BE49-F238E27FC236}">
                <a16:creationId xmlns:a16="http://schemas.microsoft.com/office/drawing/2014/main" id="{788F070B-A828-45E3-89FF-72054707A2FD}"/>
              </a:ext>
            </a:extLst>
          </p:cNvPr>
          <p:cNvSpPr/>
          <p:nvPr/>
        </p:nvSpPr>
        <p:spPr>
          <a:xfrm>
            <a:off x="838200" y="1691051"/>
            <a:ext cx="4572000" cy="1292662"/>
          </a:xfrm>
          <a:prstGeom prst="rect">
            <a:avLst/>
          </a:prstGeom>
        </p:spPr>
        <p:txBody>
          <a:bodyPr>
            <a:spAutoFit/>
          </a:bodyPr>
          <a:lstStyle/>
          <a:p>
            <a:r>
              <a:rPr lang="en-US" sz="2400" b="1" dirty="0">
                <a:latin typeface="Times New Roman" pitchFamily="18" charset="0"/>
                <a:cs typeface="Times New Roman" pitchFamily="18" charset="0"/>
              </a:rPr>
              <a:t>Example</a:t>
            </a:r>
            <a:r>
              <a:rPr lang="en-US" dirty="0">
                <a:latin typeface="Times New Roman" pitchFamily="18" charset="0"/>
                <a:cs typeface="Times New Roman" pitchFamily="18" charset="0"/>
              </a:rPr>
              <a:t>:</a:t>
            </a:r>
          </a:p>
          <a:p>
            <a:pPr>
              <a:spcBef>
                <a:spcPct val="0"/>
              </a:spcBef>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How would we encode the following formula in C?</a:t>
            </a:r>
          </a:p>
        </p:txBody>
      </p:sp>
      <p:graphicFrame>
        <p:nvGraphicFramePr>
          <p:cNvPr id="5" name="Object 5">
            <a:extLst>
              <a:ext uri="{FF2B5EF4-FFF2-40B4-BE49-F238E27FC236}">
                <a16:creationId xmlns:a16="http://schemas.microsoft.com/office/drawing/2014/main" id="{C8DC3E60-B34B-4ECE-8ADC-BECF6307FAF9}"/>
              </a:ext>
            </a:extLst>
          </p:cNvPr>
          <p:cNvGraphicFramePr>
            <a:graphicFrameLocks noChangeAspect="1"/>
          </p:cNvGraphicFramePr>
          <p:nvPr>
            <p:extLst>
              <p:ext uri="{D42A27DB-BD31-4B8C-83A1-F6EECF244321}">
                <p14:modId xmlns:p14="http://schemas.microsoft.com/office/powerpoint/2010/main" val="1899285104"/>
              </p:ext>
            </p:extLst>
          </p:nvPr>
        </p:nvGraphicFramePr>
        <p:xfrm>
          <a:off x="2658704" y="3069240"/>
          <a:ext cx="1600199" cy="844549"/>
        </p:xfrm>
        <a:graphic>
          <a:graphicData uri="http://schemas.openxmlformats.org/presentationml/2006/ole">
            <mc:AlternateContent xmlns:mc="http://schemas.openxmlformats.org/markup-compatibility/2006">
              <mc:Choice xmlns:v="urn:schemas-microsoft-com:vml" Requires="v">
                <p:oleObj name="Equation" r:id="rId2" imgW="914400" imgH="482400" progId="">
                  <p:embed/>
                </p:oleObj>
              </mc:Choice>
              <mc:Fallback>
                <p:oleObj name="Equation" r:id="rId2" imgW="914400" imgH="482400" progId="">
                  <p:embed/>
                  <p:pic>
                    <p:nvPicPr>
                      <p:cNvPr id="5" name="Object 5">
                        <a:extLst>
                          <a:ext uri="{FF2B5EF4-FFF2-40B4-BE49-F238E27FC236}">
                            <a16:creationId xmlns:a16="http://schemas.microsoft.com/office/drawing/2014/main" id="{C8DC3E60-B34B-4ECE-8ADC-BECF6307F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704" y="3069240"/>
                        <a:ext cx="1600199" cy="844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a:extLst>
              <a:ext uri="{FF2B5EF4-FFF2-40B4-BE49-F238E27FC236}">
                <a16:creationId xmlns:a16="http://schemas.microsoft.com/office/drawing/2014/main" id="{79AC4F1F-496A-4C41-B47E-955E799AB9CA}"/>
              </a:ext>
            </a:extLst>
          </p:cNvPr>
          <p:cNvSpPr/>
          <p:nvPr/>
        </p:nvSpPr>
        <p:spPr>
          <a:xfrm>
            <a:off x="990600" y="4174575"/>
            <a:ext cx="5715000" cy="1515800"/>
          </a:xfrm>
          <a:prstGeom prst="rect">
            <a:avLst/>
          </a:prstGeom>
        </p:spPr>
        <p:txBody>
          <a:bodyPr wrap="square">
            <a:spAutoFit/>
          </a:bodyPr>
          <a:lstStyle/>
          <a:p>
            <a:r>
              <a:rPr lang="en-US" dirty="0">
                <a:latin typeface="Times New Roman" pitchFamily="18" charset="0"/>
                <a:cs typeface="Times New Roman" pitchFamily="18" charset="0"/>
              </a:rPr>
              <a:t>We could do it as follows:</a:t>
            </a:r>
          </a:p>
          <a:p>
            <a:endParaRPr lang="en-US" sz="1000"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a:latin typeface="Courier New" pitchFamily="49" charset="0"/>
                <a:cs typeface="Courier New" pitchFamily="49" charset="0"/>
              </a:rPr>
              <a:t>y = (4 * a * c – d) / (2 – b);     </a:t>
            </a:r>
          </a:p>
          <a:p>
            <a:endParaRPr lang="en-US" sz="1050" dirty="0">
              <a:latin typeface="Times New Roman" pitchFamily="18" charset="0"/>
              <a:cs typeface="Times New Roman" pitchFamily="18" charset="0"/>
            </a:endParaRPr>
          </a:p>
          <a:p>
            <a:r>
              <a:rPr lang="en-US" dirty="0">
                <a:latin typeface="Times New Roman" pitchFamily="18" charset="0"/>
                <a:cs typeface="Times New Roman" pitchFamily="18" charset="0"/>
              </a:rPr>
              <a:t>If we remove the parentheses from the statement above, the implemented equation is:</a:t>
            </a:r>
          </a:p>
        </p:txBody>
      </p:sp>
      <p:pic>
        <p:nvPicPr>
          <p:cNvPr id="6" name="Picture 15">
            <a:extLst>
              <a:ext uri="{FF2B5EF4-FFF2-40B4-BE49-F238E27FC236}">
                <a16:creationId xmlns:a16="http://schemas.microsoft.com/office/drawing/2014/main" id="{FEA90197-2155-47E9-8395-F41D70A4DACE}"/>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667001" y="5687635"/>
            <a:ext cx="2162908" cy="685800"/>
          </a:xfrm>
          <a:prstGeom prst="rect">
            <a:avLst/>
          </a:prstGeom>
          <a:noFill/>
        </p:spPr>
      </p:pic>
    </p:spTree>
    <p:extLst>
      <p:ext uri="{BB962C8B-B14F-4D97-AF65-F5344CB8AC3E}">
        <p14:creationId xmlns:p14="http://schemas.microsoft.com/office/powerpoint/2010/main" val="1796651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A956-971A-4748-93D6-8B8E38EC5C36}"/>
              </a:ext>
            </a:extLst>
          </p:cNvPr>
          <p:cNvSpPr>
            <a:spLocks noGrp="1"/>
          </p:cNvSpPr>
          <p:nvPr>
            <p:ph type="title"/>
          </p:nvPr>
        </p:nvSpPr>
        <p:spPr/>
        <p:txBody>
          <a:bodyPr/>
          <a:lstStyle/>
          <a:p>
            <a:r>
              <a:rPr lang="en-US" u="sng" dirty="0">
                <a:latin typeface="Times New Roman" pitchFamily="18" charset="0"/>
                <a:cs typeface="Times New Roman" pitchFamily="18" charset="0"/>
              </a:rPr>
              <a:t>Simple Equations</a:t>
            </a:r>
            <a:endParaRPr lang="en-US" dirty="0"/>
          </a:p>
        </p:txBody>
      </p:sp>
      <p:sp>
        <p:nvSpPr>
          <p:cNvPr id="4" name="Slide Number Placeholder 3">
            <a:extLst>
              <a:ext uri="{FF2B5EF4-FFF2-40B4-BE49-F238E27FC236}">
                <a16:creationId xmlns:a16="http://schemas.microsoft.com/office/drawing/2014/main" id="{EC9FA153-BB60-4143-97F9-082C8969D161}"/>
              </a:ext>
            </a:extLst>
          </p:cNvPr>
          <p:cNvSpPr>
            <a:spLocks noGrp="1"/>
          </p:cNvSpPr>
          <p:nvPr>
            <p:ph type="sldNum" sz="quarter" idx="12"/>
          </p:nvPr>
        </p:nvSpPr>
        <p:spPr>
          <a:xfrm>
            <a:off x="8534400" y="6492875"/>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9B9792-2CB5-42EA-B7D4-E08DA9BB3D56}" type="slidenum">
              <a:rPr lang="en-US" smtClean="0"/>
              <a:pPr/>
              <a:t>19</a:t>
            </a:fld>
            <a:endParaRPr lang="en-US"/>
          </a:p>
        </p:txBody>
      </p:sp>
      <p:pic>
        <p:nvPicPr>
          <p:cNvPr id="8" name="Picture 4" descr="quadraticsol">
            <a:extLst>
              <a:ext uri="{FF2B5EF4-FFF2-40B4-BE49-F238E27FC236}">
                <a16:creationId xmlns:a16="http://schemas.microsoft.com/office/drawing/2014/main" id="{B1CF78A7-0099-4AA5-8BE2-A98A5EB2B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19400" y="3011754"/>
            <a:ext cx="2895600" cy="1455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6">
            <a:extLst>
              <a:ext uri="{FF2B5EF4-FFF2-40B4-BE49-F238E27FC236}">
                <a16:creationId xmlns:a16="http://schemas.microsoft.com/office/drawing/2014/main" id="{19FEB056-47F0-4708-9A00-DE6DF70B43F9}"/>
              </a:ext>
            </a:extLst>
          </p:cNvPr>
          <p:cNvSpPr>
            <a:spLocks noChangeArrowheads="1"/>
          </p:cNvSpPr>
          <p:nvPr/>
        </p:nvSpPr>
        <p:spPr bwMode="auto">
          <a:xfrm>
            <a:off x="495300" y="4816475"/>
            <a:ext cx="8153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pPr>
            <a:r>
              <a:rPr lang="en-US" sz="2000" b="1" u="sng" dirty="0">
                <a:latin typeface="Times New Roman" pitchFamily="18" charset="0"/>
                <a:cs typeface="Times New Roman" pitchFamily="18" charset="0"/>
              </a:rPr>
              <a:t>Note</a:t>
            </a:r>
            <a:r>
              <a:rPr lang="en-US" sz="2000" dirty="0">
                <a:latin typeface="Times New Roman" pitchFamily="18" charset="0"/>
                <a:cs typeface="Times New Roman" pitchFamily="18" charset="0"/>
              </a:rPr>
              <a:t>: The square root of a negative value is a complex number.   In this case, VC++ throws an error like:  </a:t>
            </a:r>
            <a:r>
              <a:rPr lang="en-US" sz="2000" dirty="0">
                <a:latin typeface="Courier New" pitchFamily="49" charset="0"/>
                <a:cs typeface="Courier New" pitchFamily="49" charset="0"/>
              </a:rPr>
              <a:t>-1.#IND</a:t>
            </a:r>
          </a:p>
          <a:p>
            <a:pPr marL="609600" indent="-609600">
              <a:spcBef>
                <a:spcPct val="20000"/>
              </a:spcBef>
            </a:pPr>
            <a:endParaRPr lang="en-US" sz="1100" dirty="0">
              <a:latin typeface="Times New Roman" pitchFamily="18" charset="0"/>
              <a:cs typeface="Times New Roman" pitchFamily="18" charset="0"/>
            </a:endParaRPr>
          </a:p>
          <a:p>
            <a:pPr marL="609600" indent="-609600">
              <a:spcBef>
                <a:spcPct val="20000"/>
              </a:spcBef>
            </a:pPr>
            <a:r>
              <a:rPr lang="en-US" sz="2000" dirty="0">
                <a:latin typeface="Times New Roman" pitchFamily="18" charset="0"/>
                <a:cs typeface="Times New Roman" pitchFamily="18" charset="0"/>
              </a:rPr>
              <a:t>Write a program to solve for x in equation x</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5x + 6 = 0.</a:t>
            </a:r>
          </a:p>
          <a:p>
            <a:pPr marL="609600" indent="-609600">
              <a:spcBef>
                <a:spcPct val="20000"/>
              </a:spcBef>
            </a:pPr>
            <a:endParaRPr lang="en-US" sz="2000" dirty="0">
              <a:latin typeface="Times New Roman" pitchFamily="18" charset="0"/>
              <a:cs typeface="Times New Roman" pitchFamily="18" charset="0"/>
            </a:endParaRPr>
          </a:p>
        </p:txBody>
      </p:sp>
      <p:sp>
        <p:nvSpPr>
          <p:cNvPr id="14" name="Rectangle 3">
            <a:extLst>
              <a:ext uri="{FF2B5EF4-FFF2-40B4-BE49-F238E27FC236}">
                <a16:creationId xmlns:a16="http://schemas.microsoft.com/office/drawing/2014/main" id="{2CE5B744-C723-46CA-A6DD-417324F97F31}"/>
              </a:ext>
            </a:extLst>
          </p:cNvPr>
          <p:cNvSpPr txBox="1">
            <a:spLocks noChangeArrowheads="1"/>
          </p:cNvSpPr>
          <p:nvPr/>
        </p:nvSpPr>
        <p:spPr bwMode="auto">
          <a:xfrm>
            <a:off x="495300" y="1541863"/>
            <a:ext cx="54864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32500" lnSpcReduction="20000"/>
          </a:bodyPr>
          <a:lstStyle>
            <a:lvl1pPr marL="457200" indent="-457200" algn="l" rtl="0" eaLnBrk="0" fontAlgn="base" hangingPunct="0">
              <a:spcBef>
                <a:spcPct val="20000"/>
              </a:spcBef>
              <a:spcAft>
                <a:spcPct val="0"/>
              </a:spcAft>
              <a:buClr>
                <a:schemeClr val="hlink"/>
              </a:buClr>
              <a:buSzPct val="65000"/>
              <a:buFont typeface="Wingdings" panose="05000000000000000000" pitchFamily="2" charset="2"/>
              <a:buChar char="v"/>
              <a:defRPr kumimoji="1" sz="2400">
                <a:solidFill>
                  <a:schemeClr val="tx1"/>
                </a:solidFill>
                <a:latin typeface="+mn-lt"/>
                <a:ea typeface="+mn-ea"/>
                <a:cs typeface="+mn-cs"/>
              </a:defRPr>
            </a:lvl1pPr>
            <a:lvl2pPr marL="742932" indent="-285744" algn="l" rtl="0" eaLnBrk="0" fontAlgn="base" hangingPunct="0">
              <a:spcBef>
                <a:spcPct val="20000"/>
              </a:spcBef>
              <a:spcAft>
                <a:spcPct val="0"/>
              </a:spcAft>
              <a:buClr>
                <a:srgbClr val="FF9933"/>
              </a:buClr>
              <a:buSzPct val="70000"/>
              <a:buChar char="–"/>
              <a:defRPr kumimoji="1" sz="2000">
                <a:solidFill>
                  <a:schemeClr val="tx1"/>
                </a:solidFill>
                <a:latin typeface="+mn-lt"/>
              </a:defRPr>
            </a:lvl2pPr>
            <a:lvl3pPr marL="1142971" indent="-228594" algn="l" rtl="0" eaLnBrk="0" fontAlgn="base" hangingPunct="0">
              <a:spcBef>
                <a:spcPct val="20000"/>
              </a:spcBef>
              <a:spcAft>
                <a:spcPct val="0"/>
              </a:spcAft>
              <a:buClr>
                <a:srgbClr val="FFFF00"/>
              </a:buClr>
              <a:buSzPct val="70000"/>
              <a:buFont typeface="Monotype Sorts" pitchFamily="2" charset="2"/>
              <a:buChar char="u"/>
              <a:defRPr kumimoji="1" sz="1800">
                <a:solidFill>
                  <a:schemeClr val="tx1"/>
                </a:solidFill>
                <a:latin typeface="+mn-lt"/>
              </a:defRPr>
            </a:lvl3pPr>
            <a:lvl4pPr marL="1600160" indent="-228594" algn="l" rtl="0" eaLnBrk="0" fontAlgn="base" hangingPunct="0">
              <a:spcBef>
                <a:spcPct val="20000"/>
              </a:spcBef>
              <a:spcAft>
                <a:spcPct val="0"/>
              </a:spcAft>
              <a:buClr>
                <a:srgbClr val="FF0000"/>
              </a:buClr>
              <a:buSzPct val="70000"/>
              <a:buChar char="–"/>
              <a:defRPr kumimoji="1" sz="1600">
                <a:solidFill>
                  <a:schemeClr val="tx1"/>
                </a:solidFill>
                <a:latin typeface="+mn-lt"/>
              </a:defRPr>
            </a:lvl4pPr>
            <a:lvl5pPr marL="2057349" indent="-228594" algn="l" rtl="0" eaLnBrk="0" fontAlgn="base" hangingPunct="0">
              <a:spcBef>
                <a:spcPct val="20000"/>
              </a:spcBef>
              <a:spcAft>
                <a:spcPct val="0"/>
              </a:spcAft>
              <a:buClr>
                <a:srgbClr val="FF9933"/>
              </a:buClr>
              <a:buSzPct val="70000"/>
              <a:buChar char="•"/>
              <a:defRPr kumimoji="1" sz="1400">
                <a:solidFill>
                  <a:schemeClr val="tx1"/>
                </a:solidFill>
                <a:latin typeface="+mn-lt"/>
              </a:defRPr>
            </a:lvl5pPr>
            <a:lvl6pPr marL="2514537"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6pPr>
            <a:lvl7pPr marL="2971726"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7pPr>
            <a:lvl8pPr marL="3428914"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8pPr>
            <a:lvl9pPr marL="3886103" indent="-228594" algn="l" rtl="0" eaLnBrk="0" fontAlgn="base" hangingPunct="0">
              <a:spcBef>
                <a:spcPct val="20000"/>
              </a:spcBef>
              <a:spcAft>
                <a:spcPct val="0"/>
              </a:spcAft>
              <a:buClr>
                <a:srgbClr val="FF9933"/>
              </a:buClr>
              <a:buSzPct val="70000"/>
              <a:buChar char="•"/>
              <a:defRPr kumimoji="1" sz="2000">
                <a:solidFill>
                  <a:schemeClr val="tx1"/>
                </a:solidFill>
                <a:latin typeface="+mn-lt"/>
              </a:defRPr>
            </a:lvl9pPr>
          </a:lstStyle>
          <a:p>
            <a:pPr marL="609600" indent="-609600" eaLnBrk="1" hangingPunct="1">
              <a:buFontTx/>
              <a:buNone/>
            </a:pPr>
            <a:r>
              <a:rPr lang="en-US" altLang="zh-CN" sz="6000" kern="0" dirty="0">
                <a:latin typeface="Times New Roman" pitchFamily="18" charset="0"/>
                <a:ea typeface="宋体" pitchFamily="2" charset="-122"/>
                <a:cs typeface="Times New Roman" pitchFamily="18" charset="0"/>
              </a:rPr>
              <a:t>A quadratic (second order polynomial) equation</a:t>
            </a:r>
          </a:p>
          <a:p>
            <a:pPr marL="609600" indent="-609600" eaLnBrk="1" hangingPunct="1">
              <a:buFontTx/>
              <a:buNone/>
            </a:pPr>
            <a:endParaRPr lang="en-US" altLang="zh-CN" sz="2800" kern="0" dirty="0">
              <a:latin typeface="Times New Roman" pitchFamily="18" charset="0"/>
              <a:ea typeface="宋体" pitchFamily="2" charset="-122"/>
              <a:cs typeface="Times New Roman" pitchFamily="18" charset="0"/>
            </a:endParaRPr>
          </a:p>
          <a:p>
            <a:pPr marL="609600" indent="-609600" eaLnBrk="1" hangingPunct="1">
              <a:buFontTx/>
              <a:buNone/>
            </a:pPr>
            <a:r>
              <a:rPr lang="en-US" altLang="zh-CN" sz="6000" kern="0" dirty="0">
                <a:latin typeface="Times New Roman" pitchFamily="18" charset="0"/>
                <a:ea typeface="宋体" pitchFamily="2" charset="-122"/>
                <a:cs typeface="Times New Roman" pitchFamily="18" charset="0"/>
              </a:rPr>
              <a:t>                 </a:t>
            </a:r>
            <a:r>
              <a:rPr lang="en-US" altLang="zh-CN" sz="6000" i="1" kern="0" dirty="0">
                <a:latin typeface="Times New Roman" pitchFamily="18" charset="0"/>
                <a:ea typeface="宋体" pitchFamily="2" charset="-122"/>
                <a:cs typeface="Times New Roman" pitchFamily="18" charset="0"/>
              </a:rPr>
              <a:t>ax</a:t>
            </a:r>
            <a:r>
              <a:rPr lang="en-US" altLang="zh-CN" sz="6000" i="1" kern="0" baseline="30000" dirty="0">
                <a:latin typeface="Times New Roman" pitchFamily="18" charset="0"/>
                <a:ea typeface="宋体" pitchFamily="2" charset="-122"/>
                <a:cs typeface="Times New Roman" pitchFamily="18" charset="0"/>
              </a:rPr>
              <a:t>2</a:t>
            </a:r>
            <a:r>
              <a:rPr lang="en-US" altLang="zh-CN" sz="6000" i="1" kern="0" dirty="0">
                <a:latin typeface="Times New Roman" pitchFamily="18" charset="0"/>
                <a:ea typeface="宋体" pitchFamily="2" charset="-122"/>
                <a:cs typeface="Times New Roman" pitchFamily="18" charset="0"/>
              </a:rPr>
              <a:t> + bx + c = 0</a:t>
            </a:r>
            <a:br>
              <a:rPr lang="en-US" altLang="zh-CN" sz="6000" i="1" kern="0" dirty="0">
                <a:latin typeface="Times New Roman" pitchFamily="18" charset="0"/>
                <a:ea typeface="宋体" pitchFamily="2" charset="-122"/>
                <a:cs typeface="Times New Roman" pitchFamily="18" charset="0"/>
              </a:rPr>
            </a:br>
            <a:endParaRPr lang="en-US" altLang="zh-CN" i="1" kern="0" dirty="0">
              <a:latin typeface="Times New Roman" pitchFamily="18" charset="0"/>
              <a:ea typeface="宋体" pitchFamily="2" charset="-122"/>
              <a:cs typeface="Times New Roman" pitchFamily="18" charset="0"/>
            </a:endParaRPr>
          </a:p>
          <a:p>
            <a:pPr marL="609600" indent="-609600" eaLnBrk="1" hangingPunct="1">
              <a:buFontTx/>
              <a:buNone/>
            </a:pPr>
            <a:r>
              <a:rPr lang="en-US" altLang="zh-CN" sz="6000" kern="0" dirty="0">
                <a:latin typeface="Times New Roman" pitchFamily="18" charset="0"/>
                <a:ea typeface="宋体" pitchFamily="2" charset="-122"/>
                <a:cs typeface="Times New Roman" pitchFamily="18" charset="0"/>
              </a:rPr>
              <a:t>can be solved by the formulas</a:t>
            </a:r>
            <a:endParaRPr lang="en-US" altLang="zh-CN" sz="1800" kern="0" dirty="0">
              <a:ea typeface="宋体" pitchFamily="2" charset="-122"/>
            </a:endParaRPr>
          </a:p>
        </p:txBody>
      </p:sp>
    </p:spTree>
    <p:extLst>
      <p:ext uri="{BB962C8B-B14F-4D97-AF65-F5344CB8AC3E}">
        <p14:creationId xmlns:p14="http://schemas.microsoft.com/office/powerpoint/2010/main" val="3289265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DEB8B8E6-E7B8-4D85-A33A-503BEE2E9375}"/>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rPr>
              <a:t>Mathematical Expressions</a:t>
            </a:r>
          </a:p>
        </p:txBody>
      </p:sp>
      <p:sp>
        <p:nvSpPr>
          <p:cNvPr id="5" name="Rectangle 4">
            <a:extLst>
              <a:ext uri="{FF2B5EF4-FFF2-40B4-BE49-F238E27FC236}">
                <a16:creationId xmlns:a16="http://schemas.microsoft.com/office/drawing/2014/main" id="{1B729BF5-4232-4A83-A1FC-F619C636918D}"/>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3.2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371600" y="1905000"/>
            <a:ext cx="64008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Grp="1" noChangeArrowheads="1"/>
          </p:cNvSpPr>
          <p:nvPr>
            <p:ph type="body" idx="1"/>
          </p:nvPr>
        </p:nvSpPr>
        <p:spPr>
          <a:xfrm>
            <a:off x="457200" y="1371600"/>
            <a:ext cx="7772400" cy="5105400"/>
          </a:xfrm>
        </p:spPr>
        <p:txBody>
          <a:bodyPr/>
          <a:lstStyle/>
          <a:p>
            <a:pPr marL="609600" indent="-609600" eaLnBrk="1" hangingPunct="1">
              <a:lnSpc>
                <a:spcPct val="90000"/>
              </a:lnSpc>
              <a:buFontTx/>
              <a:buNone/>
            </a:pPr>
            <a:r>
              <a:rPr lang="en-US" altLang="zh-CN" sz="2400" b="1" u="sng" dirty="0">
                <a:ea typeface="宋体" pitchFamily="2" charset="-122"/>
              </a:rPr>
              <a:t>Program1:</a:t>
            </a:r>
            <a:r>
              <a:rPr lang="en-US" altLang="zh-CN" sz="2400" dirty="0">
                <a:ea typeface="宋体" pitchFamily="2" charset="-122"/>
              </a:rPr>
              <a:t>  Solve for x</a:t>
            </a:r>
            <a:r>
              <a:rPr lang="en-US" altLang="zh-CN" sz="2400" baseline="30000" dirty="0">
                <a:ea typeface="宋体" pitchFamily="2" charset="-122"/>
              </a:rPr>
              <a:t>2</a:t>
            </a:r>
            <a:r>
              <a:rPr lang="en-US" altLang="zh-CN" sz="2400" dirty="0">
                <a:ea typeface="宋体" pitchFamily="2" charset="-122"/>
              </a:rPr>
              <a:t> – 5x + 6 = 0</a:t>
            </a:r>
          </a:p>
          <a:p>
            <a:pPr marL="609600" indent="-609600" eaLnBrk="1" hangingPunct="1">
              <a:lnSpc>
                <a:spcPct val="90000"/>
              </a:lnSpc>
              <a:buFontTx/>
              <a:buNone/>
            </a:pPr>
            <a:r>
              <a:rPr lang="en-US" altLang="zh-CN" sz="1600" dirty="0">
                <a:latin typeface="Courier New" pitchFamily="49" charset="0"/>
                <a:ea typeface="宋体" pitchFamily="2" charset="-122"/>
              </a:rPr>
              <a:t>		 </a:t>
            </a:r>
          </a:p>
          <a:p>
            <a:pPr marL="609600" indent="-609600" eaLnBrk="1" hangingPunct="1">
              <a:lnSpc>
                <a:spcPct val="90000"/>
              </a:lnSpc>
              <a:buFontTx/>
              <a:buNone/>
            </a:pPr>
            <a:r>
              <a:rPr lang="en-US" altLang="zh-CN" sz="1600" dirty="0">
                <a:latin typeface="Courier New" pitchFamily="49" charset="0"/>
                <a:ea typeface="宋体" pitchFamily="2" charset="-122"/>
              </a:rPr>
              <a:t> 		  /* File: secondorder1.c */</a:t>
            </a:r>
          </a:p>
          <a:p>
            <a:pPr marL="609600" indent="-609600" eaLnBrk="1" hangingPunct="1">
              <a:lnSpc>
                <a:spcPct val="90000"/>
              </a:lnSpc>
              <a:buFontTx/>
              <a:buNone/>
            </a:pPr>
            <a:r>
              <a:rPr lang="en-US" altLang="zh-CN" sz="1600" dirty="0">
                <a:latin typeface="Courier New" pitchFamily="49" charset="0"/>
                <a:ea typeface="宋体" pitchFamily="2" charset="-122"/>
              </a:rPr>
              <a:t>		 #include &lt;iostream&gt;</a:t>
            </a:r>
          </a:p>
          <a:p>
            <a:pPr marL="609600" indent="-609600" eaLnBrk="1" hangingPunct="1">
              <a:lnSpc>
                <a:spcPct val="90000"/>
              </a:lnSpc>
              <a:buFontTx/>
              <a:buNone/>
            </a:pPr>
            <a:r>
              <a:rPr lang="en-US" altLang="zh-CN" sz="1600" dirty="0">
                <a:latin typeface="Courier New" pitchFamily="49" charset="0"/>
                <a:ea typeface="宋体" pitchFamily="2" charset="-122"/>
              </a:rPr>
              <a:t>		 #include &lt;</a:t>
            </a:r>
            <a:r>
              <a:rPr lang="en-US" altLang="zh-CN" sz="1600" dirty="0" err="1">
                <a:latin typeface="Courier New" pitchFamily="49" charset="0"/>
                <a:ea typeface="宋体" pitchFamily="2" charset="-122"/>
              </a:rPr>
              <a:t>math.h</a:t>
            </a:r>
            <a:r>
              <a:rPr lang="en-US" altLang="zh-CN" sz="1600" dirty="0">
                <a:latin typeface="Courier New" pitchFamily="49" charset="0"/>
                <a:ea typeface="宋体" pitchFamily="2" charset="-122"/>
              </a:rPr>
              <a:t>&gt;</a:t>
            </a:r>
            <a:br>
              <a:rPr lang="en-US" altLang="zh-CN" sz="1600" dirty="0">
                <a:latin typeface="Courier New" pitchFamily="49" charset="0"/>
                <a:ea typeface="宋体" pitchFamily="2" charset="-122"/>
              </a:rPr>
            </a:br>
            <a:br>
              <a:rPr lang="en-US" altLang="zh-CN" sz="1600" dirty="0">
                <a:latin typeface="Courier New" pitchFamily="49" charset="0"/>
                <a:ea typeface="宋体" pitchFamily="2" charset="-122"/>
              </a:rPr>
            </a:br>
            <a:r>
              <a:rPr lang="en-US" altLang="zh-CN" sz="1600" dirty="0">
                <a:latin typeface="Courier New" pitchFamily="49" charset="0"/>
                <a:ea typeface="宋体" pitchFamily="2" charset="-122"/>
              </a:rPr>
              <a:t>     int main() {</a:t>
            </a:r>
            <a:br>
              <a:rPr lang="en-US" altLang="zh-CN" sz="1600" dirty="0">
                <a:latin typeface="Courier New" pitchFamily="49" charset="0"/>
                <a:ea typeface="宋体" pitchFamily="2" charset="-122"/>
              </a:rPr>
            </a:br>
            <a:r>
              <a:rPr lang="en-US" altLang="zh-CN" sz="1600" dirty="0">
                <a:latin typeface="Courier New" pitchFamily="49" charset="0"/>
                <a:ea typeface="宋体" pitchFamily="2" charset="-122"/>
              </a:rPr>
              <a:t>         double a = 1.0, b = -5.0, c = 6.0, x1, x2;</a:t>
            </a:r>
            <a:br>
              <a:rPr lang="en-US" altLang="zh-CN" sz="1600" dirty="0">
                <a:latin typeface="Courier New" pitchFamily="49" charset="0"/>
                <a:ea typeface="宋体" pitchFamily="2" charset="-122"/>
              </a:rPr>
            </a:br>
            <a:r>
              <a:rPr lang="en-US" altLang="zh-CN" sz="1600" dirty="0">
                <a:latin typeface="Courier New" pitchFamily="49" charset="0"/>
                <a:ea typeface="宋体" pitchFamily="2" charset="-122"/>
              </a:rPr>
              <a:t>         x1 = (-b +sqrt(b*b-4*a*c))/(2*a);</a:t>
            </a:r>
            <a:br>
              <a:rPr lang="en-US" altLang="zh-CN" sz="1600" dirty="0">
                <a:latin typeface="Courier New" pitchFamily="49" charset="0"/>
                <a:ea typeface="宋体" pitchFamily="2" charset="-122"/>
              </a:rPr>
            </a:br>
            <a:r>
              <a:rPr lang="en-US" altLang="zh-CN" sz="1600" dirty="0">
                <a:latin typeface="Courier New" pitchFamily="49" charset="0"/>
                <a:ea typeface="宋体" pitchFamily="2" charset="-122"/>
              </a:rPr>
              <a:t>         x2 = (-b -sqrt(b*b-4*a*c))/(2*a);</a:t>
            </a:r>
            <a:br>
              <a:rPr lang="en-US" altLang="zh-CN" sz="1600" dirty="0">
                <a:latin typeface="Courier New" pitchFamily="49" charset="0"/>
                <a:ea typeface="宋体" pitchFamily="2" charset="-122"/>
              </a:rPr>
            </a:br>
            <a:r>
              <a:rPr lang="en-US" altLang="zh-CN" sz="1600" dirty="0">
                <a:latin typeface="Courier New" pitchFamily="49" charset="0"/>
                <a:ea typeface="宋体" pitchFamily="2" charset="-122"/>
              </a:rPr>
              <a:t> 	      </a:t>
            </a:r>
            <a:r>
              <a:rPr lang="fr-FR" altLang="zh-CN" sz="1600" dirty="0">
                <a:latin typeface="Courier New" pitchFamily="49" charset="0"/>
                <a:ea typeface="宋体" pitchFamily="2" charset="-122"/>
              </a:rPr>
              <a:t>cout &lt;&lt; "x1 = " &lt;&lt; x1 &lt;&lt; </a:t>
            </a:r>
            <a:r>
              <a:rPr lang="fr-FR" altLang="zh-CN" sz="1600" dirty="0" err="1">
                <a:latin typeface="Courier New" pitchFamily="49" charset="0"/>
                <a:ea typeface="宋体" pitchFamily="2" charset="-122"/>
              </a:rPr>
              <a:t>endl</a:t>
            </a:r>
            <a:r>
              <a:rPr lang="fr-FR" altLang="zh-CN" sz="1600" dirty="0">
                <a:latin typeface="Courier New" pitchFamily="49" charset="0"/>
                <a:ea typeface="宋体" pitchFamily="2" charset="-122"/>
              </a:rPr>
              <a:t>;</a:t>
            </a:r>
          </a:p>
          <a:p>
            <a:pPr marL="609600" indent="-609600" eaLnBrk="1" hangingPunct="1">
              <a:lnSpc>
                <a:spcPct val="90000"/>
              </a:lnSpc>
              <a:buFontTx/>
              <a:buNone/>
            </a:pPr>
            <a:r>
              <a:rPr lang="fr-FR" altLang="zh-CN" sz="1600" dirty="0">
                <a:latin typeface="Courier New" pitchFamily="49" charset="0"/>
                <a:ea typeface="宋体" pitchFamily="2" charset="-122"/>
              </a:rPr>
              <a:t>    		      cout &lt;&lt; "x2 = " &lt;&lt; x2 &lt;&lt; </a:t>
            </a:r>
            <a:r>
              <a:rPr lang="fr-FR" altLang="zh-CN" sz="1600" dirty="0" err="1">
                <a:latin typeface="Courier New" pitchFamily="49" charset="0"/>
                <a:ea typeface="宋体" pitchFamily="2" charset="-122"/>
              </a:rPr>
              <a:t>endl</a:t>
            </a:r>
            <a:r>
              <a:rPr lang="fr-FR" altLang="zh-CN" sz="1600" dirty="0">
                <a:latin typeface="Courier New" pitchFamily="49" charset="0"/>
                <a:ea typeface="宋体" pitchFamily="2" charset="-122"/>
              </a:rPr>
              <a:t>;</a:t>
            </a:r>
            <a:br>
              <a:rPr lang="en-US" altLang="zh-CN" sz="1600" dirty="0">
                <a:latin typeface="Courier New" pitchFamily="49" charset="0"/>
                <a:ea typeface="宋体" pitchFamily="2" charset="-122"/>
              </a:rPr>
            </a:br>
            <a:r>
              <a:rPr lang="en-US" altLang="zh-CN" sz="1600" dirty="0">
                <a:latin typeface="Courier New" pitchFamily="49" charset="0"/>
                <a:ea typeface="宋体" pitchFamily="2" charset="-122"/>
              </a:rPr>
              <a:t>         return 0;</a:t>
            </a:r>
          </a:p>
          <a:p>
            <a:pPr marL="609600" indent="-609600" eaLnBrk="1" hangingPunct="1">
              <a:lnSpc>
                <a:spcPct val="90000"/>
              </a:lnSpc>
              <a:buFontTx/>
              <a:buNone/>
            </a:pPr>
            <a:r>
              <a:rPr lang="en-US" altLang="zh-CN" sz="1600" dirty="0">
                <a:latin typeface="Courier New" pitchFamily="49" charset="0"/>
                <a:ea typeface="宋体" pitchFamily="2" charset="-122"/>
              </a:rPr>
              <a:t>          }</a:t>
            </a:r>
            <a:br>
              <a:rPr lang="en-US" altLang="zh-CN" sz="1600" dirty="0">
                <a:latin typeface="Courier New" pitchFamily="49" charset="0"/>
                <a:ea typeface="宋体" pitchFamily="2" charset="-122"/>
              </a:rPr>
            </a:br>
            <a:endParaRPr lang="en-US" altLang="zh-CN" sz="1600" dirty="0">
              <a:latin typeface="Courier New" pitchFamily="49" charset="0"/>
              <a:ea typeface="宋体" pitchFamily="2" charset="-122"/>
            </a:endParaRPr>
          </a:p>
          <a:p>
            <a:pPr marL="609600" indent="-609600" eaLnBrk="1" hangingPunct="1">
              <a:lnSpc>
                <a:spcPct val="90000"/>
              </a:lnSpc>
              <a:buFontTx/>
              <a:buNone/>
            </a:pPr>
            <a:r>
              <a:rPr lang="en-US" altLang="zh-CN" sz="2400" b="1" u="sng" dirty="0">
                <a:ea typeface="宋体" pitchFamily="2" charset="-122"/>
              </a:rPr>
              <a:t>Output:</a:t>
            </a:r>
          </a:p>
          <a:p>
            <a:pPr marL="609600" indent="-609600" eaLnBrk="1" hangingPunct="1">
              <a:lnSpc>
                <a:spcPct val="90000"/>
              </a:lnSpc>
              <a:buFontTx/>
              <a:buNone/>
            </a:pPr>
            <a:endParaRPr lang="en-US" altLang="zh-CN" sz="2400" b="1" u="sng" dirty="0">
              <a:ea typeface="宋体" pitchFamily="2" charset="-122"/>
            </a:endParaRPr>
          </a:p>
          <a:p>
            <a:pPr marL="609600" indent="-609600" eaLnBrk="1" hangingPunct="1">
              <a:lnSpc>
                <a:spcPct val="90000"/>
              </a:lnSpc>
              <a:buFontTx/>
              <a:buNone/>
            </a:pPr>
            <a:r>
              <a:rPr lang="en-US" altLang="zh-CN" sz="1600" dirty="0">
                <a:latin typeface="Courier New" pitchFamily="49" charset="0"/>
                <a:ea typeface="宋体" pitchFamily="2" charset="-122"/>
                <a:cs typeface="Courier New" pitchFamily="49" charset="0"/>
              </a:rPr>
              <a:t>	x1 = 3.000000</a:t>
            </a:r>
          </a:p>
          <a:p>
            <a:pPr marL="609600" indent="-609600" eaLnBrk="1" hangingPunct="1">
              <a:lnSpc>
                <a:spcPct val="90000"/>
              </a:lnSpc>
              <a:buFontTx/>
              <a:buNone/>
            </a:pPr>
            <a:r>
              <a:rPr lang="en-US" altLang="zh-CN" sz="1600" dirty="0">
                <a:latin typeface="Courier New" pitchFamily="49" charset="0"/>
                <a:ea typeface="宋体" pitchFamily="2" charset="-122"/>
                <a:cs typeface="Courier New" pitchFamily="49" charset="0"/>
              </a:rPr>
              <a:t>	x2 = 2.000000</a:t>
            </a:r>
          </a:p>
          <a:p>
            <a:pPr marL="609600" indent="-609600" eaLnBrk="1" hangingPunct="1">
              <a:lnSpc>
                <a:spcPct val="90000"/>
              </a:lnSpc>
              <a:buFontTx/>
              <a:buNone/>
            </a:pPr>
            <a:endParaRPr lang="en-US" altLang="zh-CN" sz="1600" dirty="0">
              <a:ea typeface="宋体" pitchFamily="2" charset="-122"/>
            </a:endParaRPr>
          </a:p>
          <a:p>
            <a:pPr marL="609600" indent="-609600" eaLnBrk="1" hangingPunct="1">
              <a:lnSpc>
                <a:spcPct val="90000"/>
              </a:lnSpc>
              <a:buFontTx/>
              <a:buNone/>
            </a:pPr>
            <a:endParaRPr lang="zh-CN" altLang="en-US" sz="1600" dirty="0">
              <a:latin typeface="Courier New" pitchFamily="49" charset="0"/>
              <a:ea typeface="宋体" pitchFamily="2" charset="-122"/>
            </a:endParaRPr>
          </a:p>
        </p:txBody>
      </p:sp>
      <p:sp>
        <p:nvSpPr>
          <p:cNvPr id="4" name="Rectangle 2"/>
          <p:cNvSpPr txBox="1">
            <a:spLocks noGrp="1" noChangeArrowheads="1"/>
          </p:cNvSpPr>
          <p:nvPr>
            <p:ph type="title"/>
          </p:nvPr>
        </p:nvSpPr>
        <p:spPr bwMode="auto">
          <a:xfrm>
            <a:off x="723900" y="381000"/>
            <a:ext cx="77724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defRPr/>
            </a:pPr>
            <a:r>
              <a:rPr lang="en-US" sz="2800" b="1" u="sng" kern="0" dirty="0">
                <a:latin typeface="Times New Roman" pitchFamily="18" charset="0"/>
                <a:cs typeface="Times New Roman" pitchFamily="18" charset="0"/>
              </a:rPr>
              <a:t>Simple Equations</a:t>
            </a:r>
            <a:endParaRPr lang="en-US" sz="2800" b="1" u="sng" kern="0" dirty="0">
              <a:latin typeface="Times New Roman" pitchFamily="18" charset="0"/>
              <a:ea typeface="+mj-ea"/>
              <a:cs typeface="Times New Roman" pitchFamily="18" charset="0"/>
            </a:endParaRPr>
          </a:p>
        </p:txBody>
      </p:sp>
      <p:sp>
        <p:nvSpPr>
          <p:cNvPr id="2" name="Slide Number Placeholder 1"/>
          <p:cNvSpPr>
            <a:spLocks noGrp="1"/>
          </p:cNvSpPr>
          <p:nvPr>
            <p:ph type="sldNum" sz="quarter" idx="12"/>
          </p:nvPr>
        </p:nvSpPr>
        <p:spPr>
          <a:xfrm>
            <a:off x="8534400" y="6492875"/>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9B9792-2CB5-42EA-B7D4-E08DA9BB3D56}" type="slidenum">
              <a:rPr lang="en-US" smtClean="0"/>
              <a:pPr/>
              <a:t>20</a:t>
            </a:fld>
            <a:endParaRPr lang="en-US"/>
          </a:p>
        </p:txBody>
      </p:sp>
    </p:spTree>
    <p:extLst>
      <p:ext uri="{BB962C8B-B14F-4D97-AF65-F5344CB8AC3E}">
        <p14:creationId xmlns:p14="http://schemas.microsoft.com/office/powerpoint/2010/main" val="3178103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51"/>
          <p:cNvGrpSpPr>
            <a:grpSpLocks/>
          </p:cNvGrpSpPr>
          <p:nvPr/>
        </p:nvGrpSpPr>
        <p:grpSpPr bwMode="auto">
          <a:xfrm>
            <a:off x="1219200" y="1420812"/>
            <a:ext cx="6283325" cy="5437188"/>
            <a:chOff x="720" y="48"/>
            <a:chExt cx="3958" cy="3860"/>
          </a:xfrm>
        </p:grpSpPr>
        <p:sp>
          <p:nvSpPr>
            <p:cNvPr id="11268" name="Text Box 2"/>
            <p:cNvSpPr txBox="1">
              <a:spLocks noChangeArrowheads="1"/>
            </p:cNvSpPr>
            <p:nvPr/>
          </p:nvSpPr>
          <p:spPr bwMode="auto">
            <a:xfrm>
              <a:off x="720" y="48"/>
              <a:ext cx="395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latin typeface="Arial" charset="0"/>
                </a:rPr>
                <a:t>x</a:t>
              </a:r>
              <a:r>
                <a:rPr lang="en-US" baseline="-25000" dirty="0">
                  <a:latin typeface="Arial" charset="0"/>
                </a:rPr>
                <a:t>1</a:t>
              </a:r>
              <a:r>
                <a:rPr lang="en-US" dirty="0">
                  <a:latin typeface="Arial" charset="0"/>
                </a:rPr>
                <a:t>  = ( - b + sqrt( b  *  b – 4  *  a * c )) / ( 2 * a)</a:t>
              </a:r>
            </a:p>
          </p:txBody>
        </p:sp>
        <p:sp>
          <p:nvSpPr>
            <p:cNvPr id="11269" name="Oval 3"/>
            <p:cNvSpPr>
              <a:spLocks noChangeArrowheads="1"/>
            </p:cNvSpPr>
            <p:nvPr/>
          </p:nvSpPr>
          <p:spPr bwMode="auto">
            <a:xfrm>
              <a:off x="2976" y="3264"/>
              <a:ext cx="192" cy="19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latin typeface="Arial" charset="0"/>
                </a:rPr>
                <a:t>/</a:t>
              </a:r>
            </a:p>
          </p:txBody>
        </p:sp>
        <p:sp>
          <p:nvSpPr>
            <p:cNvPr id="11270" name="Oval 4"/>
            <p:cNvSpPr>
              <a:spLocks noChangeArrowheads="1"/>
            </p:cNvSpPr>
            <p:nvPr/>
          </p:nvSpPr>
          <p:spPr bwMode="auto">
            <a:xfrm>
              <a:off x="1392" y="816"/>
              <a:ext cx="192" cy="19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baseline="30000">
                  <a:latin typeface="Arial" charset="0"/>
                </a:rPr>
                <a:t>_</a:t>
              </a:r>
            </a:p>
          </p:txBody>
        </p:sp>
        <p:sp>
          <p:nvSpPr>
            <p:cNvPr id="11271" name="Oval 5"/>
            <p:cNvSpPr>
              <a:spLocks noChangeArrowheads="1"/>
            </p:cNvSpPr>
            <p:nvPr/>
          </p:nvSpPr>
          <p:spPr bwMode="auto">
            <a:xfrm>
              <a:off x="2112" y="2784"/>
              <a:ext cx="192" cy="19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latin typeface="Arial" charset="0"/>
                </a:rPr>
                <a:t>+</a:t>
              </a:r>
            </a:p>
          </p:txBody>
        </p:sp>
        <p:sp>
          <p:nvSpPr>
            <p:cNvPr id="11272" name="Oval 6"/>
            <p:cNvSpPr>
              <a:spLocks noChangeArrowheads="1"/>
            </p:cNvSpPr>
            <p:nvPr/>
          </p:nvSpPr>
          <p:spPr bwMode="auto">
            <a:xfrm>
              <a:off x="2352" y="816"/>
              <a:ext cx="192" cy="19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baseline="-10000">
                  <a:latin typeface="Arial" charset="0"/>
                </a:rPr>
                <a:t>*</a:t>
              </a:r>
            </a:p>
          </p:txBody>
        </p:sp>
        <p:sp>
          <p:nvSpPr>
            <p:cNvPr id="11273" name="Oval 7"/>
            <p:cNvSpPr>
              <a:spLocks noChangeArrowheads="1"/>
            </p:cNvSpPr>
            <p:nvPr/>
          </p:nvSpPr>
          <p:spPr bwMode="auto">
            <a:xfrm>
              <a:off x="2832" y="1872"/>
              <a:ext cx="192" cy="19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baseline="30000">
                  <a:latin typeface="Arial" charset="0"/>
                </a:rPr>
                <a:t>_</a:t>
              </a:r>
            </a:p>
          </p:txBody>
        </p:sp>
        <p:sp>
          <p:nvSpPr>
            <p:cNvPr id="11274" name="Line 8"/>
            <p:cNvSpPr>
              <a:spLocks noChangeShapeType="1"/>
            </p:cNvSpPr>
            <p:nvPr/>
          </p:nvSpPr>
          <p:spPr bwMode="auto">
            <a:xfrm flipH="1">
              <a:off x="3424" y="288"/>
              <a:ext cx="224" cy="10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Line 9"/>
            <p:cNvSpPr>
              <a:spLocks noChangeShapeType="1"/>
            </p:cNvSpPr>
            <p:nvPr/>
          </p:nvSpPr>
          <p:spPr bwMode="auto">
            <a:xfrm flipH="1">
              <a:off x="4292" y="288"/>
              <a:ext cx="124" cy="5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Line 10"/>
            <p:cNvSpPr>
              <a:spLocks noChangeShapeType="1"/>
            </p:cNvSpPr>
            <p:nvPr/>
          </p:nvSpPr>
          <p:spPr bwMode="auto">
            <a:xfrm>
              <a:off x="2928" y="288"/>
              <a:ext cx="156" cy="5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Line 11"/>
            <p:cNvSpPr>
              <a:spLocks noChangeShapeType="1"/>
            </p:cNvSpPr>
            <p:nvPr/>
          </p:nvSpPr>
          <p:spPr bwMode="auto">
            <a:xfrm>
              <a:off x="1488" y="288"/>
              <a:ext cx="0"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Line 12"/>
            <p:cNvSpPr>
              <a:spLocks noChangeShapeType="1"/>
            </p:cNvSpPr>
            <p:nvPr/>
          </p:nvSpPr>
          <p:spPr bwMode="auto">
            <a:xfrm flipH="1">
              <a:off x="3192" y="288"/>
              <a:ext cx="168" cy="5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Line 13"/>
            <p:cNvSpPr>
              <a:spLocks noChangeShapeType="1"/>
            </p:cNvSpPr>
            <p:nvPr/>
          </p:nvSpPr>
          <p:spPr bwMode="auto">
            <a:xfrm>
              <a:off x="3144" y="996"/>
              <a:ext cx="140" cy="3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Line 14"/>
            <p:cNvSpPr>
              <a:spLocks noChangeShapeType="1"/>
            </p:cNvSpPr>
            <p:nvPr/>
          </p:nvSpPr>
          <p:spPr bwMode="auto">
            <a:xfrm flipH="1">
              <a:off x="2988" y="1476"/>
              <a:ext cx="332" cy="4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1" name="Line 15"/>
            <p:cNvSpPr>
              <a:spLocks noChangeShapeType="1"/>
            </p:cNvSpPr>
            <p:nvPr/>
          </p:nvSpPr>
          <p:spPr bwMode="auto">
            <a:xfrm>
              <a:off x="4128" y="292"/>
              <a:ext cx="48" cy="5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2" name="Line 16"/>
            <p:cNvSpPr>
              <a:spLocks noChangeShapeType="1"/>
            </p:cNvSpPr>
            <p:nvPr/>
          </p:nvSpPr>
          <p:spPr bwMode="auto">
            <a:xfrm>
              <a:off x="2476" y="1000"/>
              <a:ext cx="384" cy="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7"/>
            <p:cNvSpPr>
              <a:spLocks noChangeShapeType="1"/>
            </p:cNvSpPr>
            <p:nvPr/>
          </p:nvSpPr>
          <p:spPr bwMode="auto">
            <a:xfrm>
              <a:off x="3072" y="3460"/>
              <a:ext cx="0" cy="2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Oval 18"/>
            <p:cNvSpPr>
              <a:spLocks noChangeArrowheads="1"/>
            </p:cNvSpPr>
            <p:nvPr/>
          </p:nvSpPr>
          <p:spPr bwMode="auto">
            <a:xfrm>
              <a:off x="1296" y="672"/>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6</a:t>
              </a:r>
            </a:p>
          </p:txBody>
        </p:sp>
        <p:sp>
          <p:nvSpPr>
            <p:cNvPr id="11285" name="Text Box 19"/>
            <p:cNvSpPr txBox="1">
              <a:spLocks noChangeArrowheads="1"/>
            </p:cNvSpPr>
            <p:nvPr/>
          </p:nvSpPr>
          <p:spPr bwMode="auto">
            <a:xfrm>
              <a:off x="2976" y="3648"/>
              <a:ext cx="2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x</a:t>
              </a:r>
              <a:r>
                <a:rPr lang="en-US" sz="1800" baseline="-25000">
                  <a:latin typeface="Arial" charset="0"/>
                </a:rPr>
                <a:t>1</a:t>
              </a:r>
            </a:p>
          </p:txBody>
        </p:sp>
        <p:sp>
          <p:nvSpPr>
            <p:cNvPr id="11286" name="Text Box 20"/>
            <p:cNvSpPr txBox="1">
              <a:spLocks noChangeArrowheads="1"/>
            </p:cNvSpPr>
            <p:nvPr/>
          </p:nvSpPr>
          <p:spPr bwMode="auto">
            <a:xfrm>
              <a:off x="2736" y="3361"/>
              <a:ext cx="31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3.0</a:t>
              </a:r>
            </a:p>
          </p:txBody>
        </p:sp>
        <p:sp>
          <p:nvSpPr>
            <p:cNvPr id="11287" name="Text Box 21"/>
            <p:cNvSpPr txBox="1">
              <a:spLocks noChangeArrowheads="1"/>
            </p:cNvSpPr>
            <p:nvPr/>
          </p:nvSpPr>
          <p:spPr bwMode="auto">
            <a:xfrm>
              <a:off x="1248" y="960"/>
              <a:ext cx="31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5.0</a:t>
              </a:r>
            </a:p>
          </p:txBody>
        </p:sp>
        <p:sp>
          <p:nvSpPr>
            <p:cNvPr id="11288" name="Text Box 22"/>
            <p:cNvSpPr txBox="1">
              <a:spLocks noChangeArrowheads="1"/>
            </p:cNvSpPr>
            <p:nvPr/>
          </p:nvSpPr>
          <p:spPr bwMode="auto">
            <a:xfrm>
              <a:off x="2160" y="2976"/>
              <a:ext cx="31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6.0</a:t>
              </a:r>
            </a:p>
          </p:txBody>
        </p:sp>
        <p:sp>
          <p:nvSpPr>
            <p:cNvPr id="11289" name="Oval 23"/>
            <p:cNvSpPr>
              <a:spLocks noChangeArrowheads="1"/>
            </p:cNvSpPr>
            <p:nvPr/>
          </p:nvSpPr>
          <p:spPr bwMode="auto">
            <a:xfrm>
              <a:off x="3024" y="816"/>
              <a:ext cx="192" cy="19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baseline="-10000">
                  <a:latin typeface="Arial" charset="0"/>
                </a:rPr>
                <a:t>*</a:t>
              </a:r>
            </a:p>
          </p:txBody>
        </p:sp>
        <p:sp>
          <p:nvSpPr>
            <p:cNvPr id="11290" name="Oval 24"/>
            <p:cNvSpPr>
              <a:spLocks noChangeArrowheads="1"/>
            </p:cNvSpPr>
            <p:nvPr/>
          </p:nvSpPr>
          <p:spPr bwMode="auto">
            <a:xfrm>
              <a:off x="3264" y="1296"/>
              <a:ext cx="192" cy="19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baseline="-10000">
                  <a:latin typeface="Arial" charset="0"/>
                </a:rPr>
                <a:t>*</a:t>
              </a:r>
            </a:p>
          </p:txBody>
        </p:sp>
        <p:sp>
          <p:nvSpPr>
            <p:cNvPr id="11291" name="Oval 25"/>
            <p:cNvSpPr>
              <a:spLocks noChangeArrowheads="1"/>
            </p:cNvSpPr>
            <p:nvPr/>
          </p:nvSpPr>
          <p:spPr bwMode="auto">
            <a:xfrm>
              <a:off x="4128" y="816"/>
              <a:ext cx="192" cy="19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baseline="-10000">
                  <a:latin typeface="Arial" charset="0"/>
                </a:rPr>
                <a:t>*</a:t>
              </a:r>
            </a:p>
          </p:txBody>
        </p:sp>
        <p:sp>
          <p:nvSpPr>
            <p:cNvPr id="11292" name="Line 26"/>
            <p:cNvSpPr>
              <a:spLocks noChangeShapeType="1"/>
            </p:cNvSpPr>
            <p:nvPr/>
          </p:nvSpPr>
          <p:spPr bwMode="auto">
            <a:xfrm>
              <a:off x="2256" y="288"/>
              <a:ext cx="120" cy="5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7"/>
            <p:cNvSpPr>
              <a:spLocks noChangeShapeType="1"/>
            </p:cNvSpPr>
            <p:nvPr/>
          </p:nvSpPr>
          <p:spPr bwMode="auto">
            <a:xfrm flipH="1">
              <a:off x="2512" y="288"/>
              <a:ext cx="128" cy="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28"/>
            <p:cNvSpPr>
              <a:spLocks noChangeShapeType="1"/>
            </p:cNvSpPr>
            <p:nvPr/>
          </p:nvSpPr>
          <p:spPr bwMode="auto">
            <a:xfrm>
              <a:off x="2928" y="2072"/>
              <a:ext cx="0" cy="3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Oval 29"/>
            <p:cNvSpPr>
              <a:spLocks noChangeArrowheads="1"/>
            </p:cNvSpPr>
            <p:nvPr/>
          </p:nvSpPr>
          <p:spPr bwMode="auto">
            <a:xfrm>
              <a:off x="2688" y="2400"/>
              <a:ext cx="48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6" name="Text Box 30"/>
            <p:cNvSpPr txBox="1">
              <a:spLocks noChangeArrowheads="1"/>
            </p:cNvSpPr>
            <p:nvPr/>
          </p:nvSpPr>
          <p:spPr bwMode="auto">
            <a:xfrm>
              <a:off x="2736" y="2400"/>
              <a:ext cx="35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sqrt</a:t>
              </a:r>
            </a:p>
          </p:txBody>
        </p:sp>
        <p:sp>
          <p:nvSpPr>
            <p:cNvPr id="11297" name="Line 31"/>
            <p:cNvSpPr>
              <a:spLocks noChangeShapeType="1"/>
            </p:cNvSpPr>
            <p:nvPr/>
          </p:nvSpPr>
          <p:spPr bwMode="auto">
            <a:xfrm>
              <a:off x="1536" y="1056"/>
              <a:ext cx="624" cy="17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8" name="Line 32"/>
            <p:cNvSpPr>
              <a:spLocks noChangeShapeType="1"/>
            </p:cNvSpPr>
            <p:nvPr/>
          </p:nvSpPr>
          <p:spPr bwMode="auto">
            <a:xfrm flipH="1">
              <a:off x="3144" y="1000"/>
              <a:ext cx="1060" cy="2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9" name="Line 33"/>
            <p:cNvSpPr>
              <a:spLocks noChangeShapeType="1"/>
            </p:cNvSpPr>
            <p:nvPr/>
          </p:nvSpPr>
          <p:spPr bwMode="auto">
            <a:xfrm>
              <a:off x="2304" y="2928"/>
              <a:ext cx="67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0" name="Oval 34"/>
            <p:cNvSpPr>
              <a:spLocks noChangeArrowheads="1"/>
            </p:cNvSpPr>
            <p:nvPr/>
          </p:nvSpPr>
          <p:spPr bwMode="auto">
            <a:xfrm>
              <a:off x="2370" y="576"/>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1</a:t>
              </a:r>
            </a:p>
          </p:txBody>
        </p:sp>
        <p:sp>
          <p:nvSpPr>
            <p:cNvPr id="11301" name="Oval 35"/>
            <p:cNvSpPr>
              <a:spLocks noChangeArrowheads="1"/>
            </p:cNvSpPr>
            <p:nvPr/>
          </p:nvSpPr>
          <p:spPr bwMode="auto">
            <a:xfrm>
              <a:off x="3072" y="594"/>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2</a:t>
              </a:r>
            </a:p>
          </p:txBody>
        </p:sp>
        <p:sp>
          <p:nvSpPr>
            <p:cNvPr id="11302" name="Oval 36"/>
            <p:cNvSpPr>
              <a:spLocks noChangeArrowheads="1"/>
            </p:cNvSpPr>
            <p:nvPr/>
          </p:nvSpPr>
          <p:spPr bwMode="auto">
            <a:xfrm>
              <a:off x="4176" y="540"/>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8</a:t>
              </a:r>
            </a:p>
          </p:txBody>
        </p:sp>
        <p:sp>
          <p:nvSpPr>
            <p:cNvPr id="11303" name="Oval 37"/>
            <p:cNvSpPr>
              <a:spLocks noChangeArrowheads="1"/>
            </p:cNvSpPr>
            <p:nvPr/>
          </p:nvSpPr>
          <p:spPr bwMode="auto">
            <a:xfrm>
              <a:off x="2208" y="2592"/>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7</a:t>
              </a:r>
            </a:p>
          </p:txBody>
        </p:sp>
        <p:sp>
          <p:nvSpPr>
            <p:cNvPr id="11304" name="Oval 38"/>
            <p:cNvSpPr>
              <a:spLocks noChangeArrowheads="1"/>
            </p:cNvSpPr>
            <p:nvPr/>
          </p:nvSpPr>
          <p:spPr bwMode="auto">
            <a:xfrm>
              <a:off x="2976" y="2208"/>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5</a:t>
              </a:r>
            </a:p>
          </p:txBody>
        </p:sp>
        <p:sp>
          <p:nvSpPr>
            <p:cNvPr id="11305" name="Oval 39"/>
            <p:cNvSpPr>
              <a:spLocks noChangeArrowheads="1"/>
            </p:cNvSpPr>
            <p:nvPr/>
          </p:nvSpPr>
          <p:spPr bwMode="auto">
            <a:xfrm>
              <a:off x="2862" y="1680"/>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4</a:t>
              </a:r>
            </a:p>
          </p:txBody>
        </p:sp>
        <p:sp>
          <p:nvSpPr>
            <p:cNvPr id="11306" name="Oval 40"/>
            <p:cNvSpPr>
              <a:spLocks noChangeArrowheads="1"/>
            </p:cNvSpPr>
            <p:nvPr/>
          </p:nvSpPr>
          <p:spPr bwMode="auto">
            <a:xfrm>
              <a:off x="2976" y="3072"/>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9</a:t>
              </a:r>
            </a:p>
          </p:txBody>
        </p:sp>
        <p:sp>
          <p:nvSpPr>
            <p:cNvPr id="11307" name="Oval 41"/>
            <p:cNvSpPr>
              <a:spLocks noChangeArrowheads="1"/>
            </p:cNvSpPr>
            <p:nvPr/>
          </p:nvSpPr>
          <p:spPr bwMode="auto">
            <a:xfrm>
              <a:off x="3264" y="1068"/>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Arial" charset="0"/>
                </a:rPr>
                <a:t>3</a:t>
              </a:r>
            </a:p>
          </p:txBody>
        </p:sp>
        <p:sp>
          <p:nvSpPr>
            <p:cNvPr id="11308" name="Text Box 42"/>
            <p:cNvSpPr txBox="1">
              <a:spLocks noChangeArrowheads="1"/>
            </p:cNvSpPr>
            <p:nvPr/>
          </p:nvSpPr>
          <p:spPr bwMode="auto">
            <a:xfrm>
              <a:off x="2880" y="960"/>
              <a:ext cx="31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4.0</a:t>
              </a:r>
            </a:p>
          </p:txBody>
        </p:sp>
        <p:sp>
          <p:nvSpPr>
            <p:cNvPr id="11309" name="Text Box 43"/>
            <p:cNvSpPr txBox="1">
              <a:spLocks noChangeArrowheads="1"/>
            </p:cNvSpPr>
            <p:nvPr/>
          </p:nvSpPr>
          <p:spPr bwMode="auto">
            <a:xfrm>
              <a:off x="2592" y="2016"/>
              <a:ext cx="32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1.0</a:t>
              </a:r>
            </a:p>
          </p:txBody>
        </p:sp>
        <p:sp>
          <p:nvSpPr>
            <p:cNvPr id="11310" name="Text Box 44"/>
            <p:cNvSpPr txBox="1">
              <a:spLocks noChangeArrowheads="1"/>
            </p:cNvSpPr>
            <p:nvPr/>
          </p:nvSpPr>
          <p:spPr bwMode="auto">
            <a:xfrm>
              <a:off x="2112" y="960"/>
              <a:ext cx="39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25.0</a:t>
              </a:r>
            </a:p>
          </p:txBody>
        </p:sp>
        <p:sp>
          <p:nvSpPr>
            <p:cNvPr id="11311" name="Text Box 45"/>
            <p:cNvSpPr txBox="1">
              <a:spLocks noChangeArrowheads="1"/>
            </p:cNvSpPr>
            <p:nvPr/>
          </p:nvSpPr>
          <p:spPr bwMode="auto">
            <a:xfrm>
              <a:off x="3264" y="1488"/>
              <a:ext cx="412"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24.0</a:t>
              </a:r>
            </a:p>
          </p:txBody>
        </p:sp>
        <p:sp>
          <p:nvSpPr>
            <p:cNvPr id="11312" name="Text Box 46"/>
            <p:cNvSpPr txBox="1">
              <a:spLocks noChangeArrowheads="1"/>
            </p:cNvSpPr>
            <p:nvPr/>
          </p:nvSpPr>
          <p:spPr bwMode="auto">
            <a:xfrm>
              <a:off x="2592" y="2640"/>
              <a:ext cx="322"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1.0</a:t>
              </a:r>
            </a:p>
          </p:txBody>
        </p:sp>
        <p:sp>
          <p:nvSpPr>
            <p:cNvPr id="11313" name="Text Box 47"/>
            <p:cNvSpPr txBox="1">
              <a:spLocks noChangeArrowheads="1"/>
            </p:cNvSpPr>
            <p:nvPr/>
          </p:nvSpPr>
          <p:spPr bwMode="auto">
            <a:xfrm>
              <a:off x="3888" y="912"/>
              <a:ext cx="31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2.0</a:t>
              </a:r>
            </a:p>
          </p:txBody>
        </p:sp>
        <p:sp>
          <p:nvSpPr>
            <p:cNvPr id="11314" name="Text Box 48"/>
            <p:cNvSpPr txBox="1">
              <a:spLocks noChangeArrowheads="1"/>
            </p:cNvSpPr>
            <p:nvPr/>
          </p:nvSpPr>
          <p:spPr bwMode="auto">
            <a:xfrm>
              <a:off x="720" y="1632"/>
              <a:ext cx="608"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Arial" charset="0"/>
                </a:rPr>
                <a:t>a = 1.0</a:t>
              </a:r>
            </a:p>
            <a:p>
              <a:pPr eaLnBrk="1" hangingPunct="1"/>
              <a:r>
                <a:rPr lang="en-US" sz="1800">
                  <a:latin typeface="Arial" charset="0"/>
                </a:rPr>
                <a:t>b = -5.0</a:t>
              </a:r>
            </a:p>
            <a:p>
              <a:pPr eaLnBrk="1" hangingPunct="1"/>
              <a:r>
                <a:rPr lang="en-US" sz="1800">
                  <a:latin typeface="Arial" charset="0"/>
                </a:rPr>
                <a:t>c =  6.0</a:t>
              </a:r>
            </a:p>
          </p:txBody>
        </p:sp>
        <p:sp>
          <p:nvSpPr>
            <p:cNvPr id="11315" name="Line 49"/>
            <p:cNvSpPr>
              <a:spLocks noChangeShapeType="1"/>
            </p:cNvSpPr>
            <p:nvPr/>
          </p:nvSpPr>
          <p:spPr bwMode="auto">
            <a:xfrm flipH="1">
              <a:off x="2304" y="2544"/>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4" name="Rectangle 2"/>
          <p:cNvSpPr txBox="1">
            <a:spLocks noGrp="1" noChangeArrowheads="1"/>
          </p:cNvSpPr>
          <p:nvPr>
            <p:ph type="title"/>
          </p:nvPr>
        </p:nvSpPr>
        <p:spPr bwMode="auto">
          <a:xfrm>
            <a:off x="723900" y="473182"/>
            <a:ext cx="7772400" cy="5563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defRPr/>
            </a:pPr>
            <a:r>
              <a:rPr lang="en-US" sz="2800" b="1" u="sng" kern="0" dirty="0">
                <a:latin typeface="Times New Roman" pitchFamily="18" charset="0"/>
                <a:cs typeface="Times New Roman" pitchFamily="18" charset="0"/>
              </a:rPr>
              <a:t> </a:t>
            </a:r>
            <a:r>
              <a:rPr lang="en-US" sz="2800" b="1" kern="0" dirty="0">
                <a:latin typeface="Times New Roman" pitchFamily="18" charset="0"/>
                <a:cs typeface="Times New Roman" pitchFamily="18" charset="0"/>
              </a:rPr>
              <a:t>Simple Equations 		</a:t>
            </a:r>
            <a:r>
              <a:rPr lang="en-US" sz="2800" b="0" kern="0" dirty="0">
                <a:solidFill>
                  <a:srgbClr val="FF0000"/>
                </a:solidFill>
                <a:latin typeface="Times New Roman" pitchFamily="18" charset="0"/>
                <a:cs typeface="Times New Roman" pitchFamily="18" charset="0"/>
              </a:rPr>
              <a:t>quadratic.cpp</a:t>
            </a:r>
            <a:endParaRPr lang="en-US" sz="2800" b="0" kern="0" dirty="0">
              <a:solidFill>
                <a:srgbClr val="FF0000"/>
              </a:solidFill>
              <a:latin typeface="Times New Roman" pitchFamily="18" charset="0"/>
              <a:ea typeface="+mj-ea"/>
              <a:cs typeface="Times New Roman" pitchFamily="18" charset="0"/>
            </a:endParaRPr>
          </a:p>
        </p:txBody>
      </p:sp>
      <p:sp>
        <p:nvSpPr>
          <p:cNvPr id="2" name="Slide Number Placeholder 1"/>
          <p:cNvSpPr>
            <a:spLocks noGrp="1"/>
          </p:cNvSpPr>
          <p:nvPr>
            <p:ph type="sldNum" sz="quarter" idx="12"/>
          </p:nvPr>
        </p:nvSpPr>
        <p:spPr>
          <a:xfrm>
            <a:off x="8534400" y="6492875"/>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9B9792-2CB5-42EA-B7D4-E08DA9BB3D56}" type="slidenum">
              <a:rPr lang="en-US" smtClean="0"/>
              <a:pPr/>
              <a:t>21</a:t>
            </a:fld>
            <a:endParaRPr lang="en-US"/>
          </a:p>
        </p:txBody>
      </p:sp>
    </p:spTree>
    <p:extLst>
      <p:ext uri="{BB962C8B-B14F-4D97-AF65-F5344CB8AC3E}">
        <p14:creationId xmlns:p14="http://schemas.microsoft.com/office/powerpoint/2010/main" val="1042460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78A9EE68-4D94-4E34-9353-D21EC07D3ADC}"/>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rPr>
              <a:t>When You Mix Apples with Oranges: Type Conversion</a:t>
            </a:r>
          </a:p>
        </p:txBody>
      </p:sp>
      <p:sp>
        <p:nvSpPr>
          <p:cNvPr id="5" name="Rectangle 4">
            <a:extLst>
              <a:ext uri="{FF2B5EF4-FFF2-40B4-BE49-F238E27FC236}">
                <a16:creationId xmlns:a16="http://schemas.microsoft.com/office/drawing/2014/main" id="{40E13024-5AEE-4FC0-AE3D-D4C0D3650D58}"/>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3.3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11D09515-7870-406A-9EA3-A19887DBD1F9}"/>
              </a:ext>
            </a:extLst>
          </p:cNvPr>
          <p:cNvSpPr txBox="1">
            <a:spLocks noGrp="1"/>
          </p:cNvSpPr>
          <p:nvPr>
            <p:ph type="title"/>
          </p:nvPr>
        </p:nvSpPr>
        <p:spPr>
          <a:xfrm>
            <a:off x="169863" y="457200"/>
            <a:ext cx="8440737" cy="1096963"/>
          </a:xfrm>
        </p:spPr>
        <p:txBody>
          <a:bodyPr/>
          <a:lstStyle/>
          <a:p>
            <a:pPr eaLnBrk="1" hangingPunct="1">
              <a:spcBef>
                <a:spcPct val="0"/>
              </a:spcBef>
              <a:buFont typeface="Times New Roman" panose="02020603050405020304" pitchFamily="18" charset="0"/>
              <a:buNone/>
            </a:pPr>
            <a:r>
              <a:rPr lang="en-US" altLang="en-US" sz="2800" dirty="0">
                <a:latin typeface="Times New Roman" panose="02020603050405020304" pitchFamily="18" charset="0"/>
                <a:cs typeface="Times New Roman" panose="02020603050405020304" pitchFamily="18" charset="0"/>
                <a:sym typeface="Times New Roman" panose="02020603050405020304" pitchFamily="18" charset="0"/>
              </a:rPr>
              <a:t>When You Mix Apples with Oranges: Type Conversion</a:t>
            </a:r>
          </a:p>
        </p:txBody>
      </p:sp>
      <p:sp>
        <p:nvSpPr>
          <p:cNvPr id="22531" name="Content Placeholder 2">
            <a:extLst>
              <a:ext uri="{FF2B5EF4-FFF2-40B4-BE49-F238E27FC236}">
                <a16:creationId xmlns:a16="http://schemas.microsoft.com/office/drawing/2014/main" id="{EC527C11-BF22-42BB-9BAC-E9708B7497AF}"/>
              </a:ext>
            </a:extLst>
          </p:cNvPr>
          <p:cNvSpPr>
            <a:spLocks noGrp="1" noChangeArrowheads="1"/>
          </p:cNvSpPr>
          <p:nvPr>
            <p:ph type="body" idx="1"/>
          </p:nvPr>
        </p:nvSpPr>
        <p:spPr>
          <a:xfrm>
            <a:off x="381000" y="1981200"/>
            <a:ext cx="8229600" cy="4525962"/>
          </a:xfrm>
        </p:spPr>
        <p:txBody>
          <a:bodyPr/>
          <a:lstStyle/>
          <a:p>
            <a:pPr marL="515938" indent="-414338" eaLnBrk="1" hangingPunct="1">
              <a:spcBef>
                <a:spcPct val="50000"/>
              </a:spcBef>
              <a:defRPr/>
            </a:pPr>
            <a:r>
              <a:rPr lang="en-US" altLang="en-US" sz="2800" dirty="0"/>
              <a:t>Operations are performed between operands of the same type.</a:t>
            </a:r>
          </a:p>
          <a:p>
            <a:pPr marL="515938" indent="-414338" eaLnBrk="1" hangingPunct="1">
              <a:spcBef>
                <a:spcPct val="50000"/>
              </a:spcBef>
              <a:defRPr/>
            </a:pPr>
            <a:r>
              <a:rPr lang="en-US" altLang="en-US" sz="2800" dirty="0"/>
              <a:t>If not of the same type, C++ will convert one to be the type of the other</a:t>
            </a:r>
          </a:p>
          <a:p>
            <a:pPr marL="515938" indent="-414338" eaLnBrk="1" hangingPunct="1">
              <a:spcBef>
                <a:spcPct val="50000"/>
              </a:spcBef>
              <a:defRPr/>
            </a:pPr>
            <a:r>
              <a:rPr lang="en-US" altLang="en-US" sz="2800" dirty="0"/>
              <a:t>This can impact the results of calculations.</a:t>
            </a:r>
          </a:p>
          <a:p>
            <a:pPr eaLnBrk="1" hangingPunct="1">
              <a:defRPr/>
            </a:pPr>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36E07864-4410-4570-A105-CA6A52C08283}"/>
              </a:ext>
            </a:extLst>
          </p:cNvPr>
          <p:cNvSpPr txBox="1">
            <a:spLocks noGrp="1"/>
          </p:cNvSpPr>
          <p:nvPr>
            <p:ph type="title"/>
          </p:nvPr>
        </p:nvSpPr>
        <p:spPr>
          <a:xfrm>
            <a:off x="152400" y="6096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Hierarchy of Types</a:t>
            </a:r>
          </a:p>
        </p:txBody>
      </p:sp>
      <p:sp>
        <p:nvSpPr>
          <p:cNvPr id="47107" name="Content Placeholder 2">
            <a:extLst>
              <a:ext uri="{FF2B5EF4-FFF2-40B4-BE49-F238E27FC236}">
                <a16:creationId xmlns:a16="http://schemas.microsoft.com/office/drawing/2014/main" id="{CA95CDD2-AED1-41C8-B0AD-62173C2ED3A4}"/>
              </a:ext>
            </a:extLst>
          </p:cNvPr>
          <p:cNvSpPr txBox="1">
            <a:spLocks noGrp="1"/>
          </p:cNvSpPr>
          <p:nvPr>
            <p:ph type="body" idx="1"/>
          </p:nvPr>
        </p:nvSpPr>
        <p:spPr>
          <a:xfrm>
            <a:off x="381000" y="2140903"/>
            <a:ext cx="8229600" cy="4525962"/>
          </a:xfrm>
        </p:spPr>
        <p:txBody>
          <a:bodyPr/>
          <a:lstStyle/>
          <a:p>
            <a:pPr marL="255588" indent="-153988" eaLnBrk="1" hangingPunct="1">
              <a:lnSpc>
                <a:spcPct val="90000"/>
              </a:lnSpc>
              <a:buSzTx/>
              <a:buFont typeface="Times" panose="02020603050405020304" pitchFamily="18" charset="0"/>
              <a:buNone/>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Highest:</a:t>
            </a:r>
          </a:p>
          <a:p>
            <a:pPr marL="255588" indent="-153988" eaLnBrk="1" hangingPunct="1">
              <a:lnSpc>
                <a:spcPct val="90000"/>
              </a:lnSpc>
              <a:buSzTx/>
              <a:buFont typeface="Times" panose="02020603050405020304" pitchFamily="18" charset="0"/>
              <a:buNone/>
            </a:pP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eaLnBrk="1" hangingPunct="1">
              <a:lnSpc>
                <a:spcPct val="90000"/>
              </a:lnSpc>
              <a:buSzTx/>
              <a:buFont typeface="Times" panose="02020603050405020304" pitchFamily="18" charset="0"/>
              <a:buNone/>
            </a:pP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eaLnBrk="1" hangingPunct="1">
              <a:lnSpc>
                <a:spcPct val="90000"/>
              </a:lnSpc>
              <a:buSzTx/>
              <a:buFont typeface="Times" panose="02020603050405020304" pitchFamily="18" charset="0"/>
              <a:buNone/>
            </a:pP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eaLnBrk="1" hangingPunct="1">
              <a:lnSpc>
                <a:spcPct val="90000"/>
              </a:lnSpc>
              <a:buSzTx/>
              <a:buFont typeface="Times" panose="02020603050405020304" pitchFamily="18" charset="0"/>
              <a:buNone/>
            </a:pP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eaLnBrk="1" hangingPunct="1">
              <a:lnSpc>
                <a:spcPct val="90000"/>
              </a:lnSpc>
              <a:buSzTx/>
              <a:buFont typeface="Times" panose="02020603050405020304" pitchFamily="18" charset="0"/>
              <a:buNone/>
            </a:pP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eaLnBrk="1" hangingPunct="1">
              <a:lnSpc>
                <a:spcPct val="90000"/>
              </a:lnSpc>
              <a:buSzTx/>
              <a:buFont typeface="Times" panose="02020603050405020304" pitchFamily="18" charset="0"/>
              <a:buNone/>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Lowest:</a:t>
            </a:r>
          </a:p>
          <a:p>
            <a:pPr marL="255588" indent="-153988" eaLnBrk="1" hangingPunct="1">
              <a:lnSpc>
                <a:spcPct val="90000"/>
              </a:lnSpc>
              <a:buSzTx/>
              <a:buFont typeface="Times" panose="02020603050405020304" pitchFamily="18" charset="0"/>
              <a:buNone/>
            </a:pPr>
            <a:r>
              <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rPr>
              <a:t>Ranked by largest number they can hold</a:t>
            </a:r>
          </a:p>
          <a:p>
            <a:pPr marL="255588" indent="-153988" eaLnBrk="1" hangingPunct="1">
              <a:buSzTx/>
              <a:buFontTx/>
              <a:buChar char="•"/>
            </a:pPr>
            <a:endParaRPr lang="en-US" altLang="en-US" sz="280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7108" name="Text Box 4">
            <a:extLst>
              <a:ext uri="{FF2B5EF4-FFF2-40B4-BE49-F238E27FC236}">
                <a16:creationId xmlns:a16="http://schemas.microsoft.com/office/drawing/2014/main" id="{6BCA39B2-E8D7-40C5-8E53-2FA8AA93DA12}"/>
              </a:ext>
            </a:extLst>
          </p:cNvPr>
          <p:cNvSpPr txBox="1">
            <a:spLocks noChangeArrowheads="1"/>
          </p:cNvSpPr>
          <p:nvPr/>
        </p:nvSpPr>
        <p:spPr bwMode="auto">
          <a:xfrm>
            <a:off x="2133600" y="2209800"/>
            <a:ext cx="40322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dirty="0">
                <a:latin typeface="Courier New" panose="02070309020205020404" pitchFamily="49" charset="0"/>
              </a:rPr>
              <a:t>long double</a:t>
            </a:r>
          </a:p>
          <a:p>
            <a:pPr eaLnBrk="1" hangingPunct="1"/>
            <a:r>
              <a:rPr lang="en-US" altLang="en-US" sz="2800" dirty="0">
                <a:latin typeface="Courier New" panose="02070309020205020404" pitchFamily="49" charset="0"/>
              </a:rPr>
              <a:t>double</a:t>
            </a:r>
          </a:p>
          <a:p>
            <a:pPr eaLnBrk="1" hangingPunct="1"/>
            <a:r>
              <a:rPr lang="en-US" altLang="en-US" sz="2800" dirty="0">
                <a:latin typeface="Courier New" panose="02070309020205020404" pitchFamily="49" charset="0"/>
              </a:rPr>
              <a:t>float</a:t>
            </a:r>
          </a:p>
          <a:p>
            <a:pPr eaLnBrk="1" hangingPunct="1"/>
            <a:r>
              <a:rPr lang="en-US" altLang="en-US" sz="2800" dirty="0">
                <a:latin typeface="Courier New" panose="02070309020205020404" pitchFamily="49" charset="0"/>
              </a:rPr>
              <a:t>unsigned long</a:t>
            </a:r>
          </a:p>
          <a:p>
            <a:pPr eaLnBrk="1" hangingPunct="1"/>
            <a:r>
              <a:rPr lang="en-US" altLang="en-US" sz="2800" dirty="0">
                <a:latin typeface="Courier New" panose="02070309020205020404" pitchFamily="49" charset="0"/>
              </a:rPr>
              <a:t>long</a:t>
            </a:r>
          </a:p>
          <a:p>
            <a:pPr eaLnBrk="1" hangingPunct="1"/>
            <a:r>
              <a:rPr lang="en-US" altLang="en-US" sz="2800" dirty="0">
                <a:latin typeface="Courier New" panose="02070309020205020404" pitchFamily="49" charset="0"/>
              </a:rPr>
              <a:t>unsigned int</a:t>
            </a:r>
          </a:p>
          <a:p>
            <a:pPr eaLnBrk="1" hangingPunct="1"/>
            <a:r>
              <a:rPr lang="en-US" altLang="en-US" sz="2800" dirty="0">
                <a:latin typeface="Courier New" panose="02070309020205020404" pitchFamily="49" charset="0"/>
              </a:rPr>
              <a:t>int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18DB044-2E38-411B-B30F-C6123512FFA0}"/>
                  </a:ext>
                </a:extLst>
              </p14:cNvPr>
              <p14:cNvContentPartPr/>
              <p14:nvPr/>
            </p14:nvContentPartPr>
            <p14:xfrm>
              <a:off x="398160" y="2403000"/>
              <a:ext cx="8112960" cy="2673720"/>
            </p14:xfrm>
          </p:contentPart>
        </mc:Choice>
        <mc:Fallback xmlns="">
          <p:pic>
            <p:nvPicPr>
              <p:cNvPr id="2" name="Ink 1">
                <a:extLst>
                  <a:ext uri="{FF2B5EF4-FFF2-40B4-BE49-F238E27FC236}">
                    <a16:creationId xmlns:a16="http://schemas.microsoft.com/office/drawing/2014/main" id="{D18DB044-2E38-411B-B30F-C6123512FFA0}"/>
                  </a:ext>
                </a:extLst>
              </p:cNvPr>
              <p:cNvPicPr/>
              <p:nvPr/>
            </p:nvPicPr>
            <p:blipFill>
              <a:blip r:embed="rId3"/>
              <a:stretch>
                <a:fillRect/>
              </a:stretch>
            </p:blipFill>
            <p:spPr>
              <a:xfrm>
                <a:off x="388800" y="2393640"/>
                <a:ext cx="8131680" cy="269244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4AFC193-3F91-4FCB-A382-459DF71A7433}"/>
              </a:ext>
            </a:extLst>
          </p:cNvPr>
          <p:cNvSpPr txBox="1">
            <a:spLocks noGrp="1"/>
          </p:cNvSpPr>
          <p:nvPr>
            <p:ph type="title"/>
          </p:nvPr>
        </p:nvSpPr>
        <p:spPr>
          <a:xfrm>
            <a:off x="152400" y="6096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Type Coercion</a:t>
            </a:r>
          </a:p>
        </p:txBody>
      </p:sp>
      <p:sp>
        <p:nvSpPr>
          <p:cNvPr id="48131" name="Content Placeholder 2">
            <a:extLst>
              <a:ext uri="{FF2B5EF4-FFF2-40B4-BE49-F238E27FC236}">
                <a16:creationId xmlns:a16="http://schemas.microsoft.com/office/drawing/2014/main" id="{E5CAB74E-DEB3-4CF3-B54A-4E68F6B6D3E1}"/>
              </a:ext>
            </a:extLst>
          </p:cNvPr>
          <p:cNvSpPr txBox="1">
            <a:spLocks noGrp="1"/>
          </p:cNvSpPr>
          <p:nvPr>
            <p:ph type="body" idx="1"/>
          </p:nvPr>
        </p:nvSpPr>
        <p:spPr>
          <a:xfrm>
            <a:off x="381000" y="1905000"/>
            <a:ext cx="8229600" cy="4525962"/>
          </a:xfrm>
        </p:spPr>
        <p:txBody>
          <a:bodyPr/>
          <a:lstStyle/>
          <a:p>
            <a:pPr marL="558800" eaLnBrk="1" hangingPunct="1">
              <a:spcBef>
                <a:spcPct val="50000"/>
              </a:spcBef>
              <a:buSzTx/>
            </a:pPr>
            <a:endParaRPr lang="en-US" altLang="en-US" sz="2800" u="sng"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558800" eaLnBrk="1" hangingPunct="1">
              <a:spcBef>
                <a:spcPct val="50000"/>
              </a:spcBef>
              <a:buSzTx/>
            </a:pPr>
            <a:r>
              <a:rPr lang="en-US" altLang="en-US" u="sng" dirty="0">
                <a:solidFill>
                  <a:srgbClr val="000000"/>
                </a:solidFill>
                <a:cs typeface="Arial" panose="020B0604020202020204" pitchFamily="34" charset="0"/>
                <a:sym typeface="Arial" panose="020B0604020202020204" pitchFamily="34" charset="0"/>
              </a:rPr>
              <a:t>Type Coercion</a:t>
            </a:r>
            <a:r>
              <a:rPr lang="en-US" altLang="en-US" dirty="0">
                <a:solidFill>
                  <a:srgbClr val="000000"/>
                </a:solidFill>
                <a:cs typeface="Arial" panose="020B0604020202020204" pitchFamily="34" charset="0"/>
                <a:sym typeface="Arial" panose="020B0604020202020204" pitchFamily="34" charset="0"/>
              </a:rPr>
              <a:t>: automatic conversion of an operand to another data type</a:t>
            </a:r>
          </a:p>
          <a:p>
            <a:pPr marL="558800" eaLnBrk="1" hangingPunct="1">
              <a:spcBef>
                <a:spcPct val="50000"/>
              </a:spcBef>
              <a:buSzTx/>
            </a:pPr>
            <a:endParaRPr lang="en-US" altLang="en-US" dirty="0">
              <a:solidFill>
                <a:srgbClr val="000000"/>
              </a:solidFill>
              <a:cs typeface="Arial" panose="020B0604020202020204" pitchFamily="34" charset="0"/>
              <a:sym typeface="Arial" panose="020B0604020202020204" pitchFamily="34" charset="0"/>
            </a:endParaRPr>
          </a:p>
          <a:p>
            <a:pPr marL="558800" eaLnBrk="1" hangingPunct="1">
              <a:spcBef>
                <a:spcPct val="50000"/>
              </a:spcBef>
              <a:buSzTx/>
            </a:pPr>
            <a:r>
              <a:rPr lang="en-US" altLang="en-US" u="sng" dirty="0">
                <a:solidFill>
                  <a:srgbClr val="000000"/>
                </a:solidFill>
                <a:cs typeface="Arial" panose="020B0604020202020204" pitchFamily="34" charset="0"/>
                <a:sym typeface="Arial" panose="020B0604020202020204" pitchFamily="34" charset="0"/>
              </a:rPr>
              <a:t>Promotion</a:t>
            </a:r>
            <a:r>
              <a:rPr lang="en-US" altLang="en-US" dirty="0">
                <a:solidFill>
                  <a:srgbClr val="000000"/>
                </a:solidFill>
                <a:cs typeface="Arial" panose="020B0604020202020204" pitchFamily="34" charset="0"/>
                <a:sym typeface="Arial" panose="020B0604020202020204" pitchFamily="34" charset="0"/>
              </a:rPr>
              <a:t>: convert to a higher type</a:t>
            </a:r>
          </a:p>
          <a:p>
            <a:pPr marL="558800" eaLnBrk="1" hangingPunct="1">
              <a:spcBef>
                <a:spcPct val="50000"/>
              </a:spcBef>
              <a:buSzTx/>
            </a:pPr>
            <a:endParaRPr lang="en-US" altLang="en-US" dirty="0">
              <a:solidFill>
                <a:srgbClr val="000000"/>
              </a:solidFill>
              <a:cs typeface="Arial" panose="020B0604020202020204" pitchFamily="34" charset="0"/>
              <a:sym typeface="Arial" panose="020B0604020202020204" pitchFamily="34" charset="0"/>
            </a:endParaRPr>
          </a:p>
          <a:p>
            <a:pPr marL="558800" eaLnBrk="1" hangingPunct="1">
              <a:spcBef>
                <a:spcPct val="50000"/>
              </a:spcBef>
              <a:buSzTx/>
            </a:pPr>
            <a:r>
              <a:rPr lang="en-US" altLang="en-US" u="sng" dirty="0">
                <a:solidFill>
                  <a:srgbClr val="000000"/>
                </a:solidFill>
                <a:cs typeface="Arial" panose="020B0604020202020204" pitchFamily="34" charset="0"/>
                <a:sym typeface="Arial" panose="020B0604020202020204" pitchFamily="34" charset="0"/>
              </a:rPr>
              <a:t>Demotion</a:t>
            </a:r>
            <a:r>
              <a:rPr lang="en-US" altLang="en-US" dirty="0">
                <a:solidFill>
                  <a:srgbClr val="000000"/>
                </a:solidFill>
                <a:cs typeface="Arial" panose="020B0604020202020204" pitchFamily="34" charset="0"/>
                <a:sym typeface="Arial" panose="020B0604020202020204" pitchFamily="34" charset="0"/>
              </a:rPr>
              <a:t>: convert to a lower type</a:t>
            </a:r>
            <a:endParaRPr lang="en-US" altLang="en-US" u="sng" dirty="0">
              <a:solidFill>
                <a:srgbClr val="000000"/>
              </a:solidFill>
              <a:cs typeface="Arial" panose="020B0604020202020204" pitchFamily="34" charset="0"/>
              <a:sym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9FF23E6E-D737-404E-BB09-582383A198D6}"/>
              </a:ext>
            </a:extLst>
          </p:cNvPr>
          <p:cNvSpPr txBox="1">
            <a:spLocks noGrp="1"/>
          </p:cNvSpPr>
          <p:nvPr>
            <p:ph type="title"/>
          </p:nvPr>
        </p:nvSpPr>
        <p:spPr>
          <a:xfrm>
            <a:off x="228600" y="6096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Coercion Rules</a:t>
            </a:r>
          </a:p>
        </p:txBody>
      </p:sp>
      <p:sp>
        <p:nvSpPr>
          <p:cNvPr id="3" name="Content Placeholder 2">
            <a:extLst>
              <a:ext uri="{FF2B5EF4-FFF2-40B4-BE49-F238E27FC236}">
                <a16:creationId xmlns:a16="http://schemas.microsoft.com/office/drawing/2014/main" id="{9DC47BCF-7A41-42D5-B804-C2B416B516ED}"/>
              </a:ext>
            </a:extLst>
          </p:cNvPr>
          <p:cNvSpPr>
            <a:spLocks noGrp="1"/>
          </p:cNvSpPr>
          <p:nvPr>
            <p:ph type="body" idx="1"/>
          </p:nvPr>
        </p:nvSpPr>
        <p:spPr>
          <a:xfrm>
            <a:off x="381000" y="2057400"/>
            <a:ext cx="8229600" cy="4525962"/>
          </a:xfrm>
        </p:spPr>
        <p:txBody>
          <a:bodyPr/>
          <a:lstStyle/>
          <a:p>
            <a:pPr marL="558800" eaLnBrk="1" hangingPunct="1">
              <a:lnSpc>
                <a:spcPct val="90000"/>
              </a:lnSpc>
              <a:buClr>
                <a:schemeClr val="tx1"/>
              </a:buClr>
              <a:buFont typeface="Times" pitchFamily="-16" charset="0"/>
              <a:buAutoNum type="arabicParenR"/>
              <a:defRPr/>
            </a:pPr>
            <a:r>
              <a:rPr lang="en-US" dirty="0"/>
              <a:t>char, short, unsigned short automatically promoted to int</a:t>
            </a:r>
          </a:p>
          <a:p>
            <a:pPr marL="558800" eaLnBrk="1" hangingPunct="1">
              <a:lnSpc>
                <a:spcPct val="90000"/>
              </a:lnSpc>
              <a:buClr>
                <a:schemeClr val="tx1"/>
              </a:buClr>
              <a:buFont typeface="Times" pitchFamily="-16" charset="0"/>
              <a:buAutoNum type="arabicParenR"/>
              <a:defRPr/>
            </a:pPr>
            <a:endParaRPr lang="en-US" dirty="0"/>
          </a:p>
          <a:p>
            <a:pPr marL="515938" indent="-414338" eaLnBrk="1" hangingPunct="1">
              <a:lnSpc>
                <a:spcPct val="90000"/>
              </a:lnSpc>
              <a:buClr>
                <a:schemeClr val="tx1"/>
              </a:buClr>
              <a:buFontTx/>
              <a:buNone/>
              <a:defRPr/>
            </a:pPr>
            <a:r>
              <a:rPr lang="en-US" dirty="0"/>
              <a:t>2) When operating on values of different data types, the lower one is promoted to the type of the higher one.</a:t>
            </a:r>
          </a:p>
          <a:p>
            <a:pPr marL="515938" indent="-414338" eaLnBrk="1" hangingPunct="1">
              <a:lnSpc>
                <a:spcPct val="90000"/>
              </a:lnSpc>
              <a:buClr>
                <a:schemeClr val="tx1"/>
              </a:buClr>
              <a:buFontTx/>
              <a:buNone/>
              <a:defRPr/>
            </a:pPr>
            <a:endParaRPr lang="en-US" dirty="0"/>
          </a:p>
          <a:p>
            <a:pPr marL="515938" indent="-414338" eaLnBrk="1" hangingPunct="1">
              <a:lnSpc>
                <a:spcPct val="90000"/>
              </a:lnSpc>
              <a:buClr>
                <a:schemeClr val="tx1"/>
              </a:buClr>
              <a:buFontTx/>
              <a:buNone/>
              <a:defRPr/>
            </a:pPr>
            <a:r>
              <a:rPr lang="en-US" dirty="0"/>
              <a:t>3) When using the = operator, the type of expression on right will be converted to type of variable on left</a:t>
            </a:r>
          </a:p>
          <a:p>
            <a:pPr marL="515938" indent="-414338" eaLnBrk="1" hangingPunct="1">
              <a:lnSpc>
                <a:spcPct val="90000"/>
              </a:lnSpc>
              <a:buClr>
                <a:schemeClr val="tx1"/>
              </a:buClr>
              <a:buFontTx/>
              <a:buNone/>
              <a:defRPr/>
            </a:pPr>
            <a:endParaRPr lang="en-US" dirty="0"/>
          </a:p>
          <a:p>
            <a:pPr marL="515938" indent="-414338" eaLnBrk="1" hangingPunct="1">
              <a:lnSpc>
                <a:spcPct val="90000"/>
              </a:lnSpc>
              <a:buClr>
                <a:schemeClr val="tx1"/>
              </a:buClr>
              <a:buFontTx/>
              <a:buNone/>
              <a:defRPr/>
            </a:pPr>
            <a:r>
              <a:rPr lang="en-US" dirty="0">
                <a:solidFill>
                  <a:srgbClr val="FF0000"/>
                </a:solidFill>
              </a:rPr>
              <a:t>Coercion.cpp</a:t>
            </a:r>
          </a:p>
          <a:p>
            <a:pPr eaLnBrk="1" hangingPunct="1">
              <a:defRPr/>
            </a:pP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9FF23E6E-D737-404E-BB09-582383A198D6}"/>
              </a:ext>
            </a:extLst>
          </p:cNvPr>
          <p:cNvSpPr txBox="1">
            <a:spLocks noGrp="1"/>
          </p:cNvSpPr>
          <p:nvPr>
            <p:ph type="title"/>
          </p:nvPr>
        </p:nvSpPr>
        <p:spPr>
          <a:xfrm>
            <a:off x="228600" y="6096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Coercion Rules</a:t>
            </a:r>
          </a:p>
        </p:txBody>
      </p:sp>
      <p:sp>
        <p:nvSpPr>
          <p:cNvPr id="3" name="Content Placeholder 2">
            <a:extLst>
              <a:ext uri="{FF2B5EF4-FFF2-40B4-BE49-F238E27FC236}">
                <a16:creationId xmlns:a16="http://schemas.microsoft.com/office/drawing/2014/main" id="{9DC47BCF-7A41-42D5-B804-C2B416B516ED}"/>
              </a:ext>
            </a:extLst>
          </p:cNvPr>
          <p:cNvSpPr>
            <a:spLocks noGrp="1"/>
          </p:cNvSpPr>
          <p:nvPr>
            <p:ph type="body" idx="1"/>
          </p:nvPr>
        </p:nvSpPr>
        <p:spPr>
          <a:xfrm>
            <a:off x="381000" y="2057400"/>
            <a:ext cx="8229600" cy="4525962"/>
          </a:xfrm>
        </p:spPr>
        <p:txBody>
          <a:bodyPr/>
          <a:lstStyle/>
          <a:p>
            <a:pPr marL="558800" eaLnBrk="1" hangingPunct="1">
              <a:lnSpc>
                <a:spcPct val="90000"/>
              </a:lnSpc>
              <a:buClr>
                <a:schemeClr val="tx1"/>
              </a:buClr>
              <a:buFont typeface="Times" pitchFamily="-16" charset="0"/>
              <a:buAutoNum type="arabicParenR"/>
              <a:defRPr/>
            </a:pPr>
            <a:r>
              <a:rPr lang="en-US" dirty="0"/>
              <a:t>char, short, unsigned short automatically promoted to int</a:t>
            </a:r>
          </a:p>
          <a:p>
            <a:pPr marL="558800" eaLnBrk="1" hangingPunct="1">
              <a:lnSpc>
                <a:spcPct val="90000"/>
              </a:lnSpc>
              <a:buClr>
                <a:schemeClr val="tx1"/>
              </a:buClr>
              <a:buFont typeface="Times" pitchFamily="-16" charset="0"/>
              <a:buAutoNum type="arabicParenR"/>
              <a:defRPr/>
            </a:pPr>
            <a:endParaRPr lang="en-US" dirty="0"/>
          </a:p>
          <a:p>
            <a:pPr marL="515938" indent="-414338" eaLnBrk="1" hangingPunct="1">
              <a:lnSpc>
                <a:spcPct val="90000"/>
              </a:lnSpc>
              <a:buClr>
                <a:schemeClr val="tx1"/>
              </a:buClr>
              <a:buFontTx/>
              <a:buNone/>
              <a:defRPr/>
            </a:pPr>
            <a:r>
              <a:rPr lang="en-US" dirty="0"/>
              <a:t>2) When operating on values of different data types, the lower one is promoted to the type of the higher one.</a:t>
            </a:r>
          </a:p>
          <a:p>
            <a:pPr marL="515938" indent="-414338" eaLnBrk="1" hangingPunct="1">
              <a:lnSpc>
                <a:spcPct val="90000"/>
              </a:lnSpc>
              <a:buClr>
                <a:schemeClr val="tx1"/>
              </a:buClr>
              <a:buFontTx/>
              <a:buNone/>
              <a:defRPr/>
            </a:pPr>
            <a:endParaRPr lang="en-US" dirty="0"/>
          </a:p>
          <a:p>
            <a:pPr marL="515938" indent="-414338" eaLnBrk="1" hangingPunct="1">
              <a:lnSpc>
                <a:spcPct val="90000"/>
              </a:lnSpc>
              <a:buClr>
                <a:schemeClr val="tx1"/>
              </a:buClr>
              <a:buFontTx/>
              <a:buNone/>
              <a:defRPr/>
            </a:pPr>
            <a:r>
              <a:rPr lang="en-US" dirty="0"/>
              <a:t>3) When using the = operator, the type of expression on right will be converted to type of variable on left</a:t>
            </a:r>
          </a:p>
          <a:p>
            <a:pPr marL="515938" indent="-414338" eaLnBrk="1" hangingPunct="1">
              <a:lnSpc>
                <a:spcPct val="90000"/>
              </a:lnSpc>
              <a:buClr>
                <a:schemeClr val="tx1"/>
              </a:buClr>
              <a:buFontTx/>
              <a:buNone/>
              <a:defRPr/>
            </a:pPr>
            <a:endParaRPr lang="en-US" dirty="0"/>
          </a:p>
          <a:p>
            <a:pPr marL="515938" indent="-414338" eaLnBrk="1" hangingPunct="1">
              <a:lnSpc>
                <a:spcPct val="90000"/>
              </a:lnSpc>
              <a:buClr>
                <a:schemeClr val="tx1"/>
              </a:buClr>
              <a:buFontTx/>
              <a:buNone/>
              <a:defRPr/>
            </a:pPr>
            <a:r>
              <a:rPr lang="en-US" dirty="0">
                <a:solidFill>
                  <a:srgbClr val="FF0000"/>
                </a:solidFill>
              </a:rPr>
              <a:t>Coercion.cpp</a:t>
            </a:r>
          </a:p>
          <a:p>
            <a:pPr eaLnBrk="1" hangingPunct="1">
              <a:defRPr/>
            </a:pPr>
            <a:endParaRPr lang="en-US" sz="28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578B191-5BCF-F6AF-08FB-813796170AD1}"/>
                  </a:ext>
                </a:extLst>
              </p14:cNvPr>
              <p14:cNvContentPartPr/>
              <p14:nvPr/>
            </p14:nvContentPartPr>
            <p14:xfrm>
              <a:off x="1898640" y="4710960"/>
              <a:ext cx="7155000" cy="2141280"/>
            </p14:xfrm>
          </p:contentPart>
        </mc:Choice>
        <mc:Fallback xmlns="">
          <p:pic>
            <p:nvPicPr>
              <p:cNvPr id="4" name="Ink 3">
                <a:extLst>
                  <a:ext uri="{FF2B5EF4-FFF2-40B4-BE49-F238E27FC236}">
                    <a16:creationId xmlns:a16="http://schemas.microsoft.com/office/drawing/2014/main" id="{2578B191-5BCF-F6AF-08FB-813796170AD1}"/>
                  </a:ext>
                </a:extLst>
              </p:cNvPr>
              <p:cNvPicPr/>
              <p:nvPr/>
            </p:nvPicPr>
            <p:blipFill>
              <a:blip r:embed="rId3"/>
              <a:stretch>
                <a:fillRect/>
              </a:stretch>
            </p:blipFill>
            <p:spPr>
              <a:xfrm>
                <a:off x="1889280" y="4701600"/>
                <a:ext cx="7173720" cy="2160000"/>
              </a:xfrm>
              <a:prstGeom prst="rect">
                <a:avLst/>
              </a:prstGeom>
            </p:spPr>
          </p:pic>
        </mc:Fallback>
      </mc:AlternateContent>
    </p:spTree>
    <p:extLst>
      <p:ext uri="{BB962C8B-B14F-4D97-AF65-F5344CB8AC3E}">
        <p14:creationId xmlns:p14="http://schemas.microsoft.com/office/powerpoint/2010/main" val="1449629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160B1FE6-5DC6-4369-AC95-46AC6EDD9FB8}"/>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rPr>
              <a:t>Overflow and Underflow</a:t>
            </a:r>
          </a:p>
        </p:txBody>
      </p:sp>
      <p:sp>
        <p:nvSpPr>
          <p:cNvPr id="5" name="Rectangle 4">
            <a:extLst>
              <a:ext uri="{FF2B5EF4-FFF2-40B4-BE49-F238E27FC236}">
                <a16:creationId xmlns:a16="http://schemas.microsoft.com/office/drawing/2014/main" id="{6D401AFE-7E75-4141-9DAB-ED963FC83693}"/>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3.4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CBE09A9D-C3A9-4481-B20B-D59A8C9A580E}"/>
              </a:ext>
            </a:extLst>
          </p:cNvPr>
          <p:cNvSpPr txBox="1">
            <a:spLocks noGrp="1"/>
          </p:cNvSpPr>
          <p:nvPr>
            <p:ph type="title"/>
          </p:nvPr>
        </p:nvSpPr>
        <p:spPr>
          <a:xfrm>
            <a:off x="228600" y="6858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Overflow and Underflow</a:t>
            </a:r>
          </a:p>
        </p:txBody>
      </p:sp>
      <p:sp>
        <p:nvSpPr>
          <p:cNvPr id="27651" name="Content Placeholder 2">
            <a:extLst>
              <a:ext uri="{FF2B5EF4-FFF2-40B4-BE49-F238E27FC236}">
                <a16:creationId xmlns:a16="http://schemas.microsoft.com/office/drawing/2014/main" id="{19D3C013-5EB1-47D9-8723-3D78D7B2E98E}"/>
              </a:ext>
            </a:extLst>
          </p:cNvPr>
          <p:cNvSpPr>
            <a:spLocks noGrp="1" noChangeArrowheads="1"/>
          </p:cNvSpPr>
          <p:nvPr>
            <p:ph type="body" idx="1"/>
          </p:nvPr>
        </p:nvSpPr>
        <p:spPr>
          <a:xfrm>
            <a:off x="304800" y="2057400"/>
            <a:ext cx="8229600" cy="4525962"/>
          </a:xfrm>
        </p:spPr>
        <p:txBody>
          <a:bodyPr/>
          <a:lstStyle/>
          <a:p>
            <a:pPr marL="515938" indent="-414338" eaLnBrk="1" hangingPunct="1">
              <a:lnSpc>
                <a:spcPct val="90000"/>
              </a:lnSpc>
              <a:spcBef>
                <a:spcPct val="15000"/>
              </a:spcBef>
              <a:defRPr/>
            </a:pPr>
            <a:r>
              <a:rPr lang="en-US" altLang="en-US" dirty="0"/>
              <a:t>Occurs when assigning a value that is too large (overflow) or too small (underflow) to be held in a variable</a:t>
            </a:r>
          </a:p>
          <a:p>
            <a:pPr marL="515938" indent="-414338" eaLnBrk="1" hangingPunct="1">
              <a:lnSpc>
                <a:spcPct val="90000"/>
              </a:lnSpc>
              <a:spcBef>
                <a:spcPct val="15000"/>
              </a:spcBef>
              <a:defRPr/>
            </a:pPr>
            <a:endParaRPr lang="en-US" altLang="en-US" dirty="0"/>
          </a:p>
          <a:p>
            <a:pPr marL="515938" indent="-414338" eaLnBrk="1" hangingPunct="1">
              <a:lnSpc>
                <a:spcPct val="90000"/>
              </a:lnSpc>
              <a:spcBef>
                <a:spcPct val="15000"/>
              </a:spcBef>
              <a:defRPr/>
            </a:pPr>
            <a:r>
              <a:rPr lang="en-US" altLang="en-US" dirty="0"/>
              <a:t>Variable contains value that is ‘wrapped around’ set of possible values</a:t>
            </a:r>
          </a:p>
          <a:p>
            <a:pPr marL="515938" indent="-414338" eaLnBrk="1" hangingPunct="1">
              <a:lnSpc>
                <a:spcPct val="90000"/>
              </a:lnSpc>
              <a:spcBef>
                <a:spcPct val="15000"/>
              </a:spcBef>
              <a:defRPr/>
            </a:pPr>
            <a:endParaRPr lang="en-US" altLang="en-US" dirty="0"/>
          </a:p>
          <a:p>
            <a:pPr marL="515938" indent="-414338" eaLnBrk="1" hangingPunct="1">
              <a:lnSpc>
                <a:spcPct val="90000"/>
              </a:lnSpc>
              <a:spcBef>
                <a:spcPct val="15000"/>
              </a:spcBef>
              <a:defRPr/>
            </a:pPr>
            <a:r>
              <a:rPr lang="en-US" altLang="en-US" dirty="0"/>
              <a:t>Different systems may display a warning/error message, stop the program, or continue execution using the incorrect value</a:t>
            </a:r>
          </a:p>
          <a:p>
            <a:pPr eaLnBrk="1" hangingPunct="1">
              <a:defRPr/>
            </a:pPr>
            <a:endParaRPr lang="en-US" altLang="en-US" sz="2800" dirty="0"/>
          </a:p>
          <a:p>
            <a:pPr eaLnBrk="1" hangingPunct="1">
              <a:defRPr/>
            </a:pPr>
            <a:endParaRPr lang="en-US" altLang="en-US" sz="2800" dirty="0"/>
          </a:p>
          <a:p>
            <a:pPr eaLnBrk="1" hangingPunct="1">
              <a:defRPr/>
            </a:pPr>
            <a:r>
              <a:rPr lang="en-US" altLang="en-US" sz="2800" dirty="0">
                <a:solidFill>
                  <a:srgbClr val="FF0000"/>
                </a:solidFill>
              </a:rPr>
              <a:t>3.7.cpp, overUnderFlow.cpp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30B7EB1-EA87-4151-B892-1347EB186F2D}"/>
              </a:ext>
            </a:extLst>
          </p:cNvPr>
          <p:cNvSpPr txBox="1">
            <a:spLocks noGrp="1"/>
          </p:cNvSpPr>
          <p:nvPr>
            <p:ph type="title"/>
          </p:nvPr>
        </p:nvSpPr>
        <p:spPr>
          <a:xfrm>
            <a:off x="304800" y="565495"/>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Mathematical Expressions</a:t>
            </a:r>
          </a:p>
        </p:txBody>
      </p:sp>
      <p:sp>
        <p:nvSpPr>
          <p:cNvPr id="14339" name="Content Placeholder 2">
            <a:extLst>
              <a:ext uri="{FF2B5EF4-FFF2-40B4-BE49-F238E27FC236}">
                <a16:creationId xmlns:a16="http://schemas.microsoft.com/office/drawing/2014/main" id="{25B3D6C8-44F5-45CD-AB8B-776358330F6B}"/>
              </a:ext>
            </a:extLst>
          </p:cNvPr>
          <p:cNvSpPr>
            <a:spLocks noGrp="1" noChangeArrowheads="1"/>
          </p:cNvSpPr>
          <p:nvPr>
            <p:ph type="body" idx="1"/>
          </p:nvPr>
        </p:nvSpPr>
        <p:spPr>
          <a:xfrm>
            <a:off x="457200" y="1627188"/>
            <a:ext cx="8229600" cy="4525962"/>
          </a:xfrm>
        </p:spPr>
        <p:txBody>
          <a:bodyPr/>
          <a:lstStyle/>
          <a:p>
            <a:pPr marL="515938" indent="-414338" eaLnBrk="1" hangingPunct="1">
              <a:lnSpc>
                <a:spcPct val="85000"/>
              </a:lnSpc>
              <a:defRPr/>
            </a:pPr>
            <a:endParaRPr lang="en-US" altLang="en-US" sz="2800" dirty="0"/>
          </a:p>
          <a:p>
            <a:pPr marL="515938" indent="-414338" eaLnBrk="1" hangingPunct="1">
              <a:lnSpc>
                <a:spcPct val="85000"/>
              </a:lnSpc>
              <a:defRPr/>
            </a:pPr>
            <a:r>
              <a:rPr lang="en-US" altLang="en-US" sz="2800" dirty="0"/>
              <a:t>Can create complex expressions using multiple mathematical operators</a:t>
            </a:r>
          </a:p>
          <a:p>
            <a:pPr marL="515938" indent="-414338" eaLnBrk="1" hangingPunct="1">
              <a:lnSpc>
                <a:spcPct val="85000"/>
              </a:lnSpc>
              <a:defRPr/>
            </a:pPr>
            <a:endParaRPr lang="en-US" altLang="en-US" sz="2800" dirty="0"/>
          </a:p>
          <a:p>
            <a:pPr marL="515938" indent="-414338" eaLnBrk="1" hangingPunct="1">
              <a:lnSpc>
                <a:spcPct val="85000"/>
              </a:lnSpc>
              <a:defRPr/>
            </a:pPr>
            <a:r>
              <a:rPr lang="en-US" altLang="en-US" sz="2800" dirty="0"/>
              <a:t>An expression can be a literal, a variable, or a mathematical combination of constants and variables</a:t>
            </a:r>
          </a:p>
          <a:p>
            <a:pPr marL="515938" indent="-414338" eaLnBrk="1" hangingPunct="1">
              <a:lnSpc>
                <a:spcPct val="85000"/>
              </a:lnSpc>
              <a:defRPr/>
            </a:pPr>
            <a:endParaRPr lang="en-US" altLang="en-US" sz="2800" dirty="0"/>
          </a:p>
          <a:p>
            <a:pPr marL="515938" indent="-414338" eaLnBrk="1" hangingPunct="1">
              <a:lnSpc>
                <a:spcPct val="85000"/>
              </a:lnSpc>
              <a:defRPr/>
            </a:pPr>
            <a:r>
              <a:rPr lang="en-US" altLang="en-US" sz="2800" dirty="0"/>
              <a:t>Can be used in assignment, </a:t>
            </a:r>
            <a:r>
              <a:rPr lang="en-US" altLang="en-US" sz="2800" dirty="0" err="1">
                <a:latin typeface="Courier New" panose="02070309020205020404" pitchFamily="49" charset="0"/>
              </a:rPr>
              <a:t>cout</a:t>
            </a:r>
            <a:r>
              <a:rPr lang="en-US" altLang="en-US" sz="2800" dirty="0"/>
              <a:t>, other statements:</a:t>
            </a:r>
          </a:p>
          <a:p>
            <a:pPr lvl="1" indent="180975" eaLnBrk="1" hangingPunct="1">
              <a:lnSpc>
                <a:spcPct val="85000"/>
              </a:lnSpc>
              <a:buFontTx/>
              <a:buNone/>
              <a:defRPr/>
            </a:pPr>
            <a:r>
              <a:rPr lang="en-US" altLang="en-US" sz="2400" dirty="0">
                <a:latin typeface="Courier New" panose="02070309020205020404" pitchFamily="49" charset="0"/>
              </a:rPr>
              <a:t>area = 2 * PI * radius;</a:t>
            </a:r>
          </a:p>
          <a:p>
            <a:pPr lvl="1" indent="180975" eaLnBrk="1" hangingPunct="1">
              <a:lnSpc>
                <a:spcPct val="85000"/>
              </a:lnSpc>
              <a:buFontTx/>
              <a:buNone/>
              <a:defRPr/>
            </a:pPr>
            <a:r>
              <a:rPr lang="en-US" altLang="en-US" sz="2400" dirty="0" err="1">
                <a:latin typeface="Courier New" panose="02070309020205020404" pitchFamily="49" charset="0"/>
              </a:rPr>
              <a:t>cout</a:t>
            </a:r>
            <a:r>
              <a:rPr lang="en-US" altLang="en-US" sz="2400" dirty="0">
                <a:latin typeface="Courier New" panose="02070309020205020404" pitchFamily="49" charset="0"/>
              </a:rPr>
              <a:t> &lt;&lt; "border is: " &lt;&lt; 2*(</a:t>
            </a:r>
            <a:r>
              <a:rPr lang="en-US" altLang="en-US" sz="2400" dirty="0" err="1">
                <a:latin typeface="Courier New" panose="02070309020205020404" pitchFamily="49" charset="0"/>
              </a:rPr>
              <a:t>l+w</a:t>
            </a:r>
            <a:r>
              <a:rPr lang="en-US" altLang="en-US" sz="2400" dirty="0">
                <a:latin typeface="Courier New" panose="02070309020205020404" pitchFamily="49" charset="0"/>
              </a:rPr>
              <a:t>);</a:t>
            </a:r>
            <a:endParaRPr lang="en-US" altLang="en-US" sz="2400" dirty="0"/>
          </a:p>
          <a:p>
            <a:pPr eaLnBrk="1" hangingPunct="1">
              <a:defRPr/>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A05B2B10-20D5-46D1-B9B0-09B760117327}"/>
              </a:ext>
            </a:extLst>
          </p:cNvPr>
          <p:cNvSpPr txBox="1">
            <a:spLocks noChangeArrowheads="1"/>
          </p:cNvSpPr>
          <p:nvPr/>
        </p:nvSpPr>
        <p:spPr bwMode="auto">
          <a:xfrm>
            <a:off x="457200" y="4214813"/>
            <a:ext cx="82296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4775" indent="0" algn="ctr">
              <a:buSzTx/>
              <a:buFontTx/>
              <a:buNone/>
              <a:defRPr/>
            </a:pPr>
            <a:r>
              <a:rPr lang="en-US" altLang="en-US" sz="3400" kern="0" dirty="0">
                <a:solidFill>
                  <a:srgbClr val="000000"/>
                </a:solidFill>
                <a:latin typeface="Arial" panose="020B0604020202020204" pitchFamily="34" charset="0"/>
                <a:cs typeface="Arial" panose="020B0604020202020204" pitchFamily="34" charset="0"/>
                <a:sym typeface="Arial" panose="020B0604020202020204" pitchFamily="34" charset="0"/>
              </a:rPr>
              <a:t>Type Casting</a:t>
            </a:r>
          </a:p>
        </p:txBody>
      </p:sp>
      <p:sp>
        <p:nvSpPr>
          <p:cNvPr id="5" name="Rectangle 4">
            <a:extLst>
              <a:ext uri="{FF2B5EF4-FFF2-40B4-BE49-F238E27FC236}">
                <a16:creationId xmlns:a16="http://schemas.microsoft.com/office/drawing/2014/main" id="{F7F4D0E2-6FA7-4474-90FB-9190986A3B98}"/>
              </a:ext>
            </a:extLst>
          </p:cNvPr>
          <p:cNvSpPr txBox="1">
            <a:spLocks noChangeArrowheads="1"/>
          </p:cNvSpPr>
          <p:nvPr/>
        </p:nvSpPr>
        <p:spPr bwMode="auto">
          <a:xfrm>
            <a:off x="466725" y="23320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b"/>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spcBef>
                <a:spcPct val="0"/>
              </a:spcBef>
              <a:buFont typeface="Times New Roman" panose="02020603050405020304" pitchFamily="18" charset="0"/>
              <a:buNone/>
              <a:defRPr/>
            </a:pPr>
            <a:r>
              <a:rPr lang="en-US" altLang="en-US" sz="8000" kern="0" dirty="0">
                <a:latin typeface="Times New Roman" panose="02020603050405020304" pitchFamily="18" charset="0"/>
                <a:cs typeface="Times New Roman" panose="02020603050405020304" pitchFamily="18" charset="0"/>
                <a:sym typeface="Times New Roman" panose="02020603050405020304" pitchFamily="18" charset="0"/>
              </a:rPr>
              <a:t>3.5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DFC758C2-A212-4320-8B6B-6827ED5CA99D}"/>
              </a:ext>
            </a:extLst>
          </p:cNvPr>
          <p:cNvSpPr txBox="1">
            <a:spLocks noGrp="1"/>
          </p:cNvSpPr>
          <p:nvPr>
            <p:ph type="title"/>
          </p:nvPr>
        </p:nvSpPr>
        <p:spPr>
          <a:xfrm>
            <a:off x="152400" y="549275"/>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Type Casting</a:t>
            </a:r>
          </a:p>
        </p:txBody>
      </p:sp>
      <p:sp>
        <p:nvSpPr>
          <p:cNvPr id="29699" name="Content Placeholder 2">
            <a:extLst>
              <a:ext uri="{FF2B5EF4-FFF2-40B4-BE49-F238E27FC236}">
                <a16:creationId xmlns:a16="http://schemas.microsoft.com/office/drawing/2014/main" id="{8CF1EE15-29AF-4042-A403-158B425E0739}"/>
              </a:ext>
            </a:extLst>
          </p:cNvPr>
          <p:cNvSpPr>
            <a:spLocks noGrp="1" noChangeArrowheads="1"/>
          </p:cNvSpPr>
          <p:nvPr>
            <p:ph type="body" idx="1"/>
          </p:nvPr>
        </p:nvSpPr>
        <p:spPr>
          <a:xfrm>
            <a:off x="457200" y="1981200"/>
            <a:ext cx="8229600" cy="4525962"/>
          </a:xfrm>
        </p:spPr>
        <p:txBody>
          <a:bodyPr/>
          <a:lstStyle/>
          <a:p>
            <a:pPr marL="515938" indent="-414338" eaLnBrk="1" hangingPunct="1">
              <a:lnSpc>
                <a:spcPct val="80000"/>
              </a:lnSpc>
              <a:defRPr/>
            </a:pPr>
            <a:r>
              <a:rPr lang="en-US" altLang="en-US" dirty="0"/>
              <a:t>Used for manual data type conversion</a:t>
            </a:r>
          </a:p>
          <a:p>
            <a:pPr marL="515938" indent="-414338" eaLnBrk="1" hangingPunct="1">
              <a:lnSpc>
                <a:spcPct val="80000"/>
              </a:lnSpc>
              <a:defRPr/>
            </a:pPr>
            <a:endParaRPr lang="en-US" altLang="en-US" dirty="0"/>
          </a:p>
          <a:p>
            <a:pPr marL="515938" indent="-414338" eaLnBrk="1" hangingPunct="1">
              <a:lnSpc>
                <a:spcPct val="80000"/>
              </a:lnSpc>
              <a:defRPr/>
            </a:pPr>
            <a:r>
              <a:rPr lang="en-US" altLang="en-US" dirty="0"/>
              <a:t>Useful for floating point division using </a:t>
            </a:r>
            <a:r>
              <a:rPr lang="en-US" altLang="en-US" dirty="0" err="1"/>
              <a:t>ints</a:t>
            </a:r>
            <a:r>
              <a:rPr lang="en-US" altLang="en-US" dirty="0"/>
              <a:t>:  </a:t>
            </a:r>
            <a:r>
              <a:rPr lang="en-US" altLang="en-US" dirty="0">
                <a:latin typeface="Courier New" panose="02070309020205020404" pitchFamily="49" charset="0"/>
              </a:rPr>
              <a:t>double m;</a:t>
            </a:r>
            <a:br>
              <a:rPr lang="en-US" altLang="en-US" dirty="0">
                <a:latin typeface="Courier New" panose="02070309020205020404" pitchFamily="49" charset="0"/>
              </a:rPr>
            </a:br>
            <a:r>
              <a:rPr lang="en-US" altLang="en-US" dirty="0">
                <a:latin typeface="Courier New" panose="02070309020205020404" pitchFamily="49" charset="0"/>
              </a:rPr>
              <a:t>m = </a:t>
            </a:r>
            <a:r>
              <a:rPr lang="en-US" altLang="en-US" dirty="0" err="1">
                <a:latin typeface="Courier New" panose="02070309020205020404" pitchFamily="49" charset="0"/>
              </a:rPr>
              <a:t>static_cast</a:t>
            </a:r>
            <a:r>
              <a:rPr lang="en-US" altLang="en-US" dirty="0">
                <a:latin typeface="Courier New" panose="02070309020205020404" pitchFamily="49" charset="0"/>
              </a:rPr>
              <a:t>&lt;double&gt;(y2-y1)</a:t>
            </a:r>
          </a:p>
          <a:p>
            <a:pPr eaLnBrk="1" hangingPunct="1">
              <a:lnSpc>
                <a:spcPct val="80000"/>
              </a:lnSpc>
              <a:buFont typeface="Times" panose="02020603050405020304" pitchFamily="18" charset="0"/>
              <a:buNone/>
              <a:defRPr/>
            </a:pPr>
            <a:r>
              <a:rPr lang="en-US" altLang="en-US" dirty="0">
                <a:latin typeface="Courier New" panose="02070309020205020404" pitchFamily="49" charset="0"/>
              </a:rPr>
              <a:t>                        /(x2-x1);</a:t>
            </a:r>
          </a:p>
          <a:p>
            <a:pPr eaLnBrk="1" hangingPunct="1">
              <a:lnSpc>
                <a:spcPct val="80000"/>
              </a:lnSpc>
              <a:buFont typeface="Times" panose="02020603050405020304" pitchFamily="18" charset="0"/>
              <a:buNone/>
              <a:defRPr/>
            </a:pPr>
            <a:endParaRPr lang="en-US" altLang="en-US" dirty="0"/>
          </a:p>
          <a:p>
            <a:pPr marL="515938" indent="-414338" eaLnBrk="1" hangingPunct="1">
              <a:lnSpc>
                <a:spcPct val="80000"/>
              </a:lnSpc>
              <a:defRPr/>
            </a:pPr>
            <a:r>
              <a:rPr lang="en-US" altLang="en-US" dirty="0"/>
              <a:t>Useful to see </a:t>
            </a:r>
            <a:r>
              <a:rPr lang="en-US" altLang="en-US" dirty="0" err="1">
                <a:latin typeface="Courier New" panose="02070309020205020404" pitchFamily="49" charset="0"/>
              </a:rPr>
              <a:t>int</a:t>
            </a:r>
            <a:r>
              <a:rPr lang="en-US" altLang="en-US" dirty="0"/>
              <a:t> value of a </a:t>
            </a:r>
            <a:r>
              <a:rPr lang="en-US" altLang="en-US" dirty="0">
                <a:latin typeface="Courier New" panose="02070309020205020404" pitchFamily="49" charset="0"/>
              </a:rPr>
              <a:t>char</a:t>
            </a:r>
            <a:r>
              <a:rPr lang="en-US" altLang="en-US" dirty="0"/>
              <a:t> variable:  </a:t>
            </a:r>
          </a:p>
          <a:p>
            <a:pPr marL="255588" indent="269875" eaLnBrk="1" hangingPunct="1">
              <a:lnSpc>
                <a:spcPct val="80000"/>
              </a:lnSpc>
              <a:buFont typeface="Times" panose="02020603050405020304" pitchFamily="18" charset="0"/>
              <a:buNone/>
              <a:defRPr/>
            </a:pPr>
            <a:r>
              <a:rPr lang="en-US" altLang="en-US" dirty="0">
                <a:latin typeface="Courier New" panose="02070309020205020404" pitchFamily="49" charset="0"/>
              </a:rPr>
              <a:t>char </a:t>
            </a:r>
            <a:r>
              <a:rPr lang="en-US" altLang="en-US" dirty="0" err="1">
                <a:latin typeface="Courier New" panose="02070309020205020404" pitchFamily="49" charset="0"/>
              </a:rPr>
              <a:t>ch</a:t>
            </a:r>
            <a:r>
              <a:rPr lang="en-US" altLang="en-US" dirty="0">
                <a:latin typeface="Courier New" panose="02070309020205020404" pitchFamily="49" charset="0"/>
              </a:rPr>
              <a:t> = 'C';</a:t>
            </a:r>
          </a:p>
          <a:p>
            <a:pPr marL="255588" indent="269875" eaLnBrk="1" hangingPunct="1">
              <a:lnSpc>
                <a:spcPct val="80000"/>
              </a:lnSpc>
              <a:buFont typeface="Times" panose="02020603050405020304" pitchFamily="18" charset="0"/>
              <a:buNone/>
              <a:defRPr/>
            </a:pPr>
            <a:r>
              <a:rPr lang="en-US" altLang="en-US" dirty="0" err="1">
                <a:latin typeface="Courier New" panose="02070309020205020404" pitchFamily="49" charset="0"/>
              </a:rPr>
              <a:t>cout</a:t>
            </a:r>
            <a:r>
              <a:rPr lang="en-US" altLang="en-US" dirty="0">
                <a:latin typeface="Courier New" panose="02070309020205020404" pitchFamily="49" charset="0"/>
              </a:rPr>
              <a:t> &lt;&lt; </a:t>
            </a:r>
            <a:r>
              <a:rPr lang="en-US" altLang="en-US" dirty="0" err="1">
                <a:latin typeface="Courier New" panose="02070309020205020404" pitchFamily="49" charset="0"/>
              </a:rPr>
              <a:t>ch</a:t>
            </a:r>
            <a:r>
              <a:rPr lang="en-US" altLang="en-US" dirty="0">
                <a:latin typeface="Courier New" panose="02070309020205020404" pitchFamily="49" charset="0"/>
              </a:rPr>
              <a:t> &lt;&lt; " is " </a:t>
            </a:r>
          </a:p>
          <a:p>
            <a:pPr eaLnBrk="1" hangingPunct="1">
              <a:lnSpc>
                <a:spcPct val="80000"/>
              </a:lnSpc>
              <a:buFont typeface="Times" panose="02020603050405020304" pitchFamily="18" charset="0"/>
              <a:buNone/>
              <a:defRPr/>
            </a:pPr>
            <a:r>
              <a:rPr lang="en-US" altLang="en-US" dirty="0">
                <a:latin typeface="Courier New" panose="02070309020205020404" pitchFamily="49" charset="0"/>
              </a:rPr>
              <a:t>       &lt;&lt; </a:t>
            </a:r>
            <a:r>
              <a:rPr lang="en-US" altLang="en-US" dirty="0" err="1">
                <a:latin typeface="Courier New" panose="02070309020205020404" pitchFamily="49" charset="0"/>
              </a:rPr>
              <a:t>static_cast</a:t>
            </a:r>
            <a:r>
              <a:rPr lang="en-US" altLang="en-US" dirty="0">
                <a:latin typeface="Courier New" panose="02070309020205020404" pitchFamily="49" charset="0"/>
              </a:rPr>
              <a:t>&lt;</a:t>
            </a:r>
            <a:r>
              <a:rPr lang="en-US" altLang="en-US" dirty="0" err="1">
                <a:latin typeface="Courier New" panose="02070309020205020404" pitchFamily="49" charset="0"/>
              </a:rPr>
              <a:t>int</a:t>
            </a:r>
            <a:r>
              <a:rPr lang="en-US" altLang="en-US" dirty="0">
                <a:latin typeface="Courier New" panose="02070309020205020404" pitchFamily="49" charset="0"/>
              </a:rPr>
              <a:t>&gt;(</a:t>
            </a:r>
            <a:r>
              <a:rPr lang="en-US" altLang="en-US" dirty="0" err="1">
                <a:latin typeface="Courier New" panose="02070309020205020404" pitchFamily="49" charset="0"/>
              </a:rPr>
              <a:t>ch</a:t>
            </a:r>
            <a:r>
              <a:rPr lang="en-US" altLang="en-US" dirty="0">
                <a:latin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36DFBCD-8097-4A06-8D91-0FFB48441F5C}"/>
                  </a:ext>
                </a:extLst>
              </p14:cNvPr>
              <p14:cNvContentPartPr/>
              <p14:nvPr/>
            </p14:nvContentPartPr>
            <p14:xfrm>
              <a:off x="1709640" y="3287160"/>
              <a:ext cx="6506640" cy="1289520"/>
            </p14:xfrm>
          </p:contentPart>
        </mc:Choice>
        <mc:Fallback xmlns="">
          <p:pic>
            <p:nvPicPr>
              <p:cNvPr id="2" name="Ink 1">
                <a:extLst>
                  <a:ext uri="{FF2B5EF4-FFF2-40B4-BE49-F238E27FC236}">
                    <a16:creationId xmlns:a16="http://schemas.microsoft.com/office/drawing/2014/main" id="{236DFBCD-8097-4A06-8D91-0FFB48441F5C}"/>
                  </a:ext>
                </a:extLst>
              </p:cNvPr>
              <p:cNvPicPr/>
              <p:nvPr/>
            </p:nvPicPr>
            <p:blipFill>
              <a:blip r:embed="rId4"/>
              <a:stretch>
                <a:fillRect/>
              </a:stretch>
            </p:blipFill>
            <p:spPr>
              <a:xfrm>
                <a:off x="1700280" y="3277800"/>
                <a:ext cx="6525360" cy="130824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2F4912D-A6F0-42D2-ABFE-18F2BE8966B5}"/>
              </a:ext>
            </a:extLst>
          </p:cNvPr>
          <p:cNvSpPr txBox="1">
            <a:spLocks noGrp="1"/>
          </p:cNvSpPr>
          <p:nvPr>
            <p:ph type="title"/>
          </p:nvPr>
        </p:nvSpPr>
        <p:spPr>
          <a:xfrm>
            <a:off x="228600" y="5334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Type Casting in Program 3-9</a:t>
            </a:r>
          </a:p>
        </p:txBody>
      </p:sp>
      <p:pic>
        <p:nvPicPr>
          <p:cNvPr id="54275" name="Picture 2">
            <a:extLst>
              <a:ext uri="{FF2B5EF4-FFF2-40B4-BE49-F238E27FC236}">
                <a16:creationId xmlns:a16="http://schemas.microsoft.com/office/drawing/2014/main" id="{75350993-4532-4363-9E93-FF4D6A157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42734"/>
            <a:ext cx="6175375"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0920-37B8-5A23-246C-6AB12CB062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A0FE7A-EEFA-3D25-D120-9C786E09D0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8852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71D5E8B3-94FF-45C6-954C-9E98BF932AF5}"/>
              </a:ext>
            </a:extLst>
          </p:cNvPr>
          <p:cNvSpPr txBox="1">
            <a:spLocks noGrp="1"/>
          </p:cNvSpPr>
          <p:nvPr>
            <p:ph type="title"/>
          </p:nvPr>
        </p:nvSpPr>
        <p:spPr>
          <a:xfrm>
            <a:off x="228600" y="3810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C-Style and </a:t>
            </a:r>
            <a:r>
              <a:rPr lang="en-US" altLang="en-US" dirty="0" err="1">
                <a:latin typeface="Times New Roman" panose="02020603050405020304" pitchFamily="18" charset="0"/>
                <a:cs typeface="Times New Roman" panose="02020603050405020304" pitchFamily="18" charset="0"/>
                <a:sym typeface="Times New Roman" panose="02020603050405020304" pitchFamily="18" charset="0"/>
              </a:rPr>
              <a:t>Prestandard</a:t>
            </a: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 Type Cast Expressions</a:t>
            </a:r>
          </a:p>
        </p:txBody>
      </p:sp>
      <p:sp>
        <p:nvSpPr>
          <p:cNvPr id="31747" name="Content Placeholder 2">
            <a:extLst>
              <a:ext uri="{FF2B5EF4-FFF2-40B4-BE49-F238E27FC236}">
                <a16:creationId xmlns:a16="http://schemas.microsoft.com/office/drawing/2014/main" id="{333168C7-D71D-49E8-8C2A-D1008BFE0843}"/>
              </a:ext>
            </a:extLst>
          </p:cNvPr>
          <p:cNvSpPr>
            <a:spLocks noGrp="1" noChangeArrowheads="1"/>
          </p:cNvSpPr>
          <p:nvPr>
            <p:ph type="body" idx="1"/>
          </p:nvPr>
        </p:nvSpPr>
        <p:spPr>
          <a:xfrm>
            <a:off x="152400" y="1752600"/>
            <a:ext cx="8543925" cy="4525963"/>
          </a:xfrm>
        </p:spPr>
        <p:txBody>
          <a:bodyPr/>
          <a:lstStyle/>
          <a:p>
            <a:pPr marL="515938" indent="-414338" eaLnBrk="1" hangingPunct="1">
              <a:defRPr/>
            </a:pPr>
            <a:r>
              <a:rPr lang="en-US" altLang="en-US" dirty="0"/>
              <a:t>C-Style cast: data type name in </a:t>
            </a:r>
            <a:r>
              <a:rPr lang="en-US" altLang="en-US" dirty="0">
                <a:latin typeface="Courier New" panose="02070309020205020404" pitchFamily="49" charset="0"/>
              </a:rPr>
              <a:t>()</a:t>
            </a:r>
          </a:p>
          <a:p>
            <a:pPr marL="255588" indent="676275" eaLnBrk="1" hangingPunct="1">
              <a:buFont typeface="Times" panose="02020603050405020304" pitchFamily="18" charset="0"/>
              <a:buNone/>
              <a:defRPr/>
            </a:pPr>
            <a:r>
              <a:rPr lang="en-US" altLang="en-US" dirty="0" err="1">
                <a:latin typeface="Courier New" panose="02070309020205020404" pitchFamily="49" charset="0"/>
              </a:rPr>
              <a:t>cout</a:t>
            </a:r>
            <a:r>
              <a:rPr lang="en-US" altLang="en-US" dirty="0">
                <a:latin typeface="Courier New" panose="02070309020205020404" pitchFamily="49" charset="0"/>
              </a:rPr>
              <a:t> &lt;&lt; </a:t>
            </a:r>
            <a:r>
              <a:rPr lang="en-US" altLang="en-US" dirty="0" err="1">
                <a:latin typeface="Courier New" panose="02070309020205020404" pitchFamily="49" charset="0"/>
              </a:rPr>
              <a:t>ch</a:t>
            </a:r>
            <a:r>
              <a:rPr lang="en-US" altLang="en-US" dirty="0">
                <a:latin typeface="Courier New" panose="02070309020205020404" pitchFamily="49" charset="0"/>
              </a:rPr>
              <a:t> &lt;&lt; " is " </a:t>
            </a:r>
            <a:r>
              <a:rPr lang="en-US" altLang="en-US" dirty="0"/>
              <a:t> </a:t>
            </a:r>
            <a:r>
              <a:rPr lang="en-US" altLang="en-US" dirty="0">
                <a:latin typeface="Courier New" panose="02070309020205020404" pitchFamily="49" charset="0"/>
              </a:rPr>
              <a:t>&lt;&lt; (int)</a:t>
            </a:r>
            <a:r>
              <a:rPr lang="en-US" altLang="en-US" dirty="0" err="1">
                <a:latin typeface="Courier New" panose="02070309020205020404" pitchFamily="49" charset="0"/>
              </a:rPr>
              <a:t>ch</a:t>
            </a:r>
            <a:r>
              <a:rPr lang="en-US" altLang="en-US" dirty="0">
                <a:latin typeface="Courier New" panose="02070309020205020404" pitchFamily="49" charset="0"/>
              </a:rPr>
              <a:t>;</a:t>
            </a:r>
          </a:p>
          <a:p>
            <a:pPr marL="255588" indent="676275" eaLnBrk="1" hangingPunct="1">
              <a:buFont typeface="Times" panose="02020603050405020304" pitchFamily="18" charset="0"/>
              <a:buNone/>
              <a:defRPr/>
            </a:pPr>
            <a:endParaRPr lang="en-US" altLang="en-US" dirty="0">
              <a:latin typeface="Courier New" panose="02070309020205020404" pitchFamily="49" charset="0"/>
            </a:endParaRPr>
          </a:p>
          <a:p>
            <a:pPr marL="515938" indent="-414338" eaLnBrk="1" hangingPunct="1">
              <a:defRPr/>
            </a:pPr>
            <a:r>
              <a:rPr lang="en-US" altLang="en-US" dirty="0" err="1"/>
              <a:t>Prestandard</a:t>
            </a:r>
            <a:r>
              <a:rPr lang="en-US" altLang="en-US" dirty="0"/>
              <a:t> C++ cast: value in </a:t>
            </a:r>
            <a:r>
              <a:rPr lang="en-US" altLang="en-US" dirty="0">
                <a:latin typeface="Courier New" panose="02070309020205020404" pitchFamily="49" charset="0"/>
              </a:rPr>
              <a:t>()</a:t>
            </a:r>
          </a:p>
          <a:p>
            <a:pPr marL="255588" indent="676275" eaLnBrk="1" hangingPunct="1">
              <a:buFont typeface="Times" panose="02020603050405020304" pitchFamily="18" charset="0"/>
              <a:buNone/>
              <a:defRPr/>
            </a:pPr>
            <a:r>
              <a:rPr lang="en-US" altLang="en-US" dirty="0" err="1">
                <a:latin typeface="Courier New" panose="02070309020205020404" pitchFamily="49" charset="0"/>
              </a:rPr>
              <a:t>cout</a:t>
            </a:r>
            <a:r>
              <a:rPr lang="en-US" altLang="en-US" dirty="0">
                <a:latin typeface="Courier New" panose="02070309020205020404" pitchFamily="49" charset="0"/>
              </a:rPr>
              <a:t> &lt;&lt; </a:t>
            </a:r>
            <a:r>
              <a:rPr lang="en-US" altLang="en-US" dirty="0" err="1">
                <a:latin typeface="Courier New" panose="02070309020205020404" pitchFamily="49" charset="0"/>
              </a:rPr>
              <a:t>ch</a:t>
            </a:r>
            <a:r>
              <a:rPr lang="en-US" altLang="en-US" dirty="0">
                <a:latin typeface="Courier New" panose="02070309020205020404" pitchFamily="49" charset="0"/>
              </a:rPr>
              <a:t> &lt;&lt; " is " </a:t>
            </a:r>
            <a:r>
              <a:rPr lang="en-US" altLang="en-US" dirty="0"/>
              <a:t> </a:t>
            </a:r>
            <a:r>
              <a:rPr lang="en-US" altLang="en-US" dirty="0">
                <a:latin typeface="Courier New" panose="02070309020205020404" pitchFamily="49" charset="0"/>
              </a:rPr>
              <a:t>&lt;&lt; int(</a:t>
            </a:r>
            <a:r>
              <a:rPr lang="en-US" altLang="en-US" dirty="0" err="1">
                <a:latin typeface="Courier New" panose="02070309020205020404" pitchFamily="49" charset="0"/>
              </a:rPr>
              <a:t>ch</a:t>
            </a:r>
            <a:r>
              <a:rPr lang="en-US" altLang="en-US" dirty="0">
                <a:latin typeface="Courier New" panose="02070309020205020404" pitchFamily="49" charset="0"/>
              </a:rPr>
              <a:t>);</a:t>
            </a:r>
          </a:p>
          <a:p>
            <a:pPr marL="255588" indent="676275" eaLnBrk="1" hangingPunct="1">
              <a:buFont typeface="Times" panose="02020603050405020304" pitchFamily="18" charset="0"/>
              <a:buNone/>
              <a:defRPr/>
            </a:pPr>
            <a:endParaRPr lang="en-US" altLang="en-US" dirty="0">
              <a:latin typeface="Courier New" panose="02070309020205020404" pitchFamily="49" charset="0"/>
            </a:endParaRPr>
          </a:p>
          <a:p>
            <a:pPr marL="515938" indent="-414338" eaLnBrk="1" hangingPunct="1">
              <a:defRPr/>
            </a:pPr>
            <a:r>
              <a:rPr lang="en-US" altLang="en-US" dirty="0"/>
              <a:t>Both are still supported in C++, although</a:t>
            </a:r>
          </a:p>
          <a:p>
            <a:pPr marL="255588" indent="676275" eaLnBrk="1" hangingPunct="1">
              <a:buFont typeface="Arial"/>
              <a:buNone/>
              <a:defRPr/>
            </a:pPr>
            <a:r>
              <a:rPr lang="en-US" altLang="en-US" dirty="0" err="1">
                <a:latin typeface="Courier New" panose="02070309020205020404" pitchFamily="49" charset="0"/>
              </a:rPr>
              <a:t>static_cast</a:t>
            </a:r>
            <a:r>
              <a:rPr lang="en-US" altLang="en-US" dirty="0"/>
              <a:t> is preferred</a:t>
            </a:r>
          </a:p>
          <a:p>
            <a:pPr marL="255588" indent="676275" eaLnBrk="1" hangingPunct="1">
              <a:buFont typeface="Arial"/>
              <a:buNone/>
              <a:defRPr/>
            </a:pPr>
            <a:endParaRPr lang="en-US" altLang="en-US" dirty="0"/>
          </a:p>
          <a:p>
            <a:pPr marL="598488" indent="-342900" eaLnBrk="1" hangingPunct="1">
              <a:defRPr/>
            </a:pPr>
            <a:r>
              <a:rPr lang="en-US" altLang="en-US" dirty="0">
                <a:solidFill>
                  <a:srgbClr val="FF0000"/>
                </a:solidFill>
              </a:rPr>
              <a:t>prodAddDiffStatic.cpp</a:t>
            </a:r>
          </a:p>
          <a:p>
            <a:pPr eaLnBrk="1" hangingPunct="1">
              <a:defRPr/>
            </a:pPr>
            <a:endParaRPr lang="en-US"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F5F367D7-FD5D-45F5-BB02-AC4C3B54ACC2}"/>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35</a:t>
            </a:fld>
            <a:endParaRPr lang="en-US" altLang="en-US" sz="1400">
              <a:latin typeface="Times New Roman" panose="02020603050405020304" pitchFamily="18" charset="0"/>
              <a:sym typeface="Arial" panose="020B0604020202020204" pitchFamily="34" charset="0"/>
            </a:endParaRPr>
          </a:p>
        </p:txBody>
      </p:sp>
      <p:sp>
        <p:nvSpPr>
          <p:cNvPr id="56323" name="Rectangle 2">
            <a:extLst>
              <a:ext uri="{FF2B5EF4-FFF2-40B4-BE49-F238E27FC236}">
                <a16:creationId xmlns:a16="http://schemas.microsoft.com/office/drawing/2014/main" id="{850F8373-A541-4908-95F1-43573F33C13E}"/>
              </a:ext>
            </a:extLst>
          </p:cNvPr>
          <p:cNvSpPr txBox="1">
            <a:spLocks noGrp="1"/>
          </p:cNvSpPr>
          <p:nvPr>
            <p:ph type="title"/>
          </p:nvPr>
        </p:nvSpPr>
        <p:spPr>
          <a:xfrm>
            <a:off x="152400" y="429741"/>
            <a:ext cx="7772400" cy="1428750"/>
          </a:xfrm>
          <a:noFill/>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Numeric Type Conversion</a:t>
            </a:r>
          </a:p>
        </p:txBody>
      </p:sp>
      <p:sp>
        <p:nvSpPr>
          <p:cNvPr id="56324" name="Rectangle 3">
            <a:extLst>
              <a:ext uri="{FF2B5EF4-FFF2-40B4-BE49-F238E27FC236}">
                <a16:creationId xmlns:a16="http://schemas.microsoft.com/office/drawing/2014/main" id="{74041D83-2890-4A44-924B-CA3E352AE3C1}"/>
              </a:ext>
            </a:extLst>
          </p:cNvPr>
          <p:cNvSpPr txBox="1">
            <a:spLocks noGrp="1"/>
          </p:cNvSpPr>
          <p:nvPr>
            <p:ph type="body" idx="1"/>
          </p:nvPr>
        </p:nvSpPr>
        <p:spPr>
          <a:xfrm>
            <a:off x="342900" y="2057400"/>
            <a:ext cx="8458200" cy="4495800"/>
          </a:xfrm>
          <a:noFill/>
        </p:spPr>
        <p:txBody>
          <a:bodyPr/>
          <a:lstStyle/>
          <a:p>
            <a:pPr marL="255588" indent="-153988" algn="just">
              <a:buSzTx/>
              <a:buFont typeface="Monotype Sorts" pitchFamily="2" charset="2"/>
              <a:buNone/>
            </a:pPr>
            <a:r>
              <a:rPr lang="en-US" altLang="en-US" dirty="0">
                <a:solidFill>
                  <a:srgbClr val="000000"/>
                </a:solidFill>
                <a:latin typeface="+mj-lt"/>
                <a:cs typeface="Arial" panose="020B0604020202020204" pitchFamily="34" charset="0"/>
                <a:sym typeface="Arial" panose="020B0604020202020204" pitchFamily="34" charset="0"/>
              </a:rPr>
              <a:t>Consider the following statements:</a:t>
            </a:r>
          </a:p>
          <a:p>
            <a:pPr marL="255588" indent="-153988" algn="just">
              <a:spcBef>
                <a:spcPct val="100000"/>
              </a:spcBef>
              <a:buSzTx/>
              <a:buFont typeface="Monotype Sorts" pitchFamily="2" charset="2"/>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short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i</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 100;</a:t>
            </a:r>
          </a:p>
          <a:p>
            <a:pPr marL="255588" indent="-153988" algn="just">
              <a:buSzTx/>
              <a:buFont typeface="Monotype Sorts" pitchFamily="2" charset="2"/>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long k =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i</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 3 + 4;</a:t>
            </a:r>
          </a:p>
          <a:p>
            <a:pPr marL="255588" indent="-153988" algn="just">
              <a:buSzTx/>
              <a:buFont typeface="Monotype Sorts" pitchFamily="2" charset="2"/>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double d = </a:t>
            </a:r>
            <a:r>
              <a:rPr lang="en-US" altLang="en-US" dirty="0" err="1">
                <a:solidFill>
                  <a:srgbClr val="000000"/>
                </a:solidFill>
                <a:latin typeface="Courier New" panose="02070309020205020404" pitchFamily="49" charset="0"/>
                <a:cs typeface="Arial" panose="020B0604020202020204" pitchFamily="34" charset="0"/>
                <a:sym typeface="Arial" panose="020B0604020202020204" pitchFamily="34" charset="0"/>
              </a:rPr>
              <a:t>i</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 3.1 + k / 2;</a:t>
            </a:r>
          </a:p>
          <a:p>
            <a:pPr marL="255588" indent="-153988" algn="just">
              <a:buSzTx/>
              <a:buFont typeface="Monotype Sorts" pitchFamily="2" charset="2"/>
              <a:buNone/>
            </a:pPr>
            <a:endParaRPr lang="en-US" altLang="en-US" sz="3600" dirty="0">
              <a:solidFill>
                <a:srgbClr val="000000"/>
              </a:solidFill>
              <a:latin typeface="Book Antiqua" panose="02040602050305030304" pitchFamily="18" charset="0"/>
              <a:cs typeface="Arial" panose="020B0604020202020204" pitchFamily="34" charset="0"/>
              <a:sym typeface="Arial" panose="020B0604020202020204"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9F5ECB08-65DB-474C-A71A-81649B2B951C}"/>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36</a:t>
            </a:fld>
            <a:endParaRPr lang="en-US" altLang="en-US" sz="1400">
              <a:latin typeface="Times New Roman" panose="02020603050405020304" pitchFamily="18" charset="0"/>
              <a:sym typeface="Arial" panose="020B0604020202020204" pitchFamily="34" charset="0"/>
            </a:endParaRPr>
          </a:p>
        </p:txBody>
      </p:sp>
      <p:sp>
        <p:nvSpPr>
          <p:cNvPr id="57347" name="Rectangle 2">
            <a:extLst>
              <a:ext uri="{FF2B5EF4-FFF2-40B4-BE49-F238E27FC236}">
                <a16:creationId xmlns:a16="http://schemas.microsoft.com/office/drawing/2014/main" id="{CD090EB6-3BE4-4457-B450-5FBF890E6E3F}"/>
              </a:ext>
            </a:extLst>
          </p:cNvPr>
          <p:cNvSpPr txBox="1">
            <a:spLocks noGrp="1"/>
          </p:cNvSpPr>
          <p:nvPr>
            <p:ph type="title"/>
          </p:nvPr>
        </p:nvSpPr>
        <p:spPr>
          <a:xfrm>
            <a:off x="152400" y="721001"/>
            <a:ext cx="7772400" cy="652463"/>
          </a:xfrm>
          <a:noFill/>
        </p:spPr>
        <p:txBody>
          <a:bodyPr/>
          <a:lstStyle/>
          <a:p>
            <a:pPr>
              <a:spcBef>
                <a:spcPct val="0"/>
              </a:spcBef>
              <a:buFont typeface="Times New Roman" panose="02020603050405020304" pitchFamily="18" charset="0"/>
              <a:buNone/>
            </a:pPr>
            <a:r>
              <a:rPr lang="en-US" altLang="en-US" sz="3600" dirty="0">
                <a:latin typeface="Times New Roman" panose="02020603050405020304" pitchFamily="18" charset="0"/>
                <a:cs typeface="Times New Roman" panose="02020603050405020304" pitchFamily="18" charset="0"/>
                <a:sym typeface="Times New Roman" panose="02020603050405020304" pitchFamily="18" charset="0"/>
              </a:rPr>
              <a:t>Type Casting</a:t>
            </a:r>
          </a:p>
        </p:txBody>
      </p:sp>
      <p:sp>
        <p:nvSpPr>
          <p:cNvPr id="57348" name="Rectangle 3">
            <a:extLst>
              <a:ext uri="{FF2B5EF4-FFF2-40B4-BE49-F238E27FC236}">
                <a16:creationId xmlns:a16="http://schemas.microsoft.com/office/drawing/2014/main" id="{4A409D29-5F9B-4E75-95BC-5438A86981A9}"/>
              </a:ext>
            </a:extLst>
          </p:cNvPr>
          <p:cNvSpPr txBox="1">
            <a:spLocks noGrp="1"/>
          </p:cNvSpPr>
          <p:nvPr>
            <p:ph type="body" idx="1"/>
          </p:nvPr>
        </p:nvSpPr>
        <p:spPr>
          <a:xfrm>
            <a:off x="228600" y="1828800"/>
            <a:ext cx="8610600" cy="4186238"/>
          </a:xfrm>
          <a:noFill/>
        </p:spPr>
        <p:txBody>
          <a:bodyPr/>
          <a:lstStyle/>
          <a:p>
            <a:pPr marL="444500" indent="-342900" algn="just">
              <a:lnSpc>
                <a:spcPct val="90000"/>
              </a:lnSpc>
              <a:buSzTx/>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Implicit casting</a:t>
            </a:r>
          </a:p>
          <a:p>
            <a:pPr marL="101600" indent="0" algn="just">
              <a:lnSpc>
                <a:spcPct val="90000"/>
              </a:lnSpc>
              <a:buSzTx/>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double d = 3; </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(type widening)</a:t>
            </a:r>
          </a:p>
          <a:p>
            <a:pPr marL="444500" indent="-342900" algn="just">
              <a:lnSpc>
                <a:spcPct val="90000"/>
              </a:lnSpc>
              <a:buSzTx/>
            </a:pPr>
            <a:endPar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endParaRPr>
          </a:p>
          <a:p>
            <a:pPr marL="444500" indent="-342900" algn="just">
              <a:lnSpc>
                <a:spcPct val="90000"/>
              </a:lnSpc>
              <a:buSzTx/>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Explicit casting</a:t>
            </a:r>
          </a:p>
          <a:p>
            <a:pPr marL="101600" indent="0" algn="just">
              <a:lnSpc>
                <a:spcPct val="90000"/>
              </a:lnSpc>
              <a:buSzTx/>
              <a:buNone/>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int </a:t>
            </a:r>
            <a:r>
              <a:rPr lang="en-US" altLang="en-US" b="1" dirty="0" err="1">
                <a:solidFill>
                  <a:srgbClr val="000000"/>
                </a:solidFill>
                <a:latin typeface="Courier New" panose="02070309020205020404" pitchFamily="49" charset="0"/>
                <a:cs typeface="Arial" panose="020B0604020202020204" pitchFamily="34" charset="0"/>
                <a:sym typeface="Arial" panose="020B0604020202020204" pitchFamily="34" charset="0"/>
              </a:rPr>
              <a:t>i</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 = </a:t>
            </a:r>
            <a:r>
              <a:rPr lang="en-US" altLang="en-US" b="1" dirty="0" err="1">
                <a:solidFill>
                  <a:srgbClr val="000000"/>
                </a:solidFill>
                <a:latin typeface="Courier New" panose="02070309020205020404" pitchFamily="49" charset="0"/>
                <a:cs typeface="Arial" panose="020B0604020202020204" pitchFamily="34" charset="0"/>
                <a:sym typeface="Arial" panose="020B0604020202020204" pitchFamily="34" charset="0"/>
              </a:rPr>
              <a:t>static_cast</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&lt;int&gt;(3.0);</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(type narrowing)</a:t>
            </a:r>
          </a:p>
          <a:p>
            <a:pPr marL="101600" indent="0" algn="just">
              <a:lnSpc>
                <a:spcPct val="90000"/>
              </a:lnSpc>
              <a:buSzTx/>
              <a:buNone/>
            </a:pPr>
            <a:endPar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endParaRPr>
          </a:p>
          <a:p>
            <a:pPr marL="444500" indent="-342900">
              <a:lnSpc>
                <a:spcPct val="90000"/>
              </a:lnSpc>
              <a:buSzTx/>
            </a:pP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  </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int </a:t>
            </a:r>
            <a:r>
              <a:rPr lang="en-US" altLang="en-US" b="1" dirty="0" err="1">
                <a:solidFill>
                  <a:srgbClr val="000000"/>
                </a:solidFill>
                <a:latin typeface="Courier New" panose="02070309020205020404" pitchFamily="49" charset="0"/>
                <a:cs typeface="Arial" panose="020B0604020202020204" pitchFamily="34" charset="0"/>
                <a:sym typeface="Arial" panose="020B0604020202020204" pitchFamily="34" charset="0"/>
              </a:rPr>
              <a:t>i</a:t>
            </a:r>
            <a:r>
              <a:rPr lang="en-US" altLang="en-US" b="1" dirty="0">
                <a:solidFill>
                  <a:srgbClr val="000000"/>
                </a:solidFill>
                <a:latin typeface="Courier New" panose="02070309020205020404" pitchFamily="49" charset="0"/>
                <a:cs typeface="Arial" panose="020B0604020202020204" pitchFamily="34" charset="0"/>
                <a:sym typeface="Arial" panose="020B0604020202020204" pitchFamily="34" charset="0"/>
              </a:rPr>
              <a:t> = (int)3.9; </a:t>
            </a:r>
            <a:r>
              <a:rPr lang="en-US" altLang="en-US" dirty="0">
                <a:solidFill>
                  <a:srgbClr val="000000"/>
                </a:solidFill>
                <a:latin typeface="Courier New" panose="02070309020205020404" pitchFamily="49" charset="0"/>
                <a:cs typeface="Arial" panose="020B0604020202020204" pitchFamily="34" charset="0"/>
                <a:sym typeface="Arial" panose="020B0604020202020204" pitchFamily="34" charset="0"/>
              </a:rPr>
              <a:t>(Fraction part is truncated) </a:t>
            </a: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7349" name="Rectangle 7">
            <a:extLst>
              <a:ext uri="{FF2B5EF4-FFF2-40B4-BE49-F238E27FC236}">
                <a16:creationId xmlns:a16="http://schemas.microsoft.com/office/drawing/2014/main" id="{0B3705BD-3907-4A06-B16E-D309012DAE49}"/>
              </a:ext>
            </a:extLst>
          </p:cNvPr>
          <p:cNvSpPr>
            <a:spLocks noChangeArrowheads="1"/>
          </p:cNvSpPr>
          <p:nvPr/>
        </p:nvSpPr>
        <p:spPr bwMode="auto">
          <a:xfrm>
            <a:off x="0" y="3059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01FF-930E-4518-B73C-8CD883C82899}"/>
              </a:ext>
            </a:extLst>
          </p:cNvPr>
          <p:cNvSpPr>
            <a:spLocks noGrp="1"/>
          </p:cNvSpPr>
          <p:nvPr>
            <p:ph type="title"/>
          </p:nvPr>
        </p:nvSpPr>
        <p:spPr/>
        <p:txBody>
          <a:bodyPr/>
          <a:lstStyle/>
          <a:p>
            <a:r>
              <a:rPr lang="en-US" u="sng" dirty="0">
                <a:latin typeface="Times New Roman" pitchFamily="18" charset="0"/>
                <a:cs typeface="Times New Roman" pitchFamily="18" charset="0"/>
              </a:rPr>
              <a:t>Promotion (Implicit Conversion)</a:t>
            </a:r>
            <a:endParaRPr lang="en-US" dirty="0"/>
          </a:p>
        </p:txBody>
      </p:sp>
      <p:sp>
        <p:nvSpPr>
          <p:cNvPr id="3" name="Content Placeholder 2">
            <a:extLst>
              <a:ext uri="{FF2B5EF4-FFF2-40B4-BE49-F238E27FC236}">
                <a16:creationId xmlns:a16="http://schemas.microsoft.com/office/drawing/2014/main" id="{510CEA69-B28D-48F7-94D5-69B885BB07A8}"/>
              </a:ext>
            </a:extLst>
          </p:cNvPr>
          <p:cNvSpPr>
            <a:spLocks noGrp="1"/>
          </p:cNvSpPr>
          <p:nvPr>
            <p:ph idx="1"/>
          </p:nvPr>
        </p:nvSpPr>
        <p:spPr/>
        <p:txBody>
          <a:bodyPr/>
          <a:lstStyle/>
          <a:p>
            <a:pPr lvl="0" eaLnBrk="1" fontAlgn="auto" hangingPunct="1">
              <a:lnSpc>
                <a:spcPct val="80000"/>
              </a:lnSpc>
              <a:spcBef>
                <a:spcPts val="1800"/>
              </a:spcBef>
              <a:spcAft>
                <a:spcPts val="0"/>
              </a:spcAft>
              <a:buClr>
                <a:srgbClr val="FF0000"/>
              </a:buClr>
              <a:buSzTx/>
              <a:defRPr/>
            </a:pPr>
            <a:r>
              <a:rPr kumimoji="0" lang="en-US" altLang="zh-CN" kern="1200" dirty="0">
                <a:latin typeface="Times New Roman" pitchFamily="18" charset="0"/>
                <a:ea typeface="宋体" pitchFamily="2" charset="-122"/>
                <a:cs typeface="Times New Roman" pitchFamily="18" charset="0"/>
              </a:rPr>
              <a:t>The algorithms and resultant data types of operations depend on the data types of the operands.</a:t>
            </a:r>
          </a:p>
          <a:p>
            <a:pPr lvl="0" eaLnBrk="1" fontAlgn="auto" hangingPunct="1">
              <a:lnSpc>
                <a:spcPct val="80000"/>
              </a:lnSpc>
              <a:spcBef>
                <a:spcPts val="1800"/>
              </a:spcBef>
              <a:spcAft>
                <a:spcPts val="0"/>
              </a:spcAft>
              <a:buClr>
                <a:srgbClr val="FF0000"/>
              </a:buClr>
              <a:buSzTx/>
              <a:defRPr/>
            </a:pPr>
            <a:r>
              <a:rPr kumimoji="0" lang="en-US" altLang="zh-CN" kern="1200" dirty="0">
                <a:latin typeface="Times New Roman" pitchFamily="18" charset="0"/>
                <a:ea typeface="宋体" pitchFamily="2" charset="-122"/>
                <a:cs typeface="Times New Roman" pitchFamily="18" charset="0"/>
              </a:rPr>
              <a:t>A data type that occupies less memory can be converted to a data type that occupies more memory space without loss of any information.</a:t>
            </a:r>
          </a:p>
          <a:p>
            <a:pPr lvl="0" eaLnBrk="1" fontAlgn="auto" hangingPunct="1">
              <a:lnSpc>
                <a:spcPct val="80000"/>
              </a:lnSpc>
              <a:spcBef>
                <a:spcPts val="1800"/>
              </a:spcBef>
              <a:spcAft>
                <a:spcPts val="0"/>
              </a:spcAft>
              <a:buClr>
                <a:srgbClr val="FF0000"/>
              </a:buClr>
              <a:buSzTx/>
              <a:defRPr/>
            </a:pPr>
            <a:r>
              <a:rPr kumimoji="0" lang="en-US" altLang="zh-CN" kern="1200" dirty="0">
                <a:latin typeface="Times New Roman" pitchFamily="18" charset="0"/>
                <a:ea typeface="宋体" pitchFamily="2" charset="-122"/>
                <a:cs typeface="Times New Roman" pitchFamily="18" charset="0"/>
              </a:rPr>
              <a:t>For binary operations, such as addition, subtraction, multiplication, and division, the resultant data type will take the higher order data type of two operands. </a:t>
            </a:r>
          </a:p>
          <a:p>
            <a:pPr marL="800100" lvl="1" indent="-342900">
              <a:lnSpc>
                <a:spcPct val="80000"/>
              </a:lnSpc>
              <a:spcBef>
                <a:spcPts val="1800"/>
              </a:spcBef>
              <a:buClr>
                <a:srgbClr val="FF0000"/>
              </a:buClr>
              <a:buFont typeface="Wingdings" panose="05000000000000000000" pitchFamily="2" charset="2"/>
              <a:buChar char="Ø"/>
            </a:pPr>
            <a:r>
              <a:rPr kumimoji="0" lang="en-US" altLang="zh-CN" sz="2400" kern="1200" dirty="0">
                <a:latin typeface="Times New Roman" pitchFamily="18" charset="0"/>
                <a:ea typeface="宋体" pitchFamily="2" charset="-122"/>
                <a:cs typeface="Times New Roman" pitchFamily="18" charset="0"/>
              </a:rPr>
              <a:t>For example, the addition of two float numbers will result in a float, while the addition of a float and a double will result in a double.</a:t>
            </a:r>
          </a:p>
          <a:p>
            <a:pPr>
              <a:lnSpc>
                <a:spcPct val="80000"/>
              </a:lnSpc>
              <a:spcBef>
                <a:spcPts val="1800"/>
              </a:spcBef>
              <a:buClr>
                <a:srgbClr val="FF0000"/>
              </a:buClr>
            </a:pPr>
            <a:r>
              <a:rPr lang="en-US" altLang="zh-CN" dirty="0">
                <a:latin typeface="Times New Roman" pitchFamily="18" charset="0"/>
                <a:ea typeface="宋体" pitchFamily="2" charset="-122"/>
                <a:cs typeface="Times New Roman" pitchFamily="18" charset="0"/>
              </a:rPr>
              <a:t>This is called </a:t>
            </a:r>
            <a:r>
              <a:rPr lang="en-US" altLang="zh-CN" b="1" i="1" dirty="0">
                <a:latin typeface="Times New Roman" pitchFamily="18" charset="0"/>
                <a:ea typeface="宋体" pitchFamily="2" charset="-122"/>
                <a:cs typeface="Times New Roman" pitchFamily="18" charset="0"/>
              </a:rPr>
              <a:t>implicit conversion</a:t>
            </a:r>
            <a:r>
              <a:rPr lang="en-US" altLang="zh-CN" dirty="0">
                <a:latin typeface="Times New Roman" pitchFamily="18" charset="0"/>
                <a:ea typeface="宋体" pitchFamily="2" charset="-122"/>
                <a:cs typeface="Times New Roman" pitchFamily="18" charset="0"/>
              </a:rPr>
              <a:t> (i.e., performed by C++ automatically).</a:t>
            </a:r>
            <a:endParaRPr kumimoji="0" lang="en-US" altLang="zh-CN" kern="1200" dirty="0">
              <a:latin typeface="Times New Roman" pitchFamily="18" charset="0"/>
              <a:ea typeface="宋体" pitchFamily="2" charset="-122"/>
              <a:cs typeface="Times New Roman" pitchFamily="18" charset="0"/>
            </a:endParaRPr>
          </a:p>
          <a:p>
            <a:endParaRPr lang="en-US" dirty="0"/>
          </a:p>
        </p:txBody>
      </p:sp>
      <p:sp>
        <p:nvSpPr>
          <p:cNvPr id="4" name="Slide Number Placeholder 3">
            <a:extLst>
              <a:ext uri="{FF2B5EF4-FFF2-40B4-BE49-F238E27FC236}">
                <a16:creationId xmlns:a16="http://schemas.microsoft.com/office/drawing/2014/main" id="{9F6D1535-64BB-483E-9C57-0201313ADEEA}"/>
              </a:ext>
            </a:extLst>
          </p:cNvPr>
          <p:cNvSpPr>
            <a:spLocks noGrp="1"/>
          </p:cNvSpPr>
          <p:nvPr>
            <p:ph type="sldNum" sz="quarter" idx="12"/>
          </p:nvPr>
        </p:nvSpPr>
        <p:spPr>
          <a:xfrm>
            <a:off x="8534400" y="6492875"/>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9B9792-2CB5-42EA-B7D4-E08DA9BB3D56}" type="slidenum">
              <a:rPr lang="en-US" smtClean="0"/>
              <a:pPr/>
              <a:t>37</a:t>
            </a:fld>
            <a:endParaRPr lang="en-US"/>
          </a:p>
        </p:txBody>
      </p:sp>
    </p:spTree>
    <p:extLst>
      <p:ext uri="{BB962C8B-B14F-4D97-AF65-F5344CB8AC3E}">
        <p14:creationId xmlns:p14="http://schemas.microsoft.com/office/powerpoint/2010/main" val="3309455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01FF-930E-4518-B73C-8CD883C82899}"/>
              </a:ext>
            </a:extLst>
          </p:cNvPr>
          <p:cNvSpPr>
            <a:spLocks noGrp="1"/>
          </p:cNvSpPr>
          <p:nvPr>
            <p:ph type="title"/>
          </p:nvPr>
        </p:nvSpPr>
        <p:spPr/>
        <p:txBody>
          <a:bodyPr/>
          <a:lstStyle/>
          <a:p>
            <a:r>
              <a:rPr lang="en-US" u="sng" dirty="0">
                <a:latin typeface="Times New Roman" pitchFamily="18" charset="0"/>
                <a:cs typeface="Times New Roman" pitchFamily="18" charset="0"/>
              </a:rPr>
              <a:t>Promotion (Implicit Conversion)</a:t>
            </a:r>
            <a:endParaRPr lang="en-US" dirty="0"/>
          </a:p>
        </p:txBody>
      </p:sp>
      <p:sp>
        <p:nvSpPr>
          <p:cNvPr id="3" name="Content Placeholder 2">
            <a:extLst>
              <a:ext uri="{FF2B5EF4-FFF2-40B4-BE49-F238E27FC236}">
                <a16:creationId xmlns:a16="http://schemas.microsoft.com/office/drawing/2014/main" id="{510CEA69-B28D-48F7-94D5-69B885BB07A8}"/>
              </a:ext>
            </a:extLst>
          </p:cNvPr>
          <p:cNvSpPr>
            <a:spLocks noGrp="1"/>
          </p:cNvSpPr>
          <p:nvPr>
            <p:ph idx="1"/>
          </p:nvPr>
        </p:nvSpPr>
        <p:spPr/>
        <p:txBody>
          <a:bodyPr/>
          <a:lstStyle/>
          <a:p>
            <a:pPr lvl="0" eaLnBrk="1" fontAlgn="auto" hangingPunct="1">
              <a:lnSpc>
                <a:spcPct val="90000"/>
              </a:lnSpc>
              <a:spcAft>
                <a:spcPts val="0"/>
              </a:spcAft>
              <a:buClr>
                <a:srgbClr val="FF0000"/>
              </a:buClr>
              <a:buSzTx/>
              <a:defRPr/>
            </a:pPr>
            <a:r>
              <a:rPr kumimoji="0" lang="en-US" kern="1200" dirty="0">
                <a:solidFill>
                  <a:srgbClr val="000000"/>
                </a:solidFill>
                <a:latin typeface="Times New Roman" pitchFamily="18" charset="0"/>
              </a:rPr>
              <a:t>The type of each value in a mixed-type expression is automatically promoted to the “highest” type in the expression (actually a temporary version of each value is created and used for the expression—the original values remain unchanged). .</a:t>
            </a:r>
          </a:p>
          <a:p>
            <a:pPr lvl="0">
              <a:lnSpc>
                <a:spcPct val="90000"/>
              </a:lnSpc>
              <a:spcBef>
                <a:spcPts val="1800"/>
              </a:spcBef>
              <a:buClr>
                <a:srgbClr val="FF0000"/>
              </a:buClr>
              <a:defRPr/>
            </a:pPr>
            <a:r>
              <a:rPr lang="en-US" dirty="0">
                <a:solidFill>
                  <a:srgbClr val="000000"/>
                </a:solidFill>
                <a:latin typeface="Times New Roman" pitchFamily="18" charset="0"/>
              </a:rPr>
              <a:t>Converting values to lower types (demotion) can result in an incorrect value under certain conditions.  Many compilers, therefore, will throw a warning if this is attempted.</a:t>
            </a:r>
          </a:p>
          <a:p>
            <a:pPr>
              <a:spcBef>
                <a:spcPts val="1800"/>
              </a:spcBef>
            </a:pPr>
            <a:r>
              <a:rPr lang="en-US" dirty="0">
                <a:solidFill>
                  <a:srgbClr val="000000"/>
                </a:solidFill>
                <a:latin typeface="Times New Roman" pitchFamily="18" charset="0"/>
              </a:rPr>
              <a:t>In spite of that, C++ will generally perform demotions (e.g., in assignments and function calls) without  having to use a cast, although a cast (explicit conversion) can always be used.</a:t>
            </a:r>
          </a:p>
          <a:p>
            <a:endParaRPr lang="en-US" dirty="0"/>
          </a:p>
        </p:txBody>
      </p:sp>
      <p:sp>
        <p:nvSpPr>
          <p:cNvPr id="4" name="Slide Number Placeholder 3">
            <a:extLst>
              <a:ext uri="{FF2B5EF4-FFF2-40B4-BE49-F238E27FC236}">
                <a16:creationId xmlns:a16="http://schemas.microsoft.com/office/drawing/2014/main" id="{9F6D1535-64BB-483E-9C57-0201313ADEEA}"/>
              </a:ext>
            </a:extLst>
          </p:cNvPr>
          <p:cNvSpPr>
            <a:spLocks noGrp="1"/>
          </p:cNvSpPr>
          <p:nvPr>
            <p:ph type="sldNum" sz="quarter" idx="12"/>
          </p:nvPr>
        </p:nvSpPr>
        <p:spPr>
          <a:xfrm>
            <a:off x="8534400" y="6492875"/>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9B9792-2CB5-42EA-B7D4-E08DA9BB3D56}" type="slidenum">
              <a:rPr lang="en-US" smtClean="0"/>
              <a:pPr/>
              <a:t>38</a:t>
            </a:fld>
            <a:endParaRPr lang="en-US"/>
          </a:p>
        </p:txBody>
      </p:sp>
    </p:spTree>
    <p:extLst>
      <p:ext uri="{BB962C8B-B14F-4D97-AF65-F5344CB8AC3E}">
        <p14:creationId xmlns:p14="http://schemas.microsoft.com/office/powerpoint/2010/main" val="2936406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01FF-930E-4518-B73C-8CD883C82899}"/>
              </a:ext>
            </a:extLst>
          </p:cNvPr>
          <p:cNvSpPr>
            <a:spLocks noGrp="1"/>
          </p:cNvSpPr>
          <p:nvPr>
            <p:ph type="title"/>
          </p:nvPr>
        </p:nvSpPr>
        <p:spPr>
          <a:xfrm>
            <a:off x="838199" y="304800"/>
            <a:ext cx="7467600" cy="553453"/>
          </a:xfrm>
        </p:spPr>
        <p:txBody>
          <a:bodyPr/>
          <a:lstStyle/>
          <a:p>
            <a:r>
              <a:rPr lang="en-US" u="sng" dirty="0">
                <a:latin typeface="Times New Roman" pitchFamily="18" charset="0"/>
                <a:cs typeface="Times New Roman" pitchFamily="18" charset="0"/>
              </a:rPr>
              <a:t>Promotion (Implicit Conversion)</a:t>
            </a:r>
            <a:endParaRPr lang="en-US" dirty="0"/>
          </a:p>
        </p:txBody>
      </p:sp>
      <p:sp>
        <p:nvSpPr>
          <p:cNvPr id="4" name="Slide Number Placeholder 3">
            <a:extLst>
              <a:ext uri="{FF2B5EF4-FFF2-40B4-BE49-F238E27FC236}">
                <a16:creationId xmlns:a16="http://schemas.microsoft.com/office/drawing/2014/main" id="{9F6D1535-64BB-483E-9C57-0201313ADEEA}"/>
              </a:ext>
            </a:extLst>
          </p:cNvPr>
          <p:cNvSpPr>
            <a:spLocks noGrp="1"/>
          </p:cNvSpPr>
          <p:nvPr>
            <p:ph type="sldNum" sz="quarter" idx="12"/>
          </p:nvPr>
        </p:nvSpPr>
        <p:spPr>
          <a:xfrm>
            <a:off x="8534400" y="6492875"/>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9B9792-2CB5-42EA-B7D4-E08DA9BB3D56}" type="slidenum">
              <a:rPr lang="en-US" smtClean="0"/>
              <a:pPr/>
              <a:t>39</a:t>
            </a:fld>
            <a:endParaRPr lang="en-US"/>
          </a:p>
        </p:txBody>
      </p:sp>
      <p:pic>
        <p:nvPicPr>
          <p:cNvPr id="5" name="Picture 1" descr="chtp7_05_Page_33">
            <a:extLst>
              <a:ext uri="{FF2B5EF4-FFF2-40B4-BE49-F238E27FC236}">
                <a16:creationId xmlns:a16="http://schemas.microsoft.com/office/drawing/2014/main" id="{C40A405F-4DF6-4D87-ABAD-8D02A03E5A4C}"/>
              </a:ext>
            </a:extLst>
          </p:cNvPr>
          <p:cNvPicPr>
            <a:picLocks noGrp="1" noChangeAspect="1"/>
          </p:cNvPicPr>
          <p:nvPr isPhoto="1"/>
        </p:nvPicPr>
        <p:blipFill rotWithShape="1">
          <a:blip r:embed="rId2" cstate="print">
            <a:extLst>
              <a:ext uri="{28A0092B-C50C-407E-A947-70E740481C1C}">
                <a14:useLocalDpi xmlns:a14="http://schemas.microsoft.com/office/drawing/2010/main" val="0"/>
              </a:ext>
            </a:extLst>
          </a:blip>
          <a:srcRect l="8655" t="4082" r="25834" b="49213"/>
          <a:stretch/>
        </p:blipFill>
        <p:spPr bwMode="auto">
          <a:xfrm>
            <a:off x="1982958" y="1112129"/>
            <a:ext cx="5105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 descr="chtp7_05_Page_34">
            <a:extLst>
              <a:ext uri="{FF2B5EF4-FFF2-40B4-BE49-F238E27FC236}">
                <a16:creationId xmlns:a16="http://schemas.microsoft.com/office/drawing/2014/main" id="{1387809F-256A-476D-90D4-39DD3359D514}"/>
              </a:ext>
            </a:extLst>
          </p:cNvPr>
          <p:cNvPicPr>
            <a:picLocks noGrp="1" noChangeAspect="1"/>
          </p:cNvPicPr>
          <p:nvPr isPhoto="1"/>
        </p:nvPicPr>
        <p:blipFill rotWithShape="1">
          <a:blip r:embed="rId3" cstate="print">
            <a:extLst>
              <a:ext uri="{28A0092B-C50C-407E-A947-70E740481C1C}">
                <a14:useLocalDpi xmlns:a14="http://schemas.microsoft.com/office/drawing/2010/main" val="0"/>
              </a:ext>
            </a:extLst>
          </a:blip>
          <a:srcRect l="10001" t="4719" r="26666" b="17043"/>
          <a:stretch/>
        </p:blipFill>
        <p:spPr bwMode="auto">
          <a:xfrm>
            <a:off x="2123016" y="3295921"/>
            <a:ext cx="4897967"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00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78E9B7B-DCF2-42FC-BBDA-BC4CBA38798F}"/>
              </a:ext>
            </a:extLst>
          </p:cNvPr>
          <p:cNvSpPr txBox="1">
            <a:spLocks noGrp="1"/>
          </p:cNvSpPr>
          <p:nvPr>
            <p:ph type="title"/>
          </p:nvPr>
        </p:nvSpPr>
        <p:spPr>
          <a:xfrm>
            <a:off x="228600" y="6096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Algebraic Expressions</a:t>
            </a:r>
          </a:p>
        </p:txBody>
      </p:sp>
      <p:sp>
        <p:nvSpPr>
          <p:cNvPr id="19459" name="Content Placeholder 2">
            <a:extLst>
              <a:ext uri="{FF2B5EF4-FFF2-40B4-BE49-F238E27FC236}">
                <a16:creationId xmlns:a16="http://schemas.microsoft.com/office/drawing/2014/main" id="{45C263E1-6ABA-4051-BFA9-212C97A061E2}"/>
              </a:ext>
            </a:extLst>
          </p:cNvPr>
          <p:cNvSpPr>
            <a:spLocks noGrp="1" noChangeArrowheads="1"/>
          </p:cNvSpPr>
          <p:nvPr>
            <p:ph type="body" idx="1"/>
          </p:nvPr>
        </p:nvSpPr>
        <p:spPr>
          <a:xfrm>
            <a:off x="457200" y="1609725"/>
            <a:ext cx="8458200" cy="4525963"/>
          </a:xfrm>
        </p:spPr>
        <p:txBody>
          <a:bodyPr/>
          <a:lstStyle/>
          <a:p>
            <a:pPr marL="515938" indent="-414338" eaLnBrk="1" hangingPunct="1">
              <a:lnSpc>
                <a:spcPct val="90000"/>
              </a:lnSpc>
              <a:defRPr/>
            </a:pPr>
            <a:endParaRPr lang="en-US" altLang="en-US" sz="2800" dirty="0"/>
          </a:p>
          <a:p>
            <a:pPr marL="515938" indent="-414338" eaLnBrk="1" hangingPunct="1">
              <a:lnSpc>
                <a:spcPct val="90000"/>
              </a:lnSpc>
              <a:defRPr/>
            </a:pPr>
            <a:r>
              <a:rPr lang="en-US" altLang="en-US" sz="2800" dirty="0"/>
              <a:t>Multiplication requires an operator:</a:t>
            </a:r>
          </a:p>
          <a:p>
            <a:pPr lvl="1" indent="180975" eaLnBrk="1" hangingPunct="1">
              <a:lnSpc>
                <a:spcPct val="90000"/>
              </a:lnSpc>
              <a:buFontTx/>
              <a:buNone/>
              <a:defRPr/>
            </a:pPr>
            <a:r>
              <a:rPr lang="en-US" altLang="en-US" sz="2800" i="1" dirty="0">
                <a:latin typeface="Times New Roman" panose="02020603050405020304" pitchFamily="18" charset="0"/>
              </a:rPr>
              <a:t>Area=</a:t>
            </a:r>
            <a:r>
              <a:rPr lang="en-US" altLang="en-US" sz="2800" i="1" dirty="0" err="1">
                <a:latin typeface="Times New Roman" panose="02020603050405020304" pitchFamily="18" charset="0"/>
              </a:rPr>
              <a:t>lw</a:t>
            </a:r>
            <a:r>
              <a:rPr lang="en-US" altLang="en-US" sz="2800" dirty="0"/>
              <a:t> is written as </a:t>
            </a:r>
            <a:r>
              <a:rPr lang="en-US" altLang="en-US" sz="2800" dirty="0">
                <a:latin typeface="Courier New" panose="02070309020205020404" pitchFamily="49" charset="0"/>
              </a:rPr>
              <a:t>Area = l * w;</a:t>
            </a:r>
          </a:p>
          <a:p>
            <a:pPr lvl="1" indent="180975" eaLnBrk="1" hangingPunct="1">
              <a:lnSpc>
                <a:spcPct val="90000"/>
              </a:lnSpc>
              <a:buFontTx/>
              <a:buNone/>
              <a:defRPr/>
            </a:pPr>
            <a:endParaRPr lang="en-US" altLang="en-US" sz="2800" dirty="0">
              <a:latin typeface="Courier New" panose="02070309020205020404" pitchFamily="49" charset="0"/>
            </a:endParaRPr>
          </a:p>
          <a:p>
            <a:pPr marL="515938" indent="-414338" eaLnBrk="1" hangingPunct="1">
              <a:lnSpc>
                <a:spcPct val="90000"/>
              </a:lnSpc>
              <a:defRPr/>
            </a:pPr>
            <a:r>
              <a:rPr lang="en-US" altLang="en-US" sz="2800" dirty="0"/>
              <a:t>There is no exponentiation operator:</a:t>
            </a:r>
          </a:p>
          <a:p>
            <a:pPr lvl="1" indent="180975" eaLnBrk="1" hangingPunct="1">
              <a:lnSpc>
                <a:spcPct val="90000"/>
              </a:lnSpc>
              <a:buClr>
                <a:srgbClr val="3333CC"/>
              </a:buClr>
              <a:buFontTx/>
              <a:buNone/>
              <a:defRPr/>
            </a:pPr>
            <a:r>
              <a:rPr lang="en-US" altLang="en-US" sz="2800" i="1" dirty="0">
                <a:latin typeface="Times New Roman" panose="02020603050405020304" pitchFamily="18" charset="0"/>
              </a:rPr>
              <a:t>Area=s</a:t>
            </a:r>
            <a:r>
              <a:rPr lang="en-US" altLang="en-US" sz="2800" i="1" baseline="30000" dirty="0">
                <a:latin typeface="Times New Roman" panose="02020603050405020304" pitchFamily="18" charset="0"/>
              </a:rPr>
              <a:t>2</a:t>
            </a:r>
            <a:r>
              <a:rPr lang="en-US" altLang="en-US" sz="2800" dirty="0"/>
              <a:t> is written as </a:t>
            </a:r>
            <a:r>
              <a:rPr lang="en-US" altLang="en-US" sz="2800" dirty="0">
                <a:latin typeface="Courier New" panose="02070309020205020404" pitchFamily="49" charset="0"/>
              </a:rPr>
              <a:t>Area = pow(s, 2);</a:t>
            </a:r>
          </a:p>
          <a:p>
            <a:pPr lvl="1" indent="180975" eaLnBrk="1" hangingPunct="1">
              <a:lnSpc>
                <a:spcPct val="90000"/>
              </a:lnSpc>
              <a:buClr>
                <a:srgbClr val="3333CC"/>
              </a:buClr>
              <a:buFontTx/>
              <a:buNone/>
              <a:defRPr/>
            </a:pPr>
            <a:endParaRPr lang="en-US" altLang="en-US" sz="2800" dirty="0">
              <a:latin typeface="Courier New" panose="02070309020205020404" pitchFamily="49" charset="0"/>
            </a:endParaRPr>
          </a:p>
          <a:p>
            <a:pPr marL="515938" indent="-414338" eaLnBrk="1" hangingPunct="1">
              <a:lnSpc>
                <a:spcPct val="90000"/>
              </a:lnSpc>
              <a:defRPr/>
            </a:pPr>
            <a:r>
              <a:rPr lang="en-US" altLang="en-US" sz="2800" dirty="0"/>
              <a:t>Parentheses may be needed to maintain order of operations:</a:t>
            </a:r>
          </a:p>
          <a:p>
            <a:pPr lvl="1" eaLnBrk="1" hangingPunct="1">
              <a:lnSpc>
                <a:spcPct val="90000"/>
              </a:lnSpc>
              <a:buClr>
                <a:schemeClr val="tx1"/>
              </a:buClr>
              <a:buFontTx/>
              <a:buNone/>
              <a:defRPr/>
            </a:pPr>
            <a:r>
              <a:rPr lang="en-US" altLang="en-US" sz="2800" dirty="0"/>
              <a:t>					is written as</a:t>
            </a:r>
          </a:p>
          <a:p>
            <a:pPr lvl="1" eaLnBrk="1" hangingPunct="1">
              <a:lnSpc>
                <a:spcPct val="90000"/>
              </a:lnSpc>
              <a:buClr>
                <a:schemeClr val="tx1"/>
              </a:buClr>
              <a:buFontTx/>
              <a:buNone/>
              <a:defRPr/>
            </a:pPr>
            <a:r>
              <a:rPr lang="en-US" altLang="en-US" sz="2800" dirty="0"/>
              <a:t>					</a:t>
            </a:r>
            <a:r>
              <a:rPr lang="en-US" altLang="en-US" sz="2800" dirty="0">
                <a:latin typeface="Courier New" panose="02070309020205020404" pitchFamily="49" charset="0"/>
              </a:rPr>
              <a:t>m = (y2-y1) /(x2-x1);</a:t>
            </a:r>
            <a:endParaRPr lang="en-US" altLang="en-US" sz="2800" dirty="0"/>
          </a:p>
          <a:p>
            <a:pPr eaLnBrk="1" hangingPunct="1">
              <a:defRPr/>
            </a:pPr>
            <a:endParaRPr lang="en-US" altLang="en-US" sz="2800" dirty="0"/>
          </a:p>
        </p:txBody>
      </p:sp>
      <mc:AlternateContent xmlns:mc="http://schemas.openxmlformats.org/markup-compatibility/2006" xmlns:a14="http://schemas.microsoft.com/office/drawing/2010/main">
        <mc:Choice Requires="a14">
          <p:sp>
            <p:nvSpPr>
              <p:cNvPr id="31748" name="Object 4">
                <a:extLst>
                  <a:ext uri="{FF2B5EF4-FFF2-40B4-BE49-F238E27FC236}">
                    <a16:creationId xmlns:a16="http://schemas.microsoft.com/office/drawing/2014/main" id="{6B686302-C692-4624-B8E9-375E95E42E0D}"/>
                  </a:ext>
                </a:extLst>
              </p:cNvPr>
              <p:cNvSpPr txBox="1"/>
              <p:nvPr/>
            </p:nvSpPr>
            <p:spPr bwMode="auto">
              <a:xfrm>
                <a:off x="1600200" y="5715000"/>
                <a:ext cx="2133600" cy="990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1</m:t>
                          </m:r>
                        </m:den>
                      </m:f>
                    </m:oMath>
                  </m:oMathPara>
                </a14:m>
                <a:endParaRPr lang="en-US"/>
              </a:p>
            </p:txBody>
          </p:sp>
        </mc:Choice>
        <mc:Fallback xmlns="">
          <p:sp>
            <p:nvSpPr>
              <p:cNvPr id="31748" name="Object 4">
                <a:extLst>
                  <a:ext uri="{FF2B5EF4-FFF2-40B4-BE49-F238E27FC236}">
                    <a16:creationId xmlns:a16="http://schemas.microsoft.com/office/drawing/2014/main" id="{6B686302-C692-4624-B8E9-375E95E42E0D}"/>
                  </a:ext>
                </a:extLst>
              </p:cNvPr>
              <p:cNvSpPr txBox="1">
                <a:spLocks noRot="1" noChangeAspect="1" noMove="1" noResize="1" noEditPoints="1" noAdjustHandles="1" noChangeArrowheads="1" noChangeShapeType="1" noTextEdit="1"/>
              </p:cNvSpPr>
              <p:nvPr/>
            </p:nvSpPr>
            <p:spPr bwMode="auto">
              <a:xfrm>
                <a:off x="1600200" y="5715000"/>
                <a:ext cx="2133600" cy="990600"/>
              </a:xfrm>
              <a:prstGeom prst="rect">
                <a:avLst/>
              </a:prstGeom>
              <a:blipFill>
                <a:blip r:embed="rId2"/>
                <a:stretch>
                  <a:fillRect/>
                </a:stretch>
              </a:blipFill>
              <a:ln>
                <a:noFill/>
              </a:ln>
              <a:effectLst/>
              <a:extLst/>
            </p:spPr>
            <p:txBody>
              <a:bodyPr/>
              <a:lstStyle/>
              <a:p>
                <a:r>
                  <a:rPr lang="en-US">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2F7EE1CE-BCC7-472E-B81B-559C41E01E64}"/>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40</a:t>
            </a:fld>
            <a:endParaRPr lang="en-US" altLang="en-US" sz="1400">
              <a:latin typeface="Times New Roman" panose="02020603050405020304" pitchFamily="18" charset="0"/>
              <a:sym typeface="Arial" panose="020B0604020202020204" pitchFamily="34" charset="0"/>
            </a:endParaRPr>
          </a:p>
        </p:txBody>
      </p:sp>
      <p:sp>
        <p:nvSpPr>
          <p:cNvPr id="58371" name="Rectangle 2">
            <a:extLst>
              <a:ext uri="{FF2B5EF4-FFF2-40B4-BE49-F238E27FC236}">
                <a16:creationId xmlns:a16="http://schemas.microsoft.com/office/drawing/2014/main" id="{206949F2-28CB-4E97-A70F-1D113F5789FE}"/>
              </a:ext>
            </a:extLst>
          </p:cNvPr>
          <p:cNvSpPr txBox="1">
            <a:spLocks noGrp="1"/>
          </p:cNvSpPr>
          <p:nvPr>
            <p:ph type="title"/>
          </p:nvPr>
        </p:nvSpPr>
        <p:spPr>
          <a:xfrm>
            <a:off x="152400" y="762000"/>
            <a:ext cx="7772400" cy="652463"/>
          </a:xfrm>
          <a:noFill/>
        </p:spPr>
        <p:txBody>
          <a:bodyPr/>
          <a:lstStyle/>
          <a:p>
            <a:pPr>
              <a:spcBef>
                <a:spcPct val="0"/>
              </a:spcBef>
              <a:buFont typeface="Times New Roman" panose="02020603050405020304" pitchFamily="18" charset="0"/>
              <a:buNone/>
            </a:pPr>
            <a:r>
              <a:rPr lang="en-US" altLang="en-US" sz="3600" dirty="0">
                <a:latin typeface="Times New Roman" panose="02020603050405020304" pitchFamily="18" charset="0"/>
                <a:cs typeface="Times New Roman" panose="02020603050405020304" pitchFamily="18" charset="0"/>
                <a:sym typeface="Times New Roman" panose="02020603050405020304" pitchFamily="18" charset="0"/>
              </a:rPr>
              <a:t>NOTE</a:t>
            </a:r>
          </a:p>
        </p:txBody>
      </p:sp>
      <p:sp>
        <p:nvSpPr>
          <p:cNvPr id="58372" name="Rectangle 3">
            <a:extLst>
              <a:ext uri="{FF2B5EF4-FFF2-40B4-BE49-F238E27FC236}">
                <a16:creationId xmlns:a16="http://schemas.microsoft.com/office/drawing/2014/main" id="{8B3E2457-F4B6-4C0A-AF59-86DFA56E58F7}"/>
              </a:ext>
            </a:extLst>
          </p:cNvPr>
          <p:cNvSpPr txBox="1">
            <a:spLocks noGrp="1"/>
          </p:cNvSpPr>
          <p:nvPr>
            <p:ph type="body" idx="1"/>
          </p:nvPr>
        </p:nvSpPr>
        <p:spPr>
          <a:xfrm>
            <a:off x="285750" y="1981200"/>
            <a:ext cx="8572500" cy="4186238"/>
          </a:xfrm>
          <a:noFill/>
        </p:spPr>
        <p:txBody>
          <a:bodyPr/>
          <a:lstStyle/>
          <a:p>
            <a:pPr marL="255588" indent="-153988">
              <a:buSzTx/>
              <a:buFont typeface="Monotype Sorts" pitchFamily="2" charset="2"/>
              <a:buNone/>
            </a:pPr>
            <a:r>
              <a:rPr lang="en-US" altLang="en-US" dirty="0">
                <a:solidFill>
                  <a:srgbClr val="000000"/>
                </a:solidFill>
                <a:latin typeface="+mj-lt"/>
                <a:cs typeface="Arial" panose="020B0604020202020204" pitchFamily="34" charset="0"/>
                <a:sym typeface="Arial" panose="020B0604020202020204" pitchFamily="34" charset="0"/>
              </a:rPr>
              <a:t>Casting does not change the variable being cast. For example, </a:t>
            </a:r>
            <a:r>
              <a:rPr lang="en-US" altLang="en-US" u="sng" dirty="0">
                <a:solidFill>
                  <a:srgbClr val="000000"/>
                </a:solidFill>
                <a:latin typeface="+mj-lt"/>
                <a:cs typeface="Arial" panose="020B0604020202020204" pitchFamily="34" charset="0"/>
                <a:sym typeface="Arial" panose="020B0604020202020204" pitchFamily="34" charset="0"/>
              </a:rPr>
              <a:t>d</a:t>
            </a:r>
            <a:r>
              <a:rPr lang="en-US" altLang="en-US" dirty="0">
                <a:solidFill>
                  <a:srgbClr val="000000"/>
                </a:solidFill>
                <a:latin typeface="+mj-lt"/>
                <a:cs typeface="Arial" panose="020B0604020202020204" pitchFamily="34" charset="0"/>
                <a:sym typeface="Arial" panose="020B0604020202020204" pitchFamily="34" charset="0"/>
              </a:rPr>
              <a:t> is not changed after casting in the following code:</a:t>
            </a:r>
          </a:p>
          <a:p>
            <a:pPr marL="255588" indent="-153988">
              <a:buSzTx/>
              <a:buFont typeface="Monotype Sorts" pitchFamily="2" charset="2"/>
              <a:buNone/>
            </a:pPr>
            <a:endParaRPr lang="en-US" altLang="en-US" b="1" u="sng"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a:buSzTx/>
              <a:buFont typeface="Monotype Sorts" pitchFamily="2" charset="2"/>
              <a:buNone/>
            </a:pPr>
            <a:r>
              <a:rPr lang="en-US" altLang="en-US" b="1" dirty="0">
                <a:solidFill>
                  <a:srgbClr val="000000"/>
                </a:solidFill>
                <a:latin typeface="Arial" panose="020B0604020202020204" pitchFamily="34" charset="0"/>
                <a:cs typeface="Arial" panose="020B0604020202020204" pitchFamily="34" charset="0"/>
                <a:sym typeface="Arial" panose="020B0604020202020204" pitchFamily="34" charset="0"/>
              </a:rPr>
              <a:t>double</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d = 4.5;</a:t>
            </a:r>
            <a:endParaRPr lang="en-US" altLang="en-US" b="1"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a:buSzTx/>
              <a:buFont typeface="Monotype Sorts" pitchFamily="2" charset="2"/>
              <a:buNone/>
            </a:pPr>
            <a:r>
              <a:rPr lang="en-US" altLang="en-US" b="1" dirty="0">
                <a:solidFill>
                  <a:srgbClr val="000000"/>
                </a:solidFill>
                <a:latin typeface="Arial" panose="020B0604020202020204" pitchFamily="34" charset="0"/>
                <a:cs typeface="Arial" panose="020B0604020202020204" pitchFamily="34" charset="0"/>
                <a:sym typeface="Arial" panose="020B0604020202020204" pitchFamily="34" charset="0"/>
              </a:rPr>
              <a:t>int</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sym typeface="Arial" panose="020B0604020202020204" pitchFamily="34" charset="0"/>
              </a:rPr>
              <a:t>i</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 = </a:t>
            </a:r>
            <a:r>
              <a:rPr lang="en-US" altLang="en-US" b="1" dirty="0" err="1">
                <a:solidFill>
                  <a:srgbClr val="000000"/>
                </a:solidFill>
                <a:latin typeface="Arial" panose="020B0604020202020204" pitchFamily="34" charset="0"/>
                <a:cs typeface="Arial" panose="020B0604020202020204" pitchFamily="34" charset="0"/>
                <a:sym typeface="Arial" panose="020B0604020202020204" pitchFamily="34" charset="0"/>
              </a:rPr>
              <a:t>static_cast</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&lt;</a:t>
            </a:r>
            <a:r>
              <a:rPr lang="en-US" altLang="en-US" b="1" dirty="0">
                <a:solidFill>
                  <a:srgbClr val="000000"/>
                </a:solidFill>
                <a:latin typeface="Arial" panose="020B0604020202020204" pitchFamily="34" charset="0"/>
                <a:cs typeface="Arial" panose="020B0604020202020204" pitchFamily="34" charset="0"/>
                <a:sym typeface="Arial" panose="020B0604020202020204" pitchFamily="34" charset="0"/>
              </a:rPr>
              <a:t>int</a:t>
            </a: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&gt;(d);  // d is not changed</a:t>
            </a:r>
          </a:p>
          <a:p>
            <a:pPr marL="255588" indent="-153988">
              <a:buSzTx/>
              <a:buFont typeface="Monotype Sorts" pitchFamily="2" charset="2"/>
              <a:buNone/>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588" indent="-153988">
              <a:buSzTx/>
              <a:buFont typeface="Monotype Sorts" pitchFamily="2" charset="2"/>
              <a:buNone/>
            </a:pPr>
            <a:endPar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255588" indent="-153988">
              <a:buSzTx/>
              <a:buNone/>
            </a:pPr>
            <a:r>
              <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rPr>
              <a:t>staticCast.cpp</a:t>
            </a:r>
          </a:p>
          <a:p>
            <a:pPr marL="255588" indent="-153988">
              <a:buSzTx/>
              <a:buFont typeface="Monotype Sorts" pitchFamily="2" charset="2"/>
              <a:buNone/>
            </a:pPr>
            <a:endPar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58373" name="Rectangle 4">
            <a:extLst>
              <a:ext uri="{FF2B5EF4-FFF2-40B4-BE49-F238E27FC236}">
                <a16:creationId xmlns:a16="http://schemas.microsoft.com/office/drawing/2014/main" id="{025213E4-D7FF-4BC9-BAD9-F689003DC2B7}"/>
              </a:ext>
            </a:extLst>
          </p:cNvPr>
          <p:cNvSpPr>
            <a:spLocks noChangeArrowheads="1"/>
          </p:cNvSpPr>
          <p:nvPr/>
        </p:nvSpPr>
        <p:spPr bwMode="auto">
          <a:xfrm>
            <a:off x="0" y="3059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91AE-7BDE-590D-C0CC-6F8685C3BA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1A41A2-654D-2440-2F74-6D8E18F99F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7796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AEA2-DAB3-4818-93CC-DC234832CDD0}"/>
              </a:ext>
            </a:extLst>
          </p:cNvPr>
          <p:cNvSpPr>
            <a:spLocks noGrp="1"/>
          </p:cNvSpPr>
          <p:nvPr>
            <p:ph type="title"/>
          </p:nvPr>
        </p:nvSpPr>
        <p:spPr/>
        <p:txBody>
          <a:bodyPr/>
          <a:lstStyle/>
          <a:p>
            <a:r>
              <a:rPr lang="en-US" u="sng" dirty="0">
                <a:latin typeface="Times New Roman" pitchFamily="18" charset="0"/>
                <a:cs typeface="Times New Roman" pitchFamily="18" charset="0"/>
              </a:rPr>
              <a:t>Casting (Explicit Conversion)</a:t>
            </a:r>
            <a:endParaRPr lang="en-US" dirty="0"/>
          </a:p>
        </p:txBody>
      </p:sp>
      <p:sp>
        <p:nvSpPr>
          <p:cNvPr id="3" name="Content Placeholder 2">
            <a:extLst>
              <a:ext uri="{FF2B5EF4-FFF2-40B4-BE49-F238E27FC236}">
                <a16:creationId xmlns:a16="http://schemas.microsoft.com/office/drawing/2014/main" id="{3D1DDD5D-05B2-423A-B8E5-20248DE961D6}"/>
              </a:ext>
            </a:extLst>
          </p:cNvPr>
          <p:cNvSpPr>
            <a:spLocks noGrp="1"/>
          </p:cNvSpPr>
          <p:nvPr>
            <p:ph idx="1"/>
          </p:nvPr>
        </p:nvSpPr>
        <p:spPr/>
        <p:txBody>
          <a:bodyPr/>
          <a:lstStyle/>
          <a:p>
            <a:pPr lvl="0" eaLnBrk="1" fontAlgn="auto" hangingPunct="1">
              <a:lnSpc>
                <a:spcPct val="90000"/>
              </a:lnSpc>
              <a:spcAft>
                <a:spcPts val="0"/>
              </a:spcAft>
              <a:buClr>
                <a:srgbClr val="FF0000"/>
              </a:buClr>
              <a:buSzTx/>
              <a:defRPr/>
            </a:pPr>
            <a:r>
              <a:rPr kumimoji="0" lang="en-US" sz="2500" kern="1200" dirty="0">
                <a:solidFill>
                  <a:srgbClr val="000000"/>
                </a:solidFill>
                <a:latin typeface="Times New Roman" pitchFamily="18" charset="0"/>
              </a:rPr>
              <a:t>Cast operators are available for most data types.</a:t>
            </a:r>
          </a:p>
          <a:p>
            <a:pPr lvl="0" eaLnBrk="1" fontAlgn="auto" hangingPunct="1">
              <a:lnSpc>
                <a:spcPct val="90000"/>
              </a:lnSpc>
              <a:spcBef>
                <a:spcPts val="1800"/>
              </a:spcBef>
              <a:spcAft>
                <a:spcPts val="0"/>
              </a:spcAft>
              <a:buClr>
                <a:srgbClr val="FF0000"/>
              </a:buClr>
              <a:buSzTx/>
              <a:defRPr/>
            </a:pPr>
            <a:r>
              <a:rPr kumimoji="0" lang="en-US" sz="2500" kern="1200" dirty="0">
                <a:solidFill>
                  <a:srgbClr val="000000"/>
                </a:solidFill>
                <a:latin typeface="Times New Roman" pitchFamily="18" charset="0"/>
              </a:rPr>
              <a:t>The cast operator is formed by placing parentheses around a data type name.</a:t>
            </a:r>
          </a:p>
          <a:p>
            <a:pPr marL="800100" lvl="1" indent="-342900">
              <a:lnSpc>
                <a:spcPct val="90000"/>
              </a:lnSpc>
              <a:buClr>
                <a:srgbClr val="FFC000"/>
              </a:buClr>
              <a:buFont typeface="Wingdings" panose="05000000000000000000" pitchFamily="2" charset="2"/>
              <a:buChar char="Ø"/>
            </a:pPr>
            <a:r>
              <a:rPr lang="en-US" sz="2500" dirty="0">
                <a:solidFill>
                  <a:srgbClr val="000000"/>
                </a:solidFill>
                <a:latin typeface="Times New Roman" pitchFamily="18" charset="0"/>
              </a:rPr>
              <a:t>  </a:t>
            </a:r>
            <a:r>
              <a:rPr lang="en-US" dirty="0">
                <a:solidFill>
                  <a:srgbClr val="000000"/>
                </a:solidFill>
                <a:latin typeface="Courier New" pitchFamily="49" charset="0"/>
                <a:cs typeface="Courier New" pitchFamily="49" charset="0"/>
              </a:rPr>
              <a:t>average = ( double ) total / counter; </a:t>
            </a:r>
            <a:endParaRPr kumimoji="0" lang="en-US" kern="1200" dirty="0">
              <a:solidFill>
                <a:srgbClr val="000000"/>
              </a:solidFill>
              <a:latin typeface="Courier New" pitchFamily="49" charset="0"/>
              <a:cs typeface="Courier New" pitchFamily="49" charset="0"/>
            </a:endParaRPr>
          </a:p>
          <a:p>
            <a:pPr lvl="0" eaLnBrk="1" fontAlgn="auto" hangingPunct="1">
              <a:lnSpc>
                <a:spcPct val="90000"/>
              </a:lnSpc>
              <a:spcBef>
                <a:spcPts val="1800"/>
              </a:spcBef>
              <a:spcAft>
                <a:spcPts val="0"/>
              </a:spcAft>
              <a:buClr>
                <a:srgbClr val="FF0000"/>
              </a:buClr>
              <a:buSzTx/>
              <a:defRPr/>
            </a:pPr>
            <a:r>
              <a:rPr kumimoji="0" lang="en-US" sz="2500" kern="1200" dirty="0">
                <a:solidFill>
                  <a:srgbClr val="000000"/>
                </a:solidFill>
                <a:latin typeface="Times New Roman" pitchFamily="18" charset="0"/>
              </a:rPr>
              <a:t>The cast operator is a </a:t>
            </a:r>
            <a:r>
              <a:rPr kumimoji="0" lang="en-US" sz="2500" kern="1200" dirty="0">
                <a:solidFill>
                  <a:srgbClr val="0000FF"/>
                </a:solidFill>
                <a:latin typeface="Times New Roman" pitchFamily="18" charset="0"/>
              </a:rPr>
              <a:t>unary operator</a:t>
            </a:r>
            <a:r>
              <a:rPr kumimoji="0" lang="en-US" sz="2500" kern="1200" dirty="0">
                <a:solidFill>
                  <a:srgbClr val="000000"/>
                </a:solidFill>
                <a:latin typeface="Times New Roman" pitchFamily="18" charset="0"/>
              </a:rPr>
              <a:t>, i.e., an operator that takes only one operand.</a:t>
            </a:r>
          </a:p>
          <a:p>
            <a:pPr lvl="0">
              <a:lnSpc>
                <a:spcPct val="90000"/>
              </a:lnSpc>
              <a:spcBef>
                <a:spcPts val="1800"/>
              </a:spcBef>
              <a:buClr>
                <a:srgbClr val="FF0000"/>
              </a:buClr>
            </a:pPr>
            <a:r>
              <a:rPr lang="en-US" dirty="0">
                <a:solidFill>
                  <a:srgbClr val="000000"/>
                </a:solidFill>
                <a:latin typeface="Times New Roman" pitchFamily="18" charset="0"/>
              </a:rPr>
              <a:t>Cast operators associate from right to left and have the same precedence as other unary operators such as unary + and unary -.</a:t>
            </a:r>
          </a:p>
          <a:p>
            <a:pPr marL="800100" lvl="1" indent="-342900">
              <a:lnSpc>
                <a:spcPct val="90000"/>
              </a:lnSpc>
              <a:buClr>
                <a:srgbClr val="FF0000"/>
              </a:buClr>
              <a:buFont typeface="Wingdings" panose="05000000000000000000" pitchFamily="2" charset="2"/>
              <a:buChar char="§"/>
            </a:pPr>
            <a:r>
              <a:rPr lang="en-US" sz="2500" dirty="0">
                <a:solidFill>
                  <a:srgbClr val="000000"/>
                </a:solidFill>
                <a:latin typeface="Times New Roman" pitchFamily="18" charset="0"/>
              </a:rPr>
              <a:t>This precedence is one level higher than that of the multiplicative operators *, / and %.</a:t>
            </a:r>
          </a:p>
          <a:p>
            <a:pPr marL="0" indent="0">
              <a:buNone/>
            </a:pPr>
            <a:endParaRPr lang="en-US" dirty="0"/>
          </a:p>
        </p:txBody>
      </p:sp>
      <p:sp>
        <p:nvSpPr>
          <p:cNvPr id="4" name="Slide Number Placeholder 3">
            <a:extLst>
              <a:ext uri="{FF2B5EF4-FFF2-40B4-BE49-F238E27FC236}">
                <a16:creationId xmlns:a16="http://schemas.microsoft.com/office/drawing/2014/main" id="{D4A7C91E-E650-4B4D-A10C-FA90E0615C70}"/>
              </a:ext>
            </a:extLst>
          </p:cNvPr>
          <p:cNvSpPr>
            <a:spLocks noGrp="1"/>
          </p:cNvSpPr>
          <p:nvPr>
            <p:ph type="sldNum" sz="quarter" idx="12"/>
          </p:nvPr>
        </p:nvSpPr>
        <p:spPr>
          <a:xfrm>
            <a:off x="8534400" y="6492875"/>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9B9792-2CB5-42EA-B7D4-E08DA9BB3D56}" type="slidenum">
              <a:rPr lang="en-US" smtClean="0"/>
              <a:pPr/>
              <a:t>42</a:t>
            </a:fld>
            <a:endParaRPr lang="en-US"/>
          </a:p>
        </p:txBody>
      </p:sp>
    </p:spTree>
    <p:extLst>
      <p:ext uri="{BB962C8B-B14F-4D97-AF65-F5344CB8AC3E}">
        <p14:creationId xmlns:p14="http://schemas.microsoft.com/office/powerpoint/2010/main" val="3294002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AEA2-DAB3-4818-93CC-DC234832CDD0}"/>
              </a:ext>
            </a:extLst>
          </p:cNvPr>
          <p:cNvSpPr>
            <a:spLocks noGrp="1"/>
          </p:cNvSpPr>
          <p:nvPr>
            <p:ph type="title"/>
          </p:nvPr>
        </p:nvSpPr>
        <p:spPr/>
        <p:txBody>
          <a:bodyPr/>
          <a:lstStyle/>
          <a:p>
            <a:r>
              <a:rPr lang="en-US" u="sng" dirty="0">
                <a:latin typeface="Times New Roman" pitchFamily="18" charset="0"/>
                <a:cs typeface="Times New Roman" pitchFamily="18" charset="0"/>
              </a:rPr>
              <a:t>Casting (Explicit Conversion)</a:t>
            </a:r>
            <a:endParaRPr lang="en-US" dirty="0"/>
          </a:p>
        </p:txBody>
      </p:sp>
      <p:sp>
        <p:nvSpPr>
          <p:cNvPr id="3" name="Content Placeholder 2">
            <a:extLst>
              <a:ext uri="{FF2B5EF4-FFF2-40B4-BE49-F238E27FC236}">
                <a16:creationId xmlns:a16="http://schemas.microsoft.com/office/drawing/2014/main" id="{3D1DDD5D-05B2-423A-B8E5-20248DE961D6}"/>
              </a:ext>
            </a:extLst>
          </p:cNvPr>
          <p:cNvSpPr>
            <a:spLocks noGrp="1"/>
          </p:cNvSpPr>
          <p:nvPr>
            <p:ph idx="1"/>
          </p:nvPr>
        </p:nvSpPr>
        <p:spPr/>
        <p:txBody>
          <a:bodyPr/>
          <a:lstStyle/>
          <a:p>
            <a:pPr marL="341313" indent="-341313"/>
            <a:r>
              <a:rPr lang="en-US" sz="2000" dirty="0">
                <a:cs typeface="Times New Roman" pitchFamily="18" charset="0"/>
              </a:rPr>
              <a:t>Casting can be used to force non-integer division when integer variables are used. </a:t>
            </a:r>
          </a:p>
          <a:p>
            <a:pPr marL="341313" indent="-341313">
              <a:spcBef>
                <a:spcPts val="1200"/>
              </a:spcBef>
            </a:pPr>
            <a:r>
              <a:rPr lang="en-US" sz="2000" dirty="0">
                <a:cs typeface="Times New Roman" pitchFamily="18" charset="0"/>
              </a:rPr>
              <a:t>Example:</a:t>
            </a:r>
            <a:br>
              <a:rPr lang="en-US" sz="1600" dirty="0">
                <a:cs typeface="Times New Roman" pitchFamily="18" charset="0"/>
              </a:rPr>
            </a:br>
            <a:r>
              <a:rPr lang="en-US" sz="1600" dirty="0">
                <a:cs typeface="Courier New" pitchFamily="49" charset="0"/>
              </a:rPr>
              <a:t>	int x = 22, y = 8;</a:t>
            </a:r>
          </a:p>
          <a:p>
            <a:pPr marL="0" indent="0">
              <a:spcBef>
                <a:spcPct val="0"/>
              </a:spcBef>
              <a:buFontTx/>
              <a:buNone/>
            </a:pPr>
            <a:r>
              <a:rPr lang="en-US" sz="1600" dirty="0">
                <a:cs typeface="Courier New" pitchFamily="49" charset="0"/>
              </a:rPr>
              <a:t>	double g;</a:t>
            </a:r>
            <a:endParaRPr lang="en-US" sz="1600" b="1" dirty="0">
              <a:cs typeface="Courier New" pitchFamily="49" charset="0"/>
            </a:endParaRPr>
          </a:p>
          <a:p>
            <a:pPr marL="0" indent="0">
              <a:spcBef>
                <a:spcPct val="0"/>
              </a:spcBef>
              <a:buFontTx/>
              <a:buNone/>
            </a:pPr>
            <a:r>
              <a:rPr lang="en-US" sz="1600" b="1" dirty="0">
                <a:solidFill>
                  <a:srgbClr val="000099"/>
                </a:solidFill>
                <a:cs typeface="Courier New" pitchFamily="49" charset="0"/>
              </a:rPr>
              <a:t>	</a:t>
            </a:r>
            <a:r>
              <a:rPr lang="en-US" sz="1600" dirty="0">
                <a:solidFill>
                  <a:srgbClr val="000099"/>
                </a:solidFill>
                <a:cs typeface="Courier New" pitchFamily="49" charset="0"/>
              </a:rPr>
              <a:t>g = (double) x / y; </a:t>
            </a:r>
            <a:endParaRPr lang="en-US" sz="2000" dirty="0">
              <a:cs typeface="Courier New" pitchFamily="49" charset="0"/>
            </a:endParaRPr>
          </a:p>
          <a:p>
            <a:pPr marL="741363" lvl="1" indent="-341313"/>
            <a:r>
              <a:rPr lang="en-US" dirty="0">
                <a:cs typeface="Courier New" pitchFamily="49" charset="0"/>
              </a:rPr>
              <a:t>g</a:t>
            </a:r>
            <a:r>
              <a:rPr lang="en-US" dirty="0">
                <a:cs typeface="Times New Roman" pitchFamily="18" charset="0"/>
              </a:rPr>
              <a:t> will contain 2.75, since one of the operands, </a:t>
            </a:r>
            <a:r>
              <a:rPr lang="en-US" dirty="0">
                <a:cs typeface="Courier New" pitchFamily="49" charset="0"/>
              </a:rPr>
              <a:t>x</a:t>
            </a:r>
            <a:r>
              <a:rPr lang="en-US" dirty="0">
                <a:cs typeface="Times New Roman" pitchFamily="18" charset="0"/>
              </a:rPr>
              <a:t>, was converted to a </a:t>
            </a:r>
            <a:r>
              <a:rPr lang="en-US" dirty="0">
                <a:cs typeface="Courier New" pitchFamily="49" charset="0"/>
              </a:rPr>
              <a:t>double</a:t>
            </a:r>
            <a:r>
              <a:rPr lang="en-US" dirty="0">
                <a:cs typeface="Times New Roman" pitchFamily="18" charset="0"/>
              </a:rPr>
              <a:t>.   Therefore, the division was not integer division.</a:t>
            </a:r>
          </a:p>
          <a:p>
            <a:pPr marL="341313" indent="-341313">
              <a:spcBef>
                <a:spcPts val="1200"/>
              </a:spcBef>
            </a:pPr>
            <a:r>
              <a:rPr lang="en-US" sz="2000" dirty="0">
                <a:cs typeface="Times New Roman" pitchFamily="18" charset="0"/>
              </a:rPr>
              <a:t>Be careful, however.  If the cast operator is applied to the entire expression, the result will be different:</a:t>
            </a:r>
            <a:br>
              <a:rPr lang="en-US" sz="2000" dirty="0">
                <a:cs typeface="Times New Roman" pitchFamily="18" charset="0"/>
              </a:rPr>
            </a:br>
            <a:br>
              <a:rPr lang="en-US" sz="2000" dirty="0">
                <a:cs typeface="Times New Roman" pitchFamily="18" charset="0"/>
              </a:rPr>
            </a:br>
            <a:r>
              <a:rPr lang="en-US" sz="2000" b="1" dirty="0">
                <a:solidFill>
                  <a:srgbClr val="000099"/>
                </a:solidFill>
                <a:cs typeface="Courier New" pitchFamily="49" charset="0"/>
              </a:rPr>
              <a:t>	</a:t>
            </a:r>
            <a:r>
              <a:rPr lang="en-US" sz="2000" dirty="0">
                <a:solidFill>
                  <a:srgbClr val="000099"/>
                </a:solidFill>
                <a:cs typeface="Courier New" pitchFamily="49" charset="0"/>
              </a:rPr>
              <a:t>g = (double) (x / y); </a:t>
            </a:r>
          </a:p>
          <a:p>
            <a:pPr marL="741363" lvl="1" indent="-341313">
              <a:spcBef>
                <a:spcPts val="1200"/>
              </a:spcBef>
            </a:pPr>
            <a:r>
              <a:rPr lang="en-US" dirty="0">
                <a:cs typeface="Times New Roman" pitchFamily="18" charset="0"/>
              </a:rPr>
              <a:t>Now </a:t>
            </a:r>
            <a:r>
              <a:rPr lang="en-US" dirty="0">
                <a:cs typeface="Courier New" pitchFamily="49" charset="0"/>
              </a:rPr>
              <a:t>g</a:t>
            </a:r>
            <a:r>
              <a:rPr lang="en-US" dirty="0">
                <a:cs typeface="Times New Roman" pitchFamily="18" charset="0"/>
              </a:rPr>
              <a:t> contains 2.0.  The division was performed as an integer division (result = 2), that result was converted to a </a:t>
            </a:r>
            <a:r>
              <a:rPr lang="en-US" dirty="0">
                <a:cs typeface="Courier New" pitchFamily="49" charset="0"/>
              </a:rPr>
              <a:t>double</a:t>
            </a:r>
            <a:r>
              <a:rPr lang="en-US" dirty="0">
                <a:cs typeface="Times New Roman" pitchFamily="18" charset="0"/>
              </a:rPr>
              <a:t> (result = 2.0), and then assigned to “g”.  </a:t>
            </a:r>
          </a:p>
          <a:p>
            <a:endParaRPr lang="en-US" dirty="0"/>
          </a:p>
        </p:txBody>
      </p:sp>
      <p:sp>
        <p:nvSpPr>
          <p:cNvPr id="4" name="Slide Number Placeholder 3">
            <a:extLst>
              <a:ext uri="{FF2B5EF4-FFF2-40B4-BE49-F238E27FC236}">
                <a16:creationId xmlns:a16="http://schemas.microsoft.com/office/drawing/2014/main" id="{D4A7C91E-E650-4B4D-A10C-FA90E0615C70}"/>
              </a:ext>
            </a:extLst>
          </p:cNvPr>
          <p:cNvSpPr>
            <a:spLocks noGrp="1"/>
          </p:cNvSpPr>
          <p:nvPr>
            <p:ph type="sldNum" sz="quarter" idx="12"/>
          </p:nvPr>
        </p:nvSpPr>
        <p:spPr>
          <a:xfrm>
            <a:off x="8534400" y="6492875"/>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9B9792-2CB5-42EA-B7D4-E08DA9BB3D56}" type="slidenum">
              <a:rPr lang="en-US" smtClean="0"/>
              <a:pPr/>
              <a:t>43</a:t>
            </a:fld>
            <a:endParaRPr lang="en-US"/>
          </a:p>
        </p:txBody>
      </p:sp>
    </p:spTree>
    <p:extLst>
      <p:ext uri="{BB962C8B-B14F-4D97-AF65-F5344CB8AC3E}">
        <p14:creationId xmlns:p14="http://schemas.microsoft.com/office/powerpoint/2010/main" val="1679188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1620-8A9C-4196-B60B-BCA20DD36831}"/>
              </a:ext>
            </a:extLst>
          </p:cNvPr>
          <p:cNvSpPr>
            <a:spLocks noGrp="1"/>
          </p:cNvSpPr>
          <p:nvPr>
            <p:ph type="title"/>
          </p:nvPr>
        </p:nvSpPr>
        <p:spPr/>
        <p:txBody>
          <a:bodyPr/>
          <a:lstStyle/>
          <a:p>
            <a:r>
              <a:rPr lang="en-US" dirty="0"/>
              <a:t>Compute Average</a:t>
            </a:r>
          </a:p>
        </p:txBody>
      </p:sp>
      <p:sp>
        <p:nvSpPr>
          <p:cNvPr id="3" name="Content Placeholder 2">
            <a:extLst>
              <a:ext uri="{FF2B5EF4-FFF2-40B4-BE49-F238E27FC236}">
                <a16:creationId xmlns:a16="http://schemas.microsoft.com/office/drawing/2014/main" id="{45E0312D-4A00-4E06-B132-5B5F938A383C}"/>
              </a:ext>
            </a:extLst>
          </p:cNvPr>
          <p:cNvSpPr>
            <a:spLocks noGrp="1"/>
          </p:cNvSpPr>
          <p:nvPr>
            <p:ph idx="1"/>
          </p:nvPr>
        </p:nvSpPr>
        <p:spPr/>
        <p:txBody>
          <a:bodyPr/>
          <a:lstStyle/>
          <a:p>
            <a:r>
              <a:rPr lang="en-US" dirty="0"/>
              <a:t>Reading multiple inputs in one statement</a:t>
            </a:r>
          </a:p>
          <a:p>
            <a:r>
              <a:rPr lang="en-US" dirty="0"/>
              <a:t>Calculate average of three numbers by taking in the input from the users.</a:t>
            </a:r>
          </a:p>
          <a:p>
            <a:endParaRPr lang="en-US" dirty="0"/>
          </a:p>
        </p:txBody>
      </p:sp>
    </p:spTree>
    <p:extLst>
      <p:ext uri="{BB962C8B-B14F-4D97-AF65-F5344CB8AC3E}">
        <p14:creationId xmlns:p14="http://schemas.microsoft.com/office/powerpoint/2010/main" val="550683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5C2C694B-54DF-447C-A489-7BDAA1E8C997}"/>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45</a:t>
            </a:fld>
            <a:endParaRPr lang="en-US" altLang="en-US" sz="1400">
              <a:latin typeface="Times New Roman" panose="02020603050405020304" pitchFamily="18" charset="0"/>
              <a:sym typeface="Arial" panose="020B0604020202020204" pitchFamily="34" charset="0"/>
            </a:endParaRPr>
          </a:p>
        </p:txBody>
      </p:sp>
      <p:sp>
        <p:nvSpPr>
          <p:cNvPr id="44035" name="Rectangle 2">
            <a:extLst>
              <a:ext uri="{FF2B5EF4-FFF2-40B4-BE49-F238E27FC236}">
                <a16:creationId xmlns:a16="http://schemas.microsoft.com/office/drawing/2014/main" id="{3CEAB649-D895-4868-AA47-F1A6CD9A7C5C}"/>
              </a:ext>
            </a:extLst>
          </p:cNvPr>
          <p:cNvSpPr txBox="1">
            <a:spLocks noGrp="1"/>
          </p:cNvSpPr>
          <p:nvPr>
            <p:ph type="title"/>
          </p:nvPr>
        </p:nvSpPr>
        <p:spPr>
          <a:xfrm>
            <a:off x="76200" y="432204"/>
            <a:ext cx="7772400" cy="1371600"/>
          </a:xfrm>
          <a:noFill/>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Example: Converting Temperatures</a:t>
            </a:r>
          </a:p>
        </p:txBody>
      </p:sp>
      <p:sp>
        <p:nvSpPr>
          <p:cNvPr id="44036" name="Rectangle 3">
            <a:extLst>
              <a:ext uri="{FF2B5EF4-FFF2-40B4-BE49-F238E27FC236}">
                <a16:creationId xmlns:a16="http://schemas.microsoft.com/office/drawing/2014/main" id="{7CAE72EB-4595-4F7D-8013-41A327D64550}"/>
              </a:ext>
            </a:extLst>
          </p:cNvPr>
          <p:cNvSpPr txBox="1">
            <a:spLocks noGrp="1"/>
          </p:cNvSpPr>
          <p:nvPr>
            <p:ph type="body" idx="1"/>
          </p:nvPr>
        </p:nvSpPr>
        <p:spPr>
          <a:xfrm>
            <a:off x="228600" y="1828800"/>
            <a:ext cx="8686800" cy="2743200"/>
          </a:xfrm>
          <a:noFill/>
        </p:spPr>
        <p:txBody>
          <a:bodyPr/>
          <a:lstStyle/>
          <a:p>
            <a:pPr marL="0" indent="0">
              <a:spcBef>
                <a:spcPct val="0"/>
              </a:spcBef>
              <a:buSzTx/>
              <a:buFont typeface="Monotype Sorts" pitchFamily="2" charset="2"/>
              <a:buNone/>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Write a program that converts a Fahrenheit degree to Celsius using the formula:</a:t>
            </a:r>
          </a:p>
          <a:p>
            <a:pPr marL="0" indent="0">
              <a:spcBef>
                <a:spcPct val="0"/>
              </a:spcBef>
              <a:buSzTx/>
              <a:buFont typeface="Monotype Sorts" pitchFamily="2" charset="2"/>
              <a:buNone/>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0" indent="0">
              <a:spcBef>
                <a:spcPct val="0"/>
              </a:spcBef>
              <a:buSzTx/>
              <a:buFont typeface="Monotype Sorts" pitchFamily="2" charset="2"/>
              <a:buNone/>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4037" name="Rectangle 4">
            <a:extLst>
              <a:ext uri="{FF2B5EF4-FFF2-40B4-BE49-F238E27FC236}">
                <a16:creationId xmlns:a16="http://schemas.microsoft.com/office/drawing/2014/main" id="{C16F1283-22E5-42B1-8BD8-C65FF1A57509}"/>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p:sp>
        <p:nvSpPr>
          <p:cNvPr id="44038" name="Rectangle 8">
            <a:extLst>
              <a:ext uri="{FF2B5EF4-FFF2-40B4-BE49-F238E27FC236}">
                <a16:creationId xmlns:a16="http://schemas.microsoft.com/office/drawing/2014/main" id="{AD5E82AC-80A3-4883-B3B6-2D414D1168B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4039" name="Object 7">
                <a:extLst>
                  <a:ext uri="{FF2B5EF4-FFF2-40B4-BE49-F238E27FC236}">
                    <a16:creationId xmlns:a16="http://schemas.microsoft.com/office/drawing/2014/main" id="{8D840FA8-2AC2-4958-8935-0721EE34F770}"/>
                  </a:ext>
                </a:extLst>
              </p:cNvPr>
              <p:cNvSpPr txBox="1"/>
              <p:nvPr/>
            </p:nvSpPr>
            <p:spPr bwMode="auto">
              <a:xfrm>
                <a:off x="1873250" y="3043238"/>
                <a:ext cx="4770438" cy="587375"/>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𝑐𝑒𝑙𝑠𝑖𝑢𝑠</m:t>
                      </m:r>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5</m:t>
                          </m:r>
                        </m:num>
                        <m:den>
                          <m:r>
                            <a:rPr lang="en-US" i="1">
                              <a:solidFill>
                                <a:srgbClr val="000000"/>
                              </a:solidFill>
                              <a:latin typeface="Cambria Math" panose="02040503050406030204" pitchFamily="18" charset="0"/>
                            </a:rPr>
                            <m:t>9</m:t>
                          </m:r>
                        </m:den>
                      </m:f>
                      <m:r>
                        <a:rPr lang="en-US" b="0" i="1" smtClean="0">
                          <a:solidFill>
                            <a:srgbClr val="000000"/>
                          </a:solidFill>
                          <a:latin typeface="Cambria Math" panose="02040503050406030204" pitchFamily="18" charset="0"/>
                        </a:rPr>
                        <m:t> ∗ </m:t>
                      </m:r>
                      <m:r>
                        <a:rPr lang="en-US" i="1">
                          <a:solidFill>
                            <a:srgbClr val="000000"/>
                          </a:solidFill>
                          <a:latin typeface="Cambria Math" panose="02040503050406030204" pitchFamily="18" charset="0"/>
                        </a:rPr>
                        <m:t>𝑓𝑎h𝑟𝑒𝑛h𝑒𝑖𝑡</m:t>
                      </m:r>
                      <m:r>
                        <a:rPr lang="en-US" i="1">
                          <a:solidFill>
                            <a:srgbClr val="000000"/>
                          </a:solidFill>
                          <a:latin typeface="Cambria Math" panose="02040503050406030204" pitchFamily="18" charset="0"/>
                        </a:rPr>
                        <m:t>−32</m:t>
                      </m:r>
                    </m:oMath>
                  </m:oMathPara>
                </a14:m>
                <a:endParaRPr lang="en-US" dirty="0">
                  <a:solidFill>
                    <a:srgbClr val="000000"/>
                  </a:solidFill>
                </a:endParaRPr>
              </a:p>
              <a:p>
                <a:endParaRPr lang="en-US" dirty="0"/>
              </a:p>
            </p:txBody>
          </p:sp>
        </mc:Choice>
        <mc:Fallback xmlns="">
          <p:sp>
            <p:nvSpPr>
              <p:cNvPr id="44039" name="Object 7">
                <a:extLst>
                  <a:ext uri="{FF2B5EF4-FFF2-40B4-BE49-F238E27FC236}">
                    <a16:creationId xmlns:a16="http://schemas.microsoft.com/office/drawing/2014/main" id="{8D840FA8-2AC2-4958-8935-0721EE34F770}"/>
                  </a:ext>
                </a:extLst>
              </p:cNvPr>
              <p:cNvSpPr txBox="1">
                <a:spLocks noRot="1" noChangeAspect="1" noMove="1" noResize="1" noEditPoints="1" noAdjustHandles="1" noChangeArrowheads="1" noChangeShapeType="1" noTextEdit="1"/>
              </p:cNvSpPr>
              <p:nvPr/>
            </p:nvSpPr>
            <p:spPr bwMode="auto">
              <a:xfrm>
                <a:off x="1873250" y="3043238"/>
                <a:ext cx="4770438" cy="587375"/>
              </a:xfrm>
              <a:prstGeom prst="rect">
                <a:avLst/>
              </a:prstGeom>
              <a:blipFill>
                <a:blip r:embed="rId2"/>
                <a:stretch>
                  <a:fillRect/>
                </a:stretch>
              </a:blipFill>
              <a:ln>
                <a:noFill/>
              </a:ln>
              <a:extLst/>
            </p:spPr>
            <p:txBody>
              <a:bodyPr/>
              <a:lstStyle/>
              <a:p>
                <a:r>
                  <a:rPr lang="en-US">
                    <a:noFill/>
                  </a:rPr>
                  <a:t> </a:t>
                </a:r>
              </a:p>
            </p:txBody>
          </p:sp>
        </mc:Fallback>
      </mc:AlternateContent>
    </p:spTree>
    <p:extLst>
      <p:ext uri="{BB962C8B-B14F-4D97-AF65-F5344CB8AC3E}">
        <p14:creationId xmlns:p14="http://schemas.microsoft.com/office/powerpoint/2010/main" val="61928635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5C2C694B-54DF-447C-A489-7BDAA1E8C997}"/>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46</a:t>
            </a:fld>
            <a:endParaRPr lang="en-US" altLang="en-US" sz="1400">
              <a:latin typeface="Times New Roman" panose="02020603050405020304" pitchFamily="18" charset="0"/>
              <a:sym typeface="Arial" panose="020B0604020202020204" pitchFamily="34" charset="0"/>
            </a:endParaRPr>
          </a:p>
        </p:txBody>
      </p:sp>
      <p:sp>
        <p:nvSpPr>
          <p:cNvPr id="44035" name="Rectangle 2">
            <a:extLst>
              <a:ext uri="{FF2B5EF4-FFF2-40B4-BE49-F238E27FC236}">
                <a16:creationId xmlns:a16="http://schemas.microsoft.com/office/drawing/2014/main" id="{3CEAB649-D895-4868-AA47-F1A6CD9A7C5C}"/>
              </a:ext>
            </a:extLst>
          </p:cNvPr>
          <p:cNvSpPr txBox="1">
            <a:spLocks noGrp="1"/>
          </p:cNvSpPr>
          <p:nvPr>
            <p:ph type="title"/>
          </p:nvPr>
        </p:nvSpPr>
        <p:spPr>
          <a:xfrm>
            <a:off x="76200" y="432204"/>
            <a:ext cx="7772400" cy="1371600"/>
          </a:xfrm>
          <a:noFill/>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Example: Converting Temperatures</a:t>
            </a:r>
          </a:p>
        </p:txBody>
      </p:sp>
      <p:sp>
        <p:nvSpPr>
          <p:cNvPr id="44036" name="Rectangle 3">
            <a:extLst>
              <a:ext uri="{FF2B5EF4-FFF2-40B4-BE49-F238E27FC236}">
                <a16:creationId xmlns:a16="http://schemas.microsoft.com/office/drawing/2014/main" id="{7CAE72EB-4595-4F7D-8013-41A327D64550}"/>
              </a:ext>
            </a:extLst>
          </p:cNvPr>
          <p:cNvSpPr txBox="1">
            <a:spLocks noGrp="1"/>
          </p:cNvSpPr>
          <p:nvPr>
            <p:ph type="body" idx="1"/>
          </p:nvPr>
        </p:nvSpPr>
        <p:spPr>
          <a:xfrm>
            <a:off x="228600" y="1828800"/>
            <a:ext cx="8686800" cy="2743200"/>
          </a:xfrm>
          <a:noFill/>
        </p:spPr>
        <p:txBody>
          <a:bodyPr/>
          <a:lstStyle/>
          <a:p>
            <a:pPr marL="0" indent="0">
              <a:spcBef>
                <a:spcPct val="0"/>
              </a:spcBef>
              <a:buSzTx/>
              <a:buFont typeface="Monotype Sorts" pitchFamily="2" charset="2"/>
              <a:buNone/>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Write a program that converts a Fahrenheit degree to Celsius using the formula:</a:t>
            </a:r>
          </a:p>
          <a:p>
            <a:pPr marL="0" indent="0">
              <a:spcBef>
                <a:spcPct val="0"/>
              </a:spcBef>
              <a:buSzTx/>
              <a:buFont typeface="Monotype Sorts" pitchFamily="2" charset="2"/>
              <a:buNone/>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0" indent="0">
              <a:spcBef>
                <a:spcPct val="0"/>
              </a:spcBef>
              <a:buSzTx/>
              <a:buFont typeface="Monotype Sorts" pitchFamily="2" charset="2"/>
              <a:buNone/>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4037" name="Rectangle 4">
            <a:extLst>
              <a:ext uri="{FF2B5EF4-FFF2-40B4-BE49-F238E27FC236}">
                <a16:creationId xmlns:a16="http://schemas.microsoft.com/office/drawing/2014/main" id="{C16F1283-22E5-42B1-8BD8-C65FF1A57509}"/>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p:sp>
        <p:nvSpPr>
          <p:cNvPr id="44038" name="Rectangle 8">
            <a:extLst>
              <a:ext uri="{FF2B5EF4-FFF2-40B4-BE49-F238E27FC236}">
                <a16:creationId xmlns:a16="http://schemas.microsoft.com/office/drawing/2014/main" id="{AD5E82AC-80A3-4883-B3B6-2D414D1168B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4039" name="Object 7">
                <a:extLst>
                  <a:ext uri="{FF2B5EF4-FFF2-40B4-BE49-F238E27FC236}">
                    <a16:creationId xmlns:a16="http://schemas.microsoft.com/office/drawing/2014/main" id="{8D840FA8-2AC2-4958-8935-0721EE34F770}"/>
                  </a:ext>
                </a:extLst>
              </p:cNvPr>
              <p:cNvSpPr txBox="1"/>
              <p:nvPr/>
            </p:nvSpPr>
            <p:spPr bwMode="auto">
              <a:xfrm>
                <a:off x="1828800" y="2633926"/>
                <a:ext cx="4840287" cy="587375"/>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𝑐𝑒𝑙𝑠𝑖𝑢𝑠</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5</m:t>
                          </m:r>
                        </m:num>
                        <m:den>
                          <m:r>
                            <a:rPr lang="en-US" i="1">
                              <a:solidFill>
                                <a:srgbClr val="000000"/>
                              </a:solidFill>
                              <a:latin typeface="Cambria Math" panose="02040503050406030204" pitchFamily="18" charset="0"/>
                            </a:rPr>
                            <m:t>9</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𝑓𝑎h𝑟𝑒𝑛h𝑒𝑖𝑡</m:t>
                      </m:r>
                      <m:r>
                        <a:rPr lang="en-US" i="1">
                          <a:solidFill>
                            <a:srgbClr val="000000"/>
                          </a:solidFill>
                          <a:latin typeface="Cambria Math" panose="02040503050406030204" pitchFamily="18" charset="0"/>
                        </a:rPr>
                        <m:t>−32)</m:t>
                      </m:r>
                    </m:oMath>
                  </m:oMathPara>
                </a14:m>
                <a:endParaRPr lang="en-US"/>
              </a:p>
            </p:txBody>
          </p:sp>
        </mc:Choice>
        <mc:Fallback xmlns="">
          <p:sp>
            <p:nvSpPr>
              <p:cNvPr id="44039" name="Object 7">
                <a:extLst>
                  <a:ext uri="{FF2B5EF4-FFF2-40B4-BE49-F238E27FC236}">
                    <a16:creationId xmlns:a16="http://schemas.microsoft.com/office/drawing/2014/main" id="{8D840FA8-2AC2-4958-8935-0721EE34F770}"/>
                  </a:ext>
                </a:extLst>
              </p:cNvPr>
              <p:cNvSpPr txBox="1">
                <a:spLocks noRot="1" noChangeAspect="1" noMove="1" noResize="1" noEditPoints="1" noAdjustHandles="1" noChangeArrowheads="1" noChangeShapeType="1" noTextEdit="1"/>
              </p:cNvSpPr>
              <p:nvPr/>
            </p:nvSpPr>
            <p:spPr bwMode="auto">
              <a:xfrm>
                <a:off x="1828800" y="2633926"/>
                <a:ext cx="4840287" cy="587375"/>
              </a:xfrm>
              <a:prstGeom prst="rect">
                <a:avLst/>
              </a:prstGeom>
              <a:blipFill>
                <a:blip r:embed="rId2"/>
                <a:stretch>
                  <a:fillRect/>
                </a:stretch>
              </a:blipFill>
              <a:ln>
                <a:noFill/>
              </a:ln>
              <a:extLst/>
            </p:spPr>
            <p:txBody>
              <a:bodyPr/>
              <a:lstStyle/>
              <a:p>
                <a:r>
                  <a:rPr lang="en-US">
                    <a:noFill/>
                  </a:rPr>
                  <a:t> </a:t>
                </a:r>
              </a:p>
            </p:txBody>
          </p:sp>
        </mc:Fallback>
      </mc:AlternateContent>
    </p:spTree>
    <p:extLst>
      <p:ext uri="{BB962C8B-B14F-4D97-AF65-F5344CB8AC3E}">
        <p14:creationId xmlns:p14="http://schemas.microsoft.com/office/powerpoint/2010/main" val="306109160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118E9D91-E5BD-475B-B9AB-3DC71DF3A974}"/>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47</a:t>
            </a:fld>
            <a:endParaRPr lang="en-US" altLang="en-US" sz="1400">
              <a:latin typeface="Times New Roman" panose="02020603050405020304" pitchFamily="18" charset="0"/>
              <a:sym typeface="Arial" panose="020B0604020202020204" pitchFamily="34" charset="0"/>
            </a:endParaRPr>
          </a:p>
        </p:txBody>
      </p:sp>
      <p:sp>
        <p:nvSpPr>
          <p:cNvPr id="59395" name="Rectangle 2">
            <a:extLst>
              <a:ext uri="{FF2B5EF4-FFF2-40B4-BE49-F238E27FC236}">
                <a16:creationId xmlns:a16="http://schemas.microsoft.com/office/drawing/2014/main" id="{E7BC7D4D-442C-4249-8DBA-33306288C783}"/>
              </a:ext>
            </a:extLst>
          </p:cNvPr>
          <p:cNvSpPr txBox="1">
            <a:spLocks noGrp="1"/>
          </p:cNvSpPr>
          <p:nvPr>
            <p:ph type="title"/>
          </p:nvPr>
        </p:nvSpPr>
        <p:spPr>
          <a:xfrm>
            <a:off x="693738" y="357188"/>
            <a:ext cx="7880350" cy="1317625"/>
          </a:xfrm>
          <a:noFill/>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Example: Keeping Two Digits After Decimal Points</a:t>
            </a:r>
          </a:p>
        </p:txBody>
      </p:sp>
      <p:sp>
        <p:nvSpPr>
          <p:cNvPr id="59396" name="Rectangle 3">
            <a:extLst>
              <a:ext uri="{FF2B5EF4-FFF2-40B4-BE49-F238E27FC236}">
                <a16:creationId xmlns:a16="http://schemas.microsoft.com/office/drawing/2014/main" id="{701621AA-8360-43C8-9E42-05388CE396A7}"/>
              </a:ext>
            </a:extLst>
          </p:cNvPr>
          <p:cNvSpPr txBox="1">
            <a:spLocks noGrp="1"/>
          </p:cNvSpPr>
          <p:nvPr>
            <p:ph type="body" idx="1"/>
          </p:nvPr>
        </p:nvSpPr>
        <p:spPr>
          <a:xfrm>
            <a:off x="152400" y="2663708"/>
            <a:ext cx="8686800" cy="998537"/>
          </a:xfrm>
          <a:noFill/>
        </p:spPr>
        <p:txBody>
          <a:bodyPr/>
          <a:lstStyle/>
          <a:p>
            <a:pPr marL="0" indent="0">
              <a:lnSpc>
                <a:spcPct val="90000"/>
              </a:lnSpc>
              <a:spcBef>
                <a:spcPct val="0"/>
              </a:spcBef>
              <a:buSzTx/>
              <a:buNone/>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The sales tax is 6% for any product purchased. Write a program that displays the sales tax with two digits after the decimal point. </a:t>
            </a:r>
          </a:p>
          <a:p>
            <a:pPr marL="0" indent="0">
              <a:lnSpc>
                <a:spcPct val="90000"/>
              </a:lnSpc>
              <a:spcBef>
                <a:spcPct val="0"/>
              </a:spcBef>
              <a:buSzTx/>
              <a:buFont typeface="Monotype Sorts" pitchFamily="2" charset="2"/>
              <a:buNone/>
            </a:pPr>
            <a:endPar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0" indent="0">
              <a:lnSpc>
                <a:spcPct val="90000"/>
              </a:lnSpc>
              <a:spcBef>
                <a:spcPct val="0"/>
              </a:spcBef>
              <a:buSzTx/>
              <a:buFont typeface="Monotype Sorts" pitchFamily="2" charset="2"/>
              <a:buNone/>
            </a:pPr>
            <a:endPar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0" indent="0">
              <a:lnSpc>
                <a:spcPct val="90000"/>
              </a:lnSpc>
              <a:spcBef>
                <a:spcPct val="0"/>
              </a:spcBef>
              <a:buSzTx/>
              <a:buFont typeface="Monotype Sorts" pitchFamily="2" charset="2"/>
              <a:buNone/>
            </a:pPr>
            <a:endPar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0" indent="0">
              <a:lnSpc>
                <a:spcPct val="90000"/>
              </a:lnSpc>
              <a:spcBef>
                <a:spcPct val="0"/>
              </a:spcBef>
              <a:buSzTx/>
              <a:buFont typeface="Monotype Sorts" pitchFamily="2" charset="2"/>
              <a:buNone/>
            </a:pPr>
            <a:endPar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0" indent="0">
              <a:lnSpc>
                <a:spcPct val="90000"/>
              </a:lnSpc>
              <a:spcBef>
                <a:spcPct val="0"/>
              </a:spcBef>
              <a:buSzTx/>
              <a:buFont typeface="Monotype Sorts" pitchFamily="2" charset="2"/>
              <a:buNone/>
            </a:pPr>
            <a:endPar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0" indent="0">
              <a:lnSpc>
                <a:spcPct val="90000"/>
              </a:lnSpc>
              <a:spcBef>
                <a:spcPct val="0"/>
              </a:spcBef>
              <a:buSzTx/>
              <a:buFont typeface="Monotype Sorts" pitchFamily="2" charset="2"/>
              <a:buNone/>
            </a:pPr>
            <a:endPar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0" indent="0">
              <a:lnSpc>
                <a:spcPct val="90000"/>
              </a:lnSpc>
              <a:spcBef>
                <a:spcPct val="0"/>
              </a:spcBef>
              <a:buSzTx/>
              <a:buFont typeface="Monotype Sorts" pitchFamily="2" charset="2"/>
              <a:buNone/>
            </a:pPr>
            <a:endPar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0" indent="0">
              <a:lnSpc>
                <a:spcPct val="90000"/>
              </a:lnSpc>
              <a:spcBef>
                <a:spcPct val="0"/>
              </a:spcBef>
              <a:buSzTx/>
              <a:buFont typeface="Monotype Sorts" pitchFamily="2" charset="2"/>
              <a:buNone/>
            </a:pPr>
            <a:r>
              <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rPr>
              <a:t>SalesTaxDecimalPoint.cpp</a:t>
            </a:r>
          </a:p>
        </p:txBody>
      </p:sp>
      <p:sp>
        <p:nvSpPr>
          <p:cNvPr id="59397" name="Rectangle 4">
            <a:extLst>
              <a:ext uri="{FF2B5EF4-FFF2-40B4-BE49-F238E27FC236}">
                <a16:creationId xmlns:a16="http://schemas.microsoft.com/office/drawing/2014/main" id="{14362AE6-77E2-4AE0-9C36-F22FE5AEA5C2}"/>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p:sp>
        <p:nvSpPr>
          <p:cNvPr id="59398" name="Rectangle 7">
            <a:extLst>
              <a:ext uri="{FF2B5EF4-FFF2-40B4-BE49-F238E27FC236}">
                <a16:creationId xmlns:a16="http://schemas.microsoft.com/office/drawing/2014/main" id="{96DC983F-1F77-4D00-9DC6-E39DB41E3E88}"/>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6E7249C-6D4E-4854-BE5C-9474AC128234}"/>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48</a:t>
            </a:fld>
            <a:endParaRPr lang="en-US" altLang="en-US" sz="1400">
              <a:latin typeface="Times New Roman" panose="02020603050405020304" pitchFamily="18" charset="0"/>
              <a:sym typeface="Arial" panose="020B0604020202020204" pitchFamily="34" charset="0"/>
            </a:endParaRPr>
          </a:p>
        </p:txBody>
      </p:sp>
      <p:sp>
        <p:nvSpPr>
          <p:cNvPr id="60419" name="Rectangle 2">
            <a:extLst>
              <a:ext uri="{FF2B5EF4-FFF2-40B4-BE49-F238E27FC236}">
                <a16:creationId xmlns:a16="http://schemas.microsoft.com/office/drawing/2014/main" id="{86F36A1D-2BA4-4A45-8EE1-2F5791CD94F9}"/>
              </a:ext>
            </a:extLst>
          </p:cNvPr>
          <p:cNvSpPr txBox="1">
            <a:spLocks noGrp="1"/>
          </p:cNvSpPr>
          <p:nvPr>
            <p:ph type="title"/>
          </p:nvPr>
        </p:nvSpPr>
        <p:spPr>
          <a:xfrm>
            <a:off x="152400" y="458788"/>
            <a:ext cx="7772400" cy="14287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Problem: Monetary Units</a:t>
            </a:r>
            <a:endParaRPr lang="en-US" altLang="en-US" sz="54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0420" name="Text Box 3">
            <a:extLst>
              <a:ext uri="{FF2B5EF4-FFF2-40B4-BE49-F238E27FC236}">
                <a16:creationId xmlns:a16="http://schemas.microsoft.com/office/drawing/2014/main" id="{D5CFD7A7-FB61-40CC-9221-90BD68F5E51D}"/>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endParaRPr lang="en-US" altLang="en-US" sz="2400">
              <a:latin typeface="Times New Roman" panose="02020603050405020304" pitchFamily="18" charset="0"/>
            </a:endParaRPr>
          </a:p>
        </p:txBody>
      </p:sp>
      <p:sp>
        <p:nvSpPr>
          <p:cNvPr id="60421" name="Text Box 4">
            <a:extLst>
              <a:ext uri="{FF2B5EF4-FFF2-40B4-BE49-F238E27FC236}">
                <a16:creationId xmlns:a16="http://schemas.microsoft.com/office/drawing/2014/main" id="{75A0ACE9-0D26-410E-A16C-D7C8E7461D85}"/>
              </a:ext>
            </a:extLst>
          </p:cNvPr>
          <p:cNvSpPr txBox="1">
            <a:spLocks noChangeArrowheads="1"/>
          </p:cNvSpPr>
          <p:nvPr/>
        </p:nvSpPr>
        <p:spPr bwMode="auto">
          <a:xfrm>
            <a:off x="381000" y="1676400"/>
            <a:ext cx="8382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dirty="0">
                <a:latin typeface="+mn-lt"/>
              </a:rPr>
              <a:t>Calculate the number of $5 notes and $1 notes that  a person can have if the user enters a value. Your program should report maximum number of five dollars followed by one dollar </a:t>
            </a:r>
          </a:p>
          <a:p>
            <a:pPr>
              <a:spcBef>
                <a:spcPct val="50000"/>
              </a:spcBef>
            </a:pPr>
            <a:endParaRPr lang="en-US" altLang="en-US" sz="2400" dirty="0">
              <a:latin typeface="+mn-lt"/>
            </a:endParaRPr>
          </a:p>
          <a:p>
            <a:pPr>
              <a:spcBef>
                <a:spcPct val="50000"/>
              </a:spcBef>
            </a:pPr>
            <a:endParaRPr lang="en-US" altLang="en-US" sz="2400" dirty="0">
              <a:latin typeface="+mn-lt"/>
            </a:endParaRPr>
          </a:p>
          <a:p>
            <a:pPr>
              <a:spcBef>
                <a:spcPct val="50000"/>
              </a:spcBef>
            </a:pPr>
            <a:endParaRPr lang="en-US" altLang="en-US" sz="2400" dirty="0">
              <a:latin typeface="+mn-lt"/>
            </a:endParaRPr>
          </a:p>
          <a:p>
            <a:pPr>
              <a:spcBef>
                <a:spcPct val="50000"/>
              </a:spcBef>
            </a:pPr>
            <a:r>
              <a:rPr lang="en-US" altLang="en-US" sz="2400" dirty="0">
                <a:solidFill>
                  <a:srgbClr val="FF0000"/>
                </a:solidFill>
                <a:latin typeface="+mn-lt"/>
              </a:rPr>
              <a:t>computingChange.cpp</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6E7249C-6D4E-4854-BE5C-9474AC128234}"/>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49</a:t>
            </a:fld>
            <a:endParaRPr lang="en-US" altLang="en-US" sz="1400">
              <a:latin typeface="Times New Roman" panose="02020603050405020304" pitchFamily="18" charset="0"/>
              <a:sym typeface="Arial" panose="020B0604020202020204" pitchFamily="34" charset="0"/>
            </a:endParaRPr>
          </a:p>
        </p:txBody>
      </p:sp>
      <p:sp>
        <p:nvSpPr>
          <p:cNvPr id="60419" name="Rectangle 2">
            <a:extLst>
              <a:ext uri="{FF2B5EF4-FFF2-40B4-BE49-F238E27FC236}">
                <a16:creationId xmlns:a16="http://schemas.microsoft.com/office/drawing/2014/main" id="{86F36A1D-2BA4-4A45-8EE1-2F5791CD94F9}"/>
              </a:ext>
            </a:extLst>
          </p:cNvPr>
          <p:cNvSpPr txBox="1">
            <a:spLocks noGrp="1"/>
          </p:cNvSpPr>
          <p:nvPr>
            <p:ph type="title"/>
          </p:nvPr>
        </p:nvSpPr>
        <p:spPr>
          <a:xfrm>
            <a:off x="152400" y="458788"/>
            <a:ext cx="7772400" cy="1428750"/>
          </a:xfrm>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Problem: Monetary Units</a:t>
            </a:r>
            <a:endParaRPr lang="en-US" altLang="en-US" sz="54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0420" name="Text Box 3">
            <a:extLst>
              <a:ext uri="{FF2B5EF4-FFF2-40B4-BE49-F238E27FC236}">
                <a16:creationId xmlns:a16="http://schemas.microsoft.com/office/drawing/2014/main" id="{D5CFD7A7-FB61-40CC-9221-90BD68F5E51D}"/>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endParaRPr lang="en-US" altLang="en-US" sz="2400">
              <a:latin typeface="Times New Roman" panose="02020603050405020304" pitchFamily="18" charset="0"/>
            </a:endParaRPr>
          </a:p>
        </p:txBody>
      </p:sp>
      <p:sp>
        <p:nvSpPr>
          <p:cNvPr id="60421" name="Text Box 4">
            <a:extLst>
              <a:ext uri="{FF2B5EF4-FFF2-40B4-BE49-F238E27FC236}">
                <a16:creationId xmlns:a16="http://schemas.microsoft.com/office/drawing/2014/main" id="{75A0ACE9-0D26-410E-A16C-D7C8E7461D85}"/>
              </a:ext>
            </a:extLst>
          </p:cNvPr>
          <p:cNvSpPr txBox="1">
            <a:spLocks noChangeArrowheads="1"/>
          </p:cNvSpPr>
          <p:nvPr/>
        </p:nvSpPr>
        <p:spPr bwMode="auto">
          <a:xfrm>
            <a:off x="381000" y="1676400"/>
            <a:ext cx="83820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dirty="0">
                <a:latin typeface="+mn-lt"/>
              </a:rPr>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 </a:t>
            </a:r>
          </a:p>
          <a:p>
            <a:pPr>
              <a:spcBef>
                <a:spcPct val="50000"/>
              </a:spcBef>
            </a:pPr>
            <a:endParaRPr lang="en-US" altLang="en-US" sz="2400" dirty="0">
              <a:latin typeface="+mn-lt"/>
            </a:endParaRPr>
          </a:p>
          <a:p>
            <a:pPr>
              <a:spcBef>
                <a:spcPct val="50000"/>
              </a:spcBef>
            </a:pPr>
            <a:endParaRPr lang="en-US" altLang="en-US" sz="2400" dirty="0">
              <a:latin typeface="+mn-lt"/>
            </a:endParaRPr>
          </a:p>
          <a:p>
            <a:pPr>
              <a:spcBef>
                <a:spcPct val="50000"/>
              </a:spcBef>
            </a:pPr>
            <a:endParaRPr lang="en-US" altLang="en-US" sz="2400" dirty="0">
              <a:latin typeface="+mn-lt"/>
            </a:endParaRPr>
          </a:p>
          <a:p>
            <a:pPr>
              <a:spcBef>
                <a:spcPct val="50000"/>
              </a:spcBef>
            </a:pPr>
            <a:endParaRPr lang="en-US" altLang="en-US" sz="2400" dirty="0">
              <a:latin typeface="+mn-lt"/>
            </a:endParaRPr>
          </a:p>
          <a:p>
            <a:pPr>
              <a:spcBef>
                <a:spcPct val="50000"/>
              </a:spcBef>
            </a:pPr>
            <a:r>
              <a:rPr lang="en-US" altLang="en-US" sz="2400" dirty="0">
                <a:solidFill>
                  <a:srgbClr val="FF0000"/>
                </a:solidFill>
                <a:latin typeface="+mn-lt"/>
              </a:rPr>
              <a:t>computeChange.cpp</a:t>
            </a:r>
          </a:p>
        </p:txBody>
      </p:sp>
    </p:spTree>
    <p:extLst>
      <p:ext uri="{BB962C8B-B14F-4D97-AF65-F5344CB8AC3E}">
        <p14:creationId xmlns:p14="http://schemas.microsoft.com/office/powerpoint/2010/main" val="404071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21F3799-18E9-490F-9379-35A71C42A235}"/>
              </a:ext>
            </a:extLst>
          </p:cNvPr>
          <p:cNvSpPr txBox="1">
            <a:spLocks noGrp="1"/>
          </p:cNvSpPr>
          <p:nvPr>
            <p:ph type="title"/>
          </p:nvPr>
        </p:nvSpPr>
        <p:spPr>
          <a:xfrm>
            <a:off x="304800" y="6096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Algebraic Expressions</a:t>
            </a:r>
          </a:p>
        </p:txBody>
      </p:sp>
      <p:graphicFrame>
        <p:nvGraphicFramePr>
          <p:cNvPr id="3" name="Table 2">
            <a:extLst>
              <a:ext uri="{FF2B5EF4-FFF2-40B4-BE49-F238E27FC236}">
                <a16:creationId xmlns:a16="http://schemas.microsoft.com/office/drawing/2014/main" id="{32F6C3CF-EDB5-4A61-9702-BBAEB8058691}"/>
              </a:ext>
            </a:extLst>
          </p:cNvPr>
          <p:cNvGraphicFramePr>
            <a:graphicFrameLocks noGrp="1"/>
          </p:cNvGraphicFramePr>
          <p:nvPr/>
        </p:nvGraphicFramePr>
        <p:xfrm>
          <a:off x="773113" y="2717800"/>
          <a:ext cx="7597776" cy="2311400"/>
        </p:xfrm>
        <a:graphic>
          <a:graphicData uri="http://schemas.openxmlformats.org/drawingml/2006/table">
            <a:tbl>
              <a:tblPr firstRow="1" bandRow="1">
                <a:tableStyleId>{5C22544A-7EE6-4342-B048-85BDC9FD1C3A}</a:tableStyleId>
              </a:tblPr>
              <a:tblGrid>
                <a:gridCol w="2532592">
                  <a:extLst>
                    <a:ext uri="{9D8B030D-6E8A-4147-A177-3AD203B41FA5}">
                      <a16:colId xmlns:a16="http://schemas.microsoft.com/office/drawing/2014/main" val="3793677603"/>
                    </a:ext>
                  </a:extLst>
                </a:gridCol>
                <a:gridCol w="2532592">
                  <a:extLst>
                    <a:ext uri="{9D8B030D-6E8A-4147-A177-3AD203B41FA5}">
                      <a16:colId xmlns:a16="http://schemas.microsoft.com/office/drawing/2014/main" val="3405583355"/>
                    </a:ext>
                  </a:extLst>
                </a:gridCol>
                <a:gridCol w="2532592">
                  <a:extLst>
                    <a:ext uri="{9D8B030D-6E8A-4147-A177-3AD203B41FA5}">
                      <a16:colId xmlns:a16="http://schemas.microsoft.com/office/drawing/2014/main" val="3028281931"/>
                    </a:ext>
                  </a:extLst>
                </a:gridCol>
              </a:tblGrid>
              <a:tr h="462280">
                <a:tc gridSpan="3">
                  <a:txBody>
                    <a:bodyPr/>
                    <a:lstStyle/>
                    <a:p>
                      <a:r>
                        <a:rPr lang="en-US" sz="1700" b="1" i="0" u="none" strike="noStrike" cap="none" baseline="0" dirty="0">
                          <a:solidFill>
                            <a:srgbClr val="007FA3"/>
                          </a:solidFill>
                          <a:latin typeface="+mn-lt"/>
                          <a:ea typeface="+mn-ea"/>
                          <a:cs typeface="+mn-cs"/>
                          <a:sym typeface="Arial"/>
                        </a:rPr>
                        <a:t>Table 3-5 </a:t>
                      </a:r>
                      <a:r>
                        <a:rPr lang="en-US" sz="1700" b="0" i="0" u="none" strike="noStrike" cap="none" baseline="0" dirty="0">
                          <a:solidFill>
                            <a:srgbClr val="007FA3"/>
                          </a:solidFill>
                          <a:latin typeface="+mn-lt"/>
                          <a:ea typeface="+mn-ea"/>
                          <a:cs typeface="+mn-cs"/>
                          <a:sym typeface="Arial"/>
                        </a:rPr>
                        <a:t>Algebraic and C++ Multiplication Expressions</a:t>
                      </a:r>
                      <a:endParaRPr lang="en-IN" sz="1700" dirty="0">
                        <a:solidFill>
                          <a:srgbClr val="007FA3"/>
                        </a:solidFill>
                      </a:endParaRPr>
                    </a:p>
                  </a:txBody>
                  <a:tcPr marL="113967" marR="113967" marT="56993" marB="5699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hMerge="1">
                  <a:txBody>
                    <a:bodyPr/>
                    <a:lstStyle/>
                    <a:p>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39754648"/>
                  </a:ext>
                </a:extLst>
              </a:tr>
              <a:tr h="462280">
                <a:tc>
                  <a:txBody>
                    <a:bodyPr/>
                    <a:lstStyle/>
                    <a:p>
                      <a:r>
                        <a:rPr lang="en-IN" sz="1400" b="1" i="0" u="none" strike="noStrike" cap="none" baseline="0" dirty="0">
                          <a:solidFill>
                            <a:schemeClr val="dk1"/>
                          </a:solidFill>
                          <a:latin typeface="+mn-lt"/>
                          <a:ea typeface="+mn-ea"/>
                          <a:cs typeface="+mn-cs"/>
                          <a:sym typeface="Arial"/>
                        </a:rPr>
                        <a:t>Algebraic Expression</a:t>
                      </a:r>
                      <a:endParaRPr lang="en-IN" sz="1700" dirty="0"/>
                    </a:p>
                  </a:txBody>
                  <a:tcPr marL="113967" marR="113967" marT="56993" marB="56993">
                    <a:lnL w="12700" cap="flat" cmpd="sng" algn="ctr">
                      <a:noFill/>
                      <a:prstDash val="solid"/>
                      <a:round/>
                      <a:headEnd type="none" w="med" len="med"/>
                      <a:tailEnd type="none" w="med" len="med"/>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1" i="0" u="none" strike="noStrike" cap="none" baseline="0" dirty="0">
                          <a:solidFill>
                            <a:schemeClr val="dk1"/>
                          </a:solidFill>
                          <a:latin typeface="+mn-lt"/>
                          <a:ea typeface="+mn-ea"/>
                          <a:cs typeface="+mn-cs"/>
                          <a:sym typeface="Arial"/>
                        </a:rPr>
                        <a:t>Operation</a:t>
                      </a:r>
                      <a:endParaRPr lang="en-IN" sz="1700" dirty="0"/>
                    </a:p>
                  </a:txBody>
                  <a:tcPr marL="113967" marR="113967" marT="56993" marB="56993">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1" i="0" u="none" strike="noStrike" cap="none" baseline="0" dirty="0">
                          <a:solidFill>
                            <a:schemeClr val="dk1"/>
                          </a:solidFill>
                          <a:latin typeface="+mn-lt"/>
                          <a:ea typeface="+mn-ea"/>
                          <a:cs typeface="+mn-cs"/>
                          <a:sym typeface="Arial"/>
                        </a:rPr>
                        <a:t>C++ Equivalent</a:t>
                      </a:r>
                      <a:endParaRPr lang="en-IN" sz="1700" dirty="0"/>
                    </a:p>
                  </a:txBody>
                  <a:tcPr marL="113967" marR="113967" marT="56993" marB="56993">
                    <a:lnL w="12700" cmpd="sng">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9010241"/>
                  </a:ext>
                </a:extLst>
              </a:tr>
              <a:tr h="462280">
                <a:tc>
                  <a:txBody>
                    <a:bodyPr/>
                    <a:lstStyle/>
                    <a:p>
                      <a:r>
                        <a:rPr lang="en-IN" sz="1700" dirty="0"/>
                        <a:t>6</a:t>
                      </a:r>
                      <a:r>
                        <a:rPr lang="en-IN" sz="1700" i="1" dirty="0"/>
                        <a:t>B</a:t>
                      </a:r>
                    </a:p>
                  </a:txBody>
                  <a:tcPr marL="113967" marR="113967" marT="56993" marB="56993">
                    <a:lnL w="12700" cap="flat" cmpd="sng" algn="ctr">
                      <a:noFill/>
                      <a:prstDash val="solid"/>
                      <a:round/>
                      <a:headEnd type="none" w="med" len="med"/>
                      <a:tailEnd type="none" w="med" len="med"/>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IN" sz="1700" dirty="0"/>
                        <a:t>6 times B</a:t>
                      </a:r>
                    </a:p>
                  </a:txBody>
                  <a:tcPr marL="113967" marR="113967" marT="56993" marB="56993">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IN" sz="1700" dirty="0"/>
                        <a:t>6 * B</a:t>
                      </a:r>
                    </a:p>
                  </a:txBody>
                  <a:tcPr marL="113967" marR="113967" marT="56993" marB="56993">
                    <a:lnL w="12700" cmpd="sng">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2346250"/>
                  </a:ext>
                </a:extLst>
              </a:tr>
              <a:tr h="462280">
                <a:tc>
                  <a:txBody>
                    <a:bodyPr/>
                    <a:lstStyle/>
                    <a:p>
                      <a:r>
                        <a:rPr lang="en-IN" sz="1700" dirty="0"/>
                        <a:t>(3)(12)</a:t>
                      </a:r>
                    </a:p>
                  </a:txBody>
                  <a:tcPr marL="113967" marR="113967" marT="56993" marB="56993">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700" dirty="0"/>
                        <a:t>3 times 12</a:t>
                      </a:r>
                    </a:p>
                  </a:txBody>
                  <a:tcPr marL="113967" marR="113967" marT="56993" marB="56993">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700" dirty="0"/>
                        <a:t>3 * 12</a:t>
                      </a:r>
                    </a:p>
                  </a:txBody>
                  <a:tcPr marL="113967" marR="113967" marT="56993" marB="56993">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9008029"/>
                  </a:ext>
                </a:extLst>
              </a:tr>
              <a:tr h="462280">
                <a:tc>
                  <a:txBody>
                    <a:bodyPr/>
                    <a:lstStyle/>
                    <a:p>
                      <a:r>
                        <a:rPr lang="en-IN" sz="1700" dirty="0"/>
                        <a:t>4</a:t>
                      </a:r>
                      <a:r>
                        <a:rPr lang="en-IN" sz="1700" i="1" dirty="0"/>
                        <a:t>xy</a:t>
                      </a:r>
                    </a:p>
                  </a:txBody>
                  <a:tcPr marL="113967" marR="113967" marT="56993" marB="56993">
                    <a:lnL w="12700" cap="flat" cmpd="sng" algn="ctr">
                      <a:noFill/>
                      <a:prstDash val="solid"/>
                      <a:round/>
                      <a:headEnd type="none" w="med" len="med"/>
                      <a:tailEnd type="none" w="med" len="med"/>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700" dirty="0"/>
                        <a:t>4 times </a:t>
                      </a:r>
                      <a:r>
                        <a:rPr lang="en-US" sz="1700" i="0" dirty="0"/>
                        <a:t>x</a:t>
                      </a:r>
                      <a:r>
                        <a:rPr lang="en-US" sz="1700" dirty="0"/>
                        <a:t> times </a:t>
                      </a:r>
                      <a:r>
                        <a:rPr lang="en-US" sz="1700" i="0" dirty="0"/>
                        <a:t>y</a:t>
                      </a:r>
                      <a:endParaRPr lang="en-IN" sz="1700" i="0" dirty="0"/>
                    </a:p>
                  </a:txBody>
                  <a:tcPr marL="113967" marR="113967" marT="56993" marB="56993">
                    <a:lnL w="12700" cmpd="sng">
                      <a:noFill/>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700" dirty="0"/>
                        <a:t>4 * x * y</a:t>
                      </a:r>
                    </a:p>
                  </a:txBody>
                  <a:tcPr marL="113967" marR="113967" marT="56993" marB="56993">
                    <a:lnL w="12700" cmpd="sng">
                      <a:noFill/>
                    </a:lnL>
                    <a:lnR w="12700" cap="flat" cmpd="sng" algn="ctr">
                      <a:noFill/>
                      <a:prstDash val="solid"/>
                      <a:round/>
                      <a:headEnd type="none" w="med" len="med"/>
                      <a:tailEnd type="none" w="med" len="med"/>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8817972"/>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1CBFBAAE-B30C-4496-B270-D1BB75841CE5}"/>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50</a:t>
            </a:fld>
            <a:endParaRPr lang="en-US" altLang="en-US" sz="1400">
              <a:latin typeface="Times New Roman" panose="02020603050405020304" pitchFamily="18" charset="0"/>
              <a:sym typeface="Arial" panose="020B0604020202020204" pitchFamily="34" charset="0"/>
            </a:endParaRPr>
          </a:p>
        </p:txBody>
      </p:sp>
      <p:sp>
        <p:nvSpPr>
          <p:cNvPr id="61443" name="Rectangle 2">
            <a:extLst>
              <a:ext uri="{FF2B5EF4-FFF2-40B4-BE49-F238E27FC236}">
                <a16:creationId xmlns:a16="http://schemas.microsoft.com/office/drawing/2014/main" id="{4F6BA449-0A0D-43AB-BF5B-A63A14FF0CF1}"/>
              </a:ext>
            </a:extLst>
          </p:cNvPr>
          <p:cNvSpPr txBox="1">
            <a:spLocks noGrp="1"/>
          </p:cNvSpPr>
          <p:nvPr>
            <p:ph type="title"/>
          </p:nvPr>
        </p:nvSpPr>
        <p:spPr>
          <a:xfrm>
            <a:off x="212789" y="825501"/>
            <a:ext cx="7772400" cy="422275"/>
          </a:xfrm>
          <a:noFill/>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a:t>
            </a:r>
            <a:r>
              <a:rPr lang="en-US" altLang="en-US" dirty="0" err="1">
                <a:latin typeface="Times New Roman" panose="02020603050405020304" pitchFamily="18" charset="0"/>
                <a:cs typeface="Times New Roman" panose="02020603050405020304" pitchFamily="18" charset="0"/>
                <a:sym typeface="Times New Roman" panose="02020603050405020304" pitchFamily="18" charset="0"/>
              </a:rPr>
              <a:t>ComputeChange</a:t>
            </a:r>
            <a:endParaRPr lang="en-US" altLang="en-US"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1444" name="Rectangle 3">
            <a:extLst>
              <a:ext uri="{FF2B5EF4-FFF2-40B4-BE49-F238E27FC236}">
                <a16:creationId xmlns:a16="http://schemas.microsoft.com/office/drawing/2014/main" id="{6096877A-3CCC-4D76-8901-FDFC8448EF56}"/>
              </a:ext>
            </a:extLst>
          </p:cNvPr>
          <p:cNvSpPr txBox="1">
            <a:spLocks noGrp="1"/>
          </p:cNvSpPr>
          <p:nvPr>
            <p:ph type="body" idx="1"/>
          </p:nvPr>
        </p:nvSpPr>
        <p:spPr>
          <a:xfrm>
            <a:off x="228600" y="1952844"/>
            <a:ext cx="5562600" cy="5181600"/>
          </a:xfrm>
        </p:spPr>
        <p:txBody>
          <a:bodyPr/>
          <a:lstStyle/>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(int)(amount * 100);</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Find the number of one dollars</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numberOfOneDollars</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100;</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100;</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Find the number of quarters in the remaining amount</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numberOfQuarters</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25;</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25;</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Find the number of dimes in the remaining amount</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numberOfDimes</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10;</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10;</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Find the number of nickels in the remaining amount</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numberOfNickels</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5;</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5;</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Find the number of pennies in the remaining amount</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numberOfPennies</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a:t>
            </a:r>
          </a:p>
        </p:txBody>
      </p:sp>
      <p:sp>
        <p:nvSpPr>
          <p:cNvPr id="61445" name="Rectangle 4">
            <a:extLst>
              <a:ext uri="{FF2B5EF4-FFF2-40B4-BE49-F238E27FC236}">
                <a16:creationId xmlns:a16="http://schemas.microsoft.com/office/drawing/2014/main" id="{4A199DBE-1E53-463D-BD3A-E8F302AEE3B8}"/>
              </a:ext>
            </a:extLst>
          </p:cNvPr>
          <p:cNvSpPr>
            <a:spLocks noChangeArrowheads="1"/>
          </p:cNvSpPr>
          <p:nvPr/>
        </p:nvSpPr>
        <p:spPr bwMode="auto">
          <a:xfrm>
            <a:off x="7416790" y="1704976"/>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5050"/>
                </a:solidFill>
                <a:latin typeface="Times New Roman" panose="02020603050405020304" pitchFamily="18" charset="0"/>
              </a:rPr>
              <a:t>1156</a:t>
            </a:r>
          </a:p>
        </p:txBody>
      </p:sp>
      <p:sp>
        <p:nvSpPr>
          <p:cNvPr id="61446" name="Text Box 5">
            <a:extLst>
              <a:ext uri="{FF2B5EF4-FFF2-40B4-BE49-F238E27FC236}">
                <a16:creationId xmlns:a16="http://schemas.microsoft.com/office/drawing/2014/main" id="{1E833C8B-3248-4196-A803-663E80CF2CF2}"/>
              </a:ext>
            </a:extLst>
          </p:cNvPr>
          <p:cNvSpPr txBox="1">
            <a:spLocks noChangeArrowheads="1"/>
          </p:cNvSpPr>
          <p:nvPr/>
        </p:nvSpPr>
        <p:spPr bwMode="auto">
          <a:xfrm>
            <a:off x="5807011" y="1674813"/>
            <a:ext cx="1728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dirty="0" err="1">
                <a:latin typeface="Times New Roman" panose="02020603050405020304" pitchFamily="18" charset="0"/>
              </a:rPr>
              <a:t>remainingAmount</a:t>
            </a:r>
            <a:endParaRPr lang="en-US" altLang="en-US" sz="1600" dirty="0">
              <a:latin typeface="Times New Roman" panose="02020603050405020304" pitchFamily="18" charset="0"/>
            </a:endParaRPr>
          </a:p>
        </p:txBody>
      </p:sp>
      <p:sp>
        <p:nvSpPr>
          <p:cNvPr id="61447" name="Rectangle 6">
            <a:extLst>
              <a:ext uri="{FF2B5EF4-FFF2-40B4-BE49-F238E27FC236}">
                <a16:creationId xmlns:a16="http://schemas.microsoft.com/office/drawing/2014/main" id="{D899575E-7ADA-4BE0-9B93-94491465ACA0}"/>
              </a:ext>
            </a:extLst>
          </p:cNvPr>
          <p:cNvSpPr>
            <a:spLocks noChangeArrowheads="1"/>
          </p:cNvSpPr>
          <p:nvPr/>
        </p:nvSpPr>
        <p:spPr bwMode="auto">
          <a:xfrm>
            <a:off x="212789" y="1952844"/>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p:sp>
        <p:nvSpPr>
          <p:cNvPr id="277511" name="AutoShape 7">
            <a:extLst>
              <a:ext uri="{FF2B5EF4-FFF2-40B4-BE49-F238E27FC236}">
                <a16:creationId xmlns:a16="http://schemas.microsoft.com/office/drawing/2014/main" id="{1223F729-91DF-4532-9D9B-97C3E0076CE5}"/>
              </a:ext>
            </a:extLst>
          </p:cNvPr>
          <p:cNvSpPr>
            <a:spLocks noChangeArrowheads="1"/>
          </p:cNvSpPr>
          <p:nvPr/>
        </p:nvSpPr>
        <p:spPr bwMode="auto">
          <a:xfrm>
            <a:off x="6457950" y="2438400"/>
            <a:ext cx="2457450" cy="615950"/>
          </a:xfrm>
          <a:prstGeom prst="wedgeRoundRectCallout">
            <a:avLst>
              <a:gd name="adj1" fmla="val 1162"/>
              <a:gd name="adj2" fmla="val -13969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remainingAmount initialized</a:t>
            </a:r>
          </a:p>
        </p:txBody>
      </p:sp>
      <p:sp>
        <p:nvSpPr>
          <p:cNvPr id="277512" name="AutoShape 8">
            <a:extLst>
              <a:ext uri="{FF2B5EF4-FFF2-40B4-BE49-F238E27FC236}">
                <a16:creationId xmlns:a16="http://schemas.microsoft.com/office/drawing/2014/main" id="{82030D29-E4F5-4C3F-A745-2651140B52E9}"/>
              </a:ext>
            </a:extLst>
          </p:cNvPr>
          <p:cNvSpPr>
            <a:spLocks noChangeArrowheads="1"/>
          </p:cNvSpPr>
          <p:nvPr/>
        </p:nvSpPr>
        <p:spPr bwMode="auto">
          <a:xfrm>
            <a:off x="2819400" y="1446213"/>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latin typeface="Times New Roman" panose="02020603050405020304" pitchFamily="18" charset="0"/>
              </a:rPr>
              <a:t>Suppose amount is 11.56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7511"/>
                                        </p:tgtEl>
                                        <p:attrNameLst>
                                          <p:attrName>style.visibility</p:attrName>
                                        </p:attrNameLst>
                                      </p:cBhvr>
                                      <p:to>
                                        <p:strVal val="visible"/>
                                      </p:to>
                                    </p:set>
                                    <p:anim calcmode="lin" valueType="num">
                                      <p:cBhvr additive="base">
                                        <p:cTn id="7" dur="500" fill="hold"/>
                                        <p:tgtEl>
                                          <p:spTgt spid="277511"/>
                                        </p:tgtEl>
                                        <p:attrNameLst>
                                          <p:attrName>ppt_x</p:attrName>
                                        </p:attrNameLst>
                                      </p:cBhvr>
                                      <p:tavLst>
                                        <p:tav tm="0">
                                          <p:val>
                                            <p:strVal val="0-#ppt_w/2"/>
                                          </p:val>
                                        </p:tav>
                                        <p:tav tm="100000">
                                          <p:val>
                                            <p:strVal val="#ppt_x"/>
                                          </p:val>
                                        </p:tav>
                                      </p:tavLst>
                                    </p:anim>
                                    <p:anim calcmode="lin" valueType="num">
                                      <p:cBhvr additive="base">
                                        <p:cTn id="8" dur="500" fill="hold"/>
                                        <p:tgtEl>
                                          <p:spTgt spid="2775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7512"/>
                                        </p:tgtEl>
                                        <p:attrNameLst>
                                          <p:attrName>style.visibility</p:attrName>
                                        </p:attrNameLst>
                                      </p:cBhvr>
                                      <p:to>
                                        <p:strVal val="visible"/>
                                      </p:to>
                                    </p:set>
                                    <p:anim calcmode="lin" valueType="num">
                                      <p:cBhvr additive="base">
                                        <p:cTn id="11" dur="500" fill="hold"/>
                                        <p:tgtEl>
                                          <p:spTgt spid="277512"/>
                                        </p:tgtEl>
                                        <p:attrNameLst>
                                          <p:attrName>ppt_x</p:attrName>
                                        </p:attrNameLst>
                                      </p:cBhvr>
                                      <p:tavLst>
                                        <p:tav tm="0">
                                          <p:val>
                                            <p:strVal val="0-#ppt_w/2"/>
                                          </p:val>
                                        </p:tav>
                                        <p:tav tm="100000">
                                          <p:val>
                                            <p:strVal val="#ppt_x"/>
                                          </p:val>
                                        </p:tav>
                                      </p:tavLst>
                                    </p:anim>
                                    <p:anim calcmode="lin" valueType="num">
                                      <p:cBhvr additive="base">
                                        <p:cTn id="12" dur="500" fill="hold"/>
                                        <p:tgtEl>
                                          <p:spTgt spid="2775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1" grpId="0" animBg="1"/>
      <p:bldP spid="2775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A955A287-4A79-4360-BEEF-1FAEF6B6ECDE}"/>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51</a:t>
            </a:fld>
            <a:endParaRPr lang="en-US" altLang="en-US" sz="1400">
              <a:latin typeface="Times New Roman" panose="02020603050405020304" pitchFamily="18" charset="0"/>
              <a:sym typeface="Arial" panose="020B0604020202020204" pitchFamily="34" charset="0"/>
            </a:endParaRPr>
          </a:p>
        </p:txBody>
      </p:sp>
      <p:sp>
        <p:nvSpPr>
          <p:cNvPr id="62467" name="Rectangle 2">
            <a:extLst>
              <a:ext uri="{FF2B5EF4-FFF2-40B4-BE49-F238E27FC236}">
                <a16:creationId xmlns:a16="http://schemas.microsoft.com/office/drawing/2014/main" id="{019B28F8-4D1C-4A8A-B615-32A6B9D31B57}"/>
              </a:ext>
            </a:extLst>
          </p:cNvPr>
          <p:cNvSpPr txBox="1">
            <a:spLocks noGrp="1"/>
          </p:cNvSpPr>
          <p:nvPr>
            <p:ph type="title"/>
          </p:nvPr>
        </p:nvSpPr>
        <p:spPr>
          <a:xfrm>
            <a:off x="304800" y="736600"/>
            <a:ext cx="7772400" cy="422275"/>
          </a:xfrm>
          <a:noFill/>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a:t>
            </a:r>
            <a:r>
              <a:rPr lang="en-US" altLang="en-US" dirty="0" err="1">
                <a:latin typeface="Times New Roman" panose="02020603050405020304" pitchFamily="18" charset="0"/>
                <a:cs typeface="Times New Roman" panose="02020603050405020304" pitchFamily="18" charset="0"/>
                <a:sym typeface="Times New Roman" panose="02020603050405020304" pitchFamily="18" charset="0"/>
              </a:rPr>
              <a:t>ComputeChange</a:t>
            </a:r>
            <a:endParaRPr lang="en-US" altLang="en-US"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2468" name="Rectangle 3">
            <a:extLst>
              <a:ext uri="{FF2B5EF4-FFF2-40B4-BE49-F238E27FC236}">
                <a16:creationId xmlns:a16="http://schemas.microsoft.com/office/drawing/2014/main" id="{51379E7D-F50F-45FA-A4E3-E3F5347FE5D2}"/>
              </a:ext>
            </a:extLst>
          </p:cNvPr>
          <p:cNvSpPr txBox="1">
            <a:spLocks noGrp="1"/>
          </p:cNvSpPr>
          <p:nvPr>
            <p:ph type="body" idx="1"/>
          </p:nvPr>
        </p:nvSpPr>
        <p:spPr>
          <a:xfrm>
            <a:off x="175206" y="1752600"/>
            <a:ext cx="5562600" cy="5181600"/>
          </a:xfrm>
        </p:spPr>
        <p:txBody>
          <a:bodyPr/>
          <a:lstStyle/>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remainingAmount = (int)(amount * 100);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one dollars</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numberOfOneDollars = remainingAmount / 100;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100;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quarters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numberOfQuarters = remainingAmount / 25;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25;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dimes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numberOfDimes = remainingAmount / 10;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10;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nickels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numberOfNickels = remainingAmount / 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pennies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numberOfPennies = remainingAmount;</a:t>
            </a:r>
          </a:p>
        </p:txBody>
      </p:sp>
      <p:sp>
        <p:nvSpPr>
          <p:cNvPr id="62469" name="Rectangle 4">
            <a:extLst>
              <a:ext uri="{FF2B5EF4-FFF2-40B4-BE49-F238E27FC236}">
                <a16:creationId xmlns:a16="http://schemas.microsoft.com/office/drawing/2014/main" id="{E0980969-CFD4-4707-B20B-66AE912EF3C0}"/>
              </a:ext>
            </a:extLst>
          </p:cNvPr>
          <p:cNvSpPr>
            <a:spLocks noChangeArrowheads="1"/>
          </p:cNvSpPr>
          <p:nvPr/>
        </p:nvSpPr>
        <p:spPr bwMode="auto">
          <a:xfrm>
            <a:off x="7875588" y="1485106"/>
            <a:ext cx="88265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Times New Roman" panose="02020603050405020304" pitchFamily="18" charset="0"/>
              </a:rPr>
              <a:t>1156</a:t>
            </a:r>
          </a:p>
        </p:txBody>
      </p:sp>
      <p:sp>
        <p:nvSpPr>
          <p:cNvPr id="62470" name="Text Box 5">
            <a:extLst>
              <a:ext uri="{FF2B5EF4-FFF2-40B4-BE49-F238E27FC236}">
                <a16:creationId xmlns:a16="http://schemas.microsoft.com/office/drawing/2014/main" id="{5DEF3DDA-93D6-486D-9CFA-A6C39E95618C}"/>
              </a:ext>
            </a:extLst>
          </p:cNvPr>
          <p:cNvSpPr txBox="1">
            <a:spLocks noChangeArrowheads="1"/>
          </p:cNvSpPr>
          <p:nvPr/>
        </p:nvSpPr>
        <p:spPr bwMode="auto">
          <a:xfrm>
            <a:off x="5836231" y="1479550"/>
            <a:ext cx="1728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rPr>
              <a:t>remainingAmount</a:t>
            </a:r>
          </a:p>
        </p:txBody>
      </p:sp>
      <p:sp>
        <p:nvSpPr>
          <p:cNvPr id="62471" name="AutoShape 6">
            <a:extLst>
              <a:ext uri="{FF2B5EF4-FFF2-40B4-BE49-F238E27FC236}">
                <a16:creationId xmlns:a16="http://schemas.microsoft.com/office/drawing/2014/main" id="{A9963D44-8C6A-42D6-A02F-B53F8ED9E41D}"/>
              </a:ext>
            </a:extLst>
          </p:cNvPr>
          <p:cNvSpPr>
            <a:spLocks noChangeArrowheads="1"/>
          </p:cNvSpPr>
          <p:nvPr/>
        </p:nvSpPr>
        <p:spPr bwMode="auto">
          <a:xfrm>
            <a:off x="2590800" y="1254125"/>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Suppose amount is 11.56</a:t>
            </a:r>
          </a:p>
        </p:txBody>
      </p:sp>
      <p:sp>
        <p:nvSpPr>
          <p:cNvPr id="62472" name="Rectangle 7">
            <a:extLst>
              <a:ext uri="{FF2B5EF4-FFF2-40B4-BE49-F238E27FC236}">
                <a16:creationId xmlns:a16="http://schemas.microsoft.com/office/drawing/2014/main" id="{7F04B33E-29F9-4067-BFA1-69F71BF79620}"/>
              </a:ext>
            </a:extLst>
          </p:cNvPr>
          <p:cNvSpPr>
            <a:spLocks noChangeArrowheads="1"/>
          </p:cNvSpPr>
          <p:nvPr/>
        </p:nvSpPr>
        <p:spPr bwMode="auto">
          <a:xfrm>
            <a:off x="228600" y="2438400"/>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p:sp>
        <p:nvSpPr>
          <p:cNvPr id="62473" name="Rectangle 8">
            <a:extLst>
              <a:ext uri="{FF2B5EF4-FFF2-40B4-BE49-F238E27FC236}">
                <a16:creationId xmlns:a16="http://schemas.microsoft.com/office/drawing/2014/main" id="{1BD019F5-4672-4026-B3EF-A83EACA2C3F1}"/>
              </a:ext>
            </a:extLst>
          </p:cNvPr>
          <p:cNvSpPr>
            <a:spLocks noChangeArrowheads="1"/>
          </p:cNvSpPr>
          <p:nvPr/>
        </p:nvSpPr>
        <p:spPr bwMode="auto">
          <a:xfrm>
            <a:off x="7951788" y="1854200"/>
            <a:ext cx="88265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5050"/>
                </a:solidFill>
                <a:latin typeface="Times New Roman" panose="02020603050405020304" pitchFamily="18" charset="0"/>
              </a:rPr>
              <a:t>11</a:t>
            </a:r>
          </a:p>
        </p:txBody>
      </p:sp>
      <p:sp>
        <p:nvSpPr>
          <p:cNvPr id="62474" name="Text Box 9">
            <a:extLst>
              <a:ext uri="{FF2B5EF4-FFF2-40B4-BE49-F238E27FC236}">
                <a16:creationId xmlns:a16="http://schemas.microsoft.com/office/drawing/2014/main" id="{6096AF5E-FABC-492C-B460-6B117600C521}"/>
              </a:ext>
            </a:extLst>
          </p:cNvPr>
          <p:cNvSpPr txBox="1">
            <a:spLocks noChangeArrowheads="1"/>
          </p:cNvSpPr>
          <p:nvPr/>
        </p:nvSpPr>
        <p:spPr bwMode="auto">
          <a:xfrm>
            <a:off x="5838825" y="1892300"/>
            <a:ext cx="2036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rPr>
              <a:t>numberOfOneDollars</a:t>
            </a:r>
          </a:p>
        </p:txBody>
      </p:sp>
      <p:sp>
        <p:nvSpPr>
          <p:cNvPr id="278538" name="AutoShape 10">
            <a:extLst>
              <a:ext uri="{FF2B5EF4-FFF2-40B4-BE49-F238E27FC236}">
                <a16:creationId xmlns:a16="http://schemas.microsoft.com/office/drawing/2014/main" id="{167D990A-F92B-4A6B-B3D0-BFD833CF43BA}"/>
              </a:ext>
            </a:extLst>
          </p:cNvPr>
          <p:cNvSpPr>
            <a:spLocks noChangeArrowheads="1"/>
          </p:cNvSpPr>
          <p:nvPr/>
        </p:nvSpPr>
        <p:spPr bwMode="auto">
          <a:xfrm>
            <a:off x="6530975" y="2584450"/>
            <a:ext cx="2303463" cy="615950"/>
          </a:xfrm>
          <a:prstGeom prst="wedgeRoundRectCallout">
            <a:avLst>
              <a:gd name="adj1" fmla="val 16574"/>
              <a:gd name="adj2" fmla="val -13453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latin typeface="Times New Roman" panose="02020603050405020304" pitchFamily="18" charset="0"/>
              </a:rPr>
              <a:t>numberOfOneDollars assigned</a:t>
            </a:r>
          </a:p>
        </p:txBody>
      </p:sp>
      <p:sp>
        <p:nvSpPr>
          <p:cNvPr id="62476" name="Rectangle 11">
            <a:extLst>
              <a:ext uri="{FF2B5EF4-FFF2-40B4-BE49-F238E27FC236}">
                <a16:creationId xmlns:a16="http://schemas.microsoft.com/office/drawing/2014/main" id="{0BEFA333-F4BA-4226-BDEA-C4DCC5C0A92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8538"/>
                                        </p:tgtEl>
                                        <p:attrNameLst>
                                          <p:attrName>style.visibility</p:attrName>
                                        </p:attrNameLst>
                                      </p:cBhvr>
                                      <p:to>
                                        <p:strVal val="visible"/>
                                      </p:to>
                                    </p:set>
                                    <p:anim calcmode="lin" valueType="num">
                                      <p:cBhvr additive="base">
                                        <p:cTn id="7" dur="500" fill="hold"/>
                                        <p:tgtEl>
                                          <p:spTgt spid="278538"/>
                                        </p:tgtEl>
                                        <p:attrNameLst>
                                          <p:attrName>ppt_x</p:attrName>
                                        </p:attrNameLst>
                                      </p:cBhvr>
                                      <p:tavLst>
                                        <p:tav tm="0">
                                          <p:val>
                                            <p:strVal val="0-#ppt_w/2"/>
                                          </p:val>
                                        </p:tav>
                                        <p:tav tm="100000">
                                          <p:val>
                                            <p:strVal val="#ppt_x"/>
                                          </p:val>
                                        </p:tav>
                                      </p:tavLst>
                                    </p:anim>
                                    <p:anim calcmode="lin" valueType="num">
                                      <p:cBhvr additive="base">
                                        <p:cTn id="8" dur="500" fill="hold"/>
                                        <p:tgtEl>
                                          <p:spTgt spid="278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85F5FE69-365C-421A-BAB9-B0977195DC70}"/>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52</a:t>
            </a:fld>
            <a:endParaRPr lang="en-US" altLang="en-US" sz="1400">
              <a:latin typeface="Times New Roman" panose="02020603050405020304" pitchFamily="18" charset="0"/>
              <a:sym typeface="Arial" panose="020B0604020202020204" pitchFamily="34" charset="0"/>
            </a:endParaRPr>
          </a:p>
        </p:txBody>
      </p:sp>
      <p:sp>
        <p:nvSpPr>
          <p:cNvPr id="63491" name="Rectangle 2">
            <a:extLst>
              <a:ext uri="{FF2B5EF4-FFF2-40B4-BE49-F238E27FC236}">
                <a16:creationId xmlns:a16="http://schemas.microsoft.com/office/drawing/2014/main" id="{A6582E7D-FA33-4BFD-8E7D-31FB6D3B4668}"/>
              </a:ext>
            </a:extLst>
          </p:cNvPr>
          <p:cNvSpPr txBox="1">
            <a:spLocks noGrp="1"/>
          </p:cNvSpPr>
          <p:nvPr>
            <p:ph type="title"/>
          </p:nvPr>
        </p:nvSpPr>
        <p:spPr>
          <a:xfrm>
            <a:off x="228600" y="738188"/>
            <a:ext cx="7772400" cy="422275"/>
          </a:xfrm>
          <a:noFill/>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a:t>
            </a:r>
            <a:r>
              <a:rPr lang="en-US" altLang="en-US" dirty="0" err="1">
                <a:latin typeface="Times New Roman" panose="02020603050405020304" pitchFamily="18" charset="0"/>
                <a:cs typeface="Times New Roman" panose="02020603050405020304" pitchFamily="18" charset="0"/>
                <a:sym typeface="Times New Roman" panose="02020603050405020304" pitchFamily="18" charset="0"/>
              </a:rPr>
              <a:t>ComputeChange</a:t>
            </a:r>
            <a:endParaRPr lang="en-US" altLang="en-US"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3492" name="Rectangle 3">
            <a:extLst>
              <a:ext uri="{FF2B5EF4-FFF2-40B4-BE49-F238E27FC236}">
                <a16:creationId xmlns:a16="http://schemas.microsoft.com/office/drawing/2014/main" id="{C18E2D14-FD0A-4C2B-B0F2-1A45CE7D1BCA}"/>
              </a:ext>
            </a:extLst>
          </p:cNvPr>
          <p:cNvSpPr txBox="1">
            <a:spLocks noGrp="1"/>
          </p:cNvSpPr>
          <p:nvPr>
            <p:ph type="body" idx="1"/>
          </p:nvPr>
        </p:nvSpPr>
        <p:spPr>
          <a:xfrm>
            <a:off x="200025" y="1854200"/>
            <a:ext cx="5562600" cy="5181600"/>
          </a:xfrm>
        </p:spPr>
        <p:txBody>
          <a:bodyPr/>
          <a:lstStyle/>
          <a:p>
            <a:pPr marL="255588" indent="-153988">
              <a:lnSpc>
                <a:spcPct val="80000"/>
              </a:lnSpc>
              <a:buSzTx/>
              <a:buFont typeface="Monotype Sorts" pitchFamily="2" charset="2"/>
              <a:buNone/>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int remainingAmount = (int)(amount * 100);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one dollars</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numberOfOneDollars = remainingAmount / 100;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100;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quarters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numberOfQuarters = remainingAmount / 25;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25;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dimes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numberOfDimes = remainingAmount / 10;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10;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nickels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numberOfNickels = remainingAmount / 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pennies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numberOfPennies = remainingAmount;</a:t>
            </a:r>
          </a:p>
        </p:txBody>
      </p:sp>
      <p:sp>
        <p:nvSpPr>
          <p:cNvPr id="63493" name="Rectangle 4">
            <a:extLst>
              <a:ext uri="{FF2B5EF4-FFF2-40B4-BE49-F238E27FC236}">
                <a16:creationId xmlns:a16="http://schemas.microsoft.com/office/drawing/2014/main" id="{873AE020-A99A-408F-BF86-50C3752F666B}"/>
              </a:ext>
            </a:extLst>
          </p:cNvPr>
          <p:cNvSpPr>
            <a:spLocks noChangeArrowheads="1"/>
          </p:cNvSpPr>
          <p:nvPr/>
        </p:nvSpPr>
        <p:spPr bwMode="auto">
          <a:xfrm>
            <a:off x="7951788" y="1461294"/>
            <a:ext cx="88265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FF5050"/>
                </a:solidFill>
                <a:latin typeface="Times New Roman" panose="02020603050405020304" pitchFamily="18" charset="0"/>
              </a:rPr>
              <a:t>56</a:t>
            </a:r>
          </a:p>
        </p:txBody>
      </p:sp>
      <p:sp>
        <p:nvSpPr>
          <p:cNvPr id="63494" name="Text Box 5">
            <a:extLst>
              <a:ext uri="{FF2B5EF4-FFF2-40B4-BE49-F238E27FC236}">
                <a16:creationId xmlns:a16="http://schemas.microsoft.com/office/drawing/2014/main" id="{4630596F-BF0A-445A-A184-FE07BEDE426A}"/>
              </a:ext>
            </a:extLst>
          </p:cNvPr>
          <p:cNvSpPr txBox="1">
            <a:spLocks noChangeArrowheads="1"/>
          </p:cNvSpPr>
          <p:nvPr/>
        </p:nvSpPr>
        <p:spPr bwMode="auto">
          <a:xfrm>
            <a:off x="5867400" y="1547813"/>
            <a:ext cx="1728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dirty="0" err="1">
                <a:latin typeface="Times New Roman" panose="02020603050405020304" pitchFamily="18" charset="0"/>
              </a:rPr>
              <a:t>remainingAmount</a:t>
            </a:r>
            <a:endParaRPr lang="en-US" altLang="en-US" sz="1600" dirty="0">
              <a:latin typeface="Times New Roman" panose="02020603050405020304" pitchFamily="18" charset="0"/>
            </a:endParaRPr>
          </a:p>
        </p:txBody>
      </p:sp>
      <p:sp>
        <p:nvSpPr>
          <p:cNvPr id="63495" name="AutoShape 6">
            <a:extLst>
              <a:ext uri="{FF2B5EF4-FFF2-40B4-BE49-F238E27FC236}">
                <a16:creationId xmlns:a16="http://schemas.microsoft.com/office/drawing/2014/main" id="{C74968AB-9801-41C5-8BB4-CEADD2D2A841}"/>
              </a:ext>
            </a:extLst>
          </p:cNvPr>
          <p:cNvSpPr>
            <a:spLocks noChangeArrowheads="1"/>
          </p:cNvSpPr>
          <p:nvPr/>
        </p:nvSpPr>
        <p:spPr bwMode="auto">
          <a:xfrm>
            <a:off x="2511426" y="1292622"/>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Suppose amount is 11.56</a:t>
            </a:r>
          </a:p>
        </p:txBody>
      </p:sp>
      <p:sp>
        <p:nvSpPr>
          <p:cNvPr id="63496" name="Rectangle 7">
            <a:extLst>
              <a:ext uri="{FF2B5EF4-FFF2-40B4-BE49-F238E27FC236}">
                <a16:creationId xmlns:a16="http://schemas.microsoft.com/office/drawing/2014/main" id="{10FAE537-2B3F-4503-BEC6-DAE156BCC694}"/>
              </a:ext>
            </a:extLst>
          </p:cNvPr>
          <p:cNvSpPr>
            <a:spLocks noChangeArrowheads="1"/>
          </p:cNvSpPr>
          <p:nvPr/>
        </p:nvSpPr>
        <p:spPr bwMode="auto">
          <a:xfrm>
            <a:off x="155575" y="2819400"/>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p:sp>
        <p:nvSpPr>
          <p:cNvPr id="63497" name="Rectangle 8">
            <a:extLst>
              <a:ext uri="{FF2B5EF4-FFF2-40B4-BE49-F238E27FC236}">
                <a16:creationId xmlns:a16="http://schemas.microsoft.com/office/drawing/2014/main" id="{5D38C662-FCCA-43D8-9B1A-6CE22C2BE31E}"/>
              </a:ext>
            </a:extLst>
          </p:cNvPr>
          <p:cNvSpPr>
            <a:spLocks noChangeArrowheads="1"/>
          </p:cNvSpPr>
          <p:nvPr/>
        </p:nvSpPr>
        <p:spPr bwMode="auto">
          <a:xfrm>
            <a:off x="7951788" y="1854200"/>
            <a:ext cx="88265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Times New Roman" panose="02020603050405020304" pitchFamily="18" charset="0"/>
              </a:rPr>
              <a:t>11</a:t>
            </a:r>
          </a:p>
        </p:txBody>
      </p:sp>
      <p:sp>
        <p:nvSpPr>
          <p:cNvPr id="63498" name="Text Box 9">
            <a:extLst>
              <a:ext uri="{FF2B5EF4-FFF2-40B4-BE49-F238E27FC236}">
                <a16:creationId xmlns:a16="http://schemas.microsoft.com/office/drawing/2014/main" id="{B2D044C7-43A4-4878-87D3-E06E0311AECD}"/>
              </a:ext>
            </a:extLst>
          </p:cNvPr>
          <p:cNvSpPr txBox="1">
            <a:spLocks noChangeArrowheads="1"/>
          </p:cNvSpPr>
          <p:nvPr/>
        </p:nvSpPr>
        <p:spPr bwMode="auto">
          <a:xfrm>
            <a:off x="5838825" y="1892300"/>
            <a:ext cx="2036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rPr>
              <a:t>numberOfOneDollars</a:t>
            </a:r>
          </a:p>
        </p:txBody>
      </p:sp>
      <p:sp>
        <p:nvSpPr>
          <p:cNvPr id="279562" name="AutoShape 10">
            <a:extLst>
              <a:ext uri="{FF2B5EF4-FFF2-40B4-BE49-F238E27FC236}">
                <a16:creationId xmlns:a16="http://schemas.microsoft.com/office/drawing/2014/main" id="{27AB5B2D-BD55-40B1-94E4-C8F1AA7E4AC5}"/>
              </a:ext>
            </a:extLst>
          </p:cNvPr>
          <p:cNvSpPr>
            <a:spLocks noChangeArrowheads="1"/>
          </p:cNvSpPr>
          <p:nvPr/>
        </p:nvSpPr>
        <p:spPr bwMode="auto">
          <a:xfrm>
            <a:off x="5254135" y="3881437"/>
            <a:ext cx="2303463" cy="615950"/>
          </a:xfrm>
          <a:prstGeom prst="wedgeRoundRectCallout">
            <a:avLst>
              <a:gd name="adj1" fmla="val -55102"/>
              <a:gd name="adj2" fmla="val -1842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latin typeface="Times New Roman" panose="02020603050405020304" pitchFamily="18" charset="0"/>
              </a:rPr>
              <a:t>remainingAmount updated</a:t>
            </a:r>
          </a:p>
        </p:txBody>
      </p:sp>
      <p:sp>
        <p:nvSpPr>
          <p:cNvPr id="63500" name="Line 11">
            <a:extLst>
              <a:ext uri="{FF2B5EF4-FFF2-40B4-BE49-F238E27FC236}">
                <a16:creationId xmlns:a16="http://schemas.microsoft.com/office/drawing/2014/main" id="{AF40E891-D977-4538-B9C3-2A17741BBF0E}"/>
              </a:ext>
            </a:extLst>
          </p:cNvPr>
          <p:cNvSpPr>
            <a:spLocks noChangeShapeType="1"/>
          </p:cNvSpPr>
          <p:nvPr/>
        </p:nvSpPr>
        <p:spPr bwMode="auto">
          <a:xfrm flipV="1">
            <a:off x="4419600" y="1804235"/>
            <a:ext cx="3532188"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1" name="Rectangle 12">
            <a:extLst>
              <a:ext uri="{FF2B5EF4-FFF2-40B4-BE49-F238E27FC236}">
                <a16:creationId xmlns:a16="http://schemas.microsoft.com/office/drawing/2014/main" id="{EFDEBCE0-6D8A-43F4-81FC-D274DEC7437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9562"/>
                                        </p:tgtEl>
                                        <p:attrNameLst>
                                          <p:attrName>style.visibility</p:attrName>
                                        </p:attrNameLst>
                                      </p:cBhvr>
                                      <p:to>
                                        <p:strVal val="visible"/>
                                      </p:to>
                                    </p:set>
                                    <p:anim calcmode="lin" valueType="num">
                                      <p:cBhvr additive="base">
                                        <p:cTn id="7" dur="500" fill="hold"/>
                                        <p:tgtEl>
                                          <p:spTgt spid="279562"/>
                                        </p:tgtEl>
                                        <p:attrNameLst>
                                          <p:attrName>ppt_x</p:attrName>
                                        </p:attrNameLst>
                                      </p:cBhvr>
                                      <p:tavLst>
                                        <p:tav tm="0">
                                          <p:val>
                                            <p:strVal val="0-#ppt_w/2"/>
                                          </p:val>
                                        </p:tav>
                                        <p:tav tm="100000">
                                          <p:val>
                                            <p:strVal val="#ppt_x"/>
                                          </p:val>
                                        </p:tav>
                                      </p:tavLst>
                                    </p:anim>
                                    <p:anim calcmode="lin" valueType="num">
                                      <p:cBhvr additive="base">
                                        <p:cTn id="8" dur="500" fill="hold"/>
                                        <p:tgtEl>
                                          <p:spTgt spid="2795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3DA045B8-2E90-462C-8DF8-7216830D62AB}"/>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53</a:t>
            </a:fld>
            <a:endParaRPr lang="en-US" altLang="en-US" sz="1400">
              <a:latin typeface="Times New Roman" panose="02020603050405020304" pitchFamily="18" charset="0"/>
              <a:sym typeface="Arial" panose="020B0604020202020204" pitchFamily="34" charset="0"/>
            </a:endParaRPr>
          </a:p>
        </p:txBody>
      </p:sp>
      <p:sp>
        <p:nvSpPr>
          <p:cNvPr id="64515" name="Rectangle 2">
            <a:extLst>
              <a:ext uri="{FF2B5EF4-FFF2-40B4-BE49-F238E27FC236}">
                <a16:creationId xmlns:a16="http://schemas.microsoft.com/office/drawing/2014/main" id="{95AE4A85-8CFA-479D-800A-7E1058D9DC50}"/>
              </a:ext>
            </a:extLst>
          </p:cNvPr>
          <p:cNvSpPr txBox="1">
            <a:spLocks noGrp="1"/>
          </p:cNvSpPr>
          <p:nvPr>
            <p:ph type="title"/>
          </p:nvPr>
        </p:nvSpPr>
        <p:spPr>
          <a:xfrm>
            <a:off x="200460" y="822722"/>
            <a:ext cx="7772400" cy="422275"/>
          </a:xfrm>
          <a:noFill/>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Trace </a:t>
            </a:r>
            <a:r>
              <a:rPr lang="en-US" altLang="en-US" dirty="0" err="1">
                <a:latin typeface="Times New Roman" panose="02020603050405020304" pitchFamily="18" charset="0"/>
                <a:cs typeface="Times New Roman" panose="02020603050405020304" pitchFamily="18" charset="0"/>
                <a:sym typeface="Times New Roman" panose="02020603050405020304" pitchFamily="18" charset="0"/>
              </a:rPr>
              <a:t>ComputeChange</a:t>
            </a:r>
            <a:endParaRPr lang="en-US" altLang="en-US"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4516" name="Rectangle 3">
            <a:extLst>
              <a:ext uri="{FF2B5EF4-FFF2-40B4-BE49-F238E27FC236}">
                <a16:creationId xmlns:a16="http://schemas.microsoft.com/office/drawing/2014/main" id="{113A3D43-F135-4A18-9E60-D4207F6F193F}"/>
              </a:ext>
            </a:extLst>
          </p:cNvPr>
          <p:cNvSpPr txBox="1">
            <a:spLocks noGrp="1"/>
          </p:cNvSpPr>
          <p:nvPr>
            <p:ph type="body" idx="1"/>
          </p:nvPr>
        </p:nvSpPr>
        <p:spPr>
          <a:xfrm>
            <a:off x="200025" y="1667429"/>
            <a:ext cx="5562600" cy="5181600"/>
          </a:xfrm>
        </p:spPr>
        <p:txBody>
          <a:bodyPr/>
          <a:lstStyle/>
          <a:p>
            <a:pPr marL="255588" indent="-153988">
              <a:lnSpc>
                <a:spcPct val="80000"/>
              </a:lnSpc>
              <a:buSzTx/>
              <a:buFont typeface="Monotype Sorts" pitchFamily="2" charset="2"/>
              <a:buNone/>
            </a:pPr>
            <a:r>
              <a:rPr lang="en-US" altLang="en-US" sz="160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int remainingAmount = (int)(amount * 100);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one dollars</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numberOfOneDollars = remainingAmount / 100;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100;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quarters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numberOfQuarters = remainingAmount / 25;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25;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dimes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numberOfDimes = remainingAmount / 10;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10;</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nickels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numberOfNickels = remainingAmount / 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remainingAmount = remainingAmount % 5;</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 Find the number of pennies in the remaining amount</a:t>
            </a:r>
          </a:p>
          <a:p>
            <a:pPr marL="255588" indent="-153988">
              <a:lnSpc>
                <a:spcPct val="80000"/>
              </a:lnSpc>
              <a:buSzTx/>
              <a:buFont typeface="Monotype Sorts" pitchFamily="2" charset="2"/>
              <a:buNone/>
            </a:pPr>
            <a:r>
              <a:rPr lang="en-US" altLang="en-US" sz="1600">
                <a:solidFill>
                  <a:schemeClr val="tx2"/>
                </a:solidFill>
                <a:latin typeface="Arial" panose="020B0604020202020204" pitchFamily="34" charset="0"/>
                <a:cs typeface="Arial" panose="020B0604020202020204" pitchFamily="34" charset="0"/>
                <a:sym typeface="Arial" panose="020B0604020202020204" pitchFamily="34" charset="0"/>
              </a:rPr>
              <a:t> int numberOfPennies = remainingAmount;</a:t>
            </a:r>
          </a:p>
        </p:txBody>
      </p:sp>
      <p:sp>
        <p:nvSpPr>
          <p:cNvPr id="64517" name="Rectangle 4">
            <a:extLst>
              <a:ext uri="{FF2B5EF4-FFF2-40B4-BE49-F238E27FC236}">
                <a16:creationId xmlns:a16="http://schemas.microsoft.com/office/drawing/2014/main" id="{337A2BEE-7255-45F6-B428-0A664D398CBD}"/>
              </a:ext>
            </a:extLst>
          </p:cNvPr>
          <p:cNvSpPr>
            <a:spLocks noChangeArrowheads="1"/>
          </p:cNvSpPr>
          <p:nvPr/>
        </p:nvSpPr>
        <p:spPr bwMode="auto">
          <a:xfrm>
            <a:off x="7843639" y="1612283"/>
            <a:ext cx="88265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Times New Roman" panose="02020603050405020304" pitchFamily="18" charset="0"/>
              </a:rPr>
              <a:t>56</a:t>
            </a:r>
          </a:p>
        </p:txBody>
      </p:sp>
      <p:sp>
        <p:nvSpPr>
          <p:cNvPr id="64518" name="Text Box 5">
            <a:extLst>
              <a:ext uri="{FF2B5EF4-FFF2-40B4-BE49-F238E27FC236}">
                <a16:creationId xmlns:a16="http://schemas.microsoft.com/office/drawing/2014/main" id="{595BE6CC-96A7-4B61-9C9E-37C5695C06CC}"/>
              </a:ext>
            </a:extLst>
          </p:cNvPr>
          <p:cNvSpPr txBox="1">
            <a:spLocks noChangeArrowheads="1"/>
          </p:cNvSpPr>
          <p:nvPr/>
        </p:nvSpPr>
        <p:spPr bwMode="auto">
          <a:xfrm>
            <a:off x="5838825" y="1584325"/>
            <a:ext cx="1728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rPr>
              <a:t>remainingAmount</a:t>
            </a:r>
          </a:p>
        </p:txBody>
      </p:sp>
      <p:sp>
        <p:nvSpPr>
          <p:cNvPr id="64519" name="AutoShape 6">
            <a:extLst>
              <a:ext uri="{FF2B5EF4-FFF2-40B4-BE49-F238E27FC236}">
                <a16:creationId xmlns:a16="http://schemas.microsoft.com/office/drawing/2014/main" id="{6B0D0C5E-E1A4-42B2-8752-244851B504F5}"/>
              </a:ext>
            </a:extLst>
          </p:cNvPr>
          <p:cNvSpPr>
            <a:spLocks noChangeArrowheads="1"/>
          </p:cNvSpPr>
          <p:nvPr/>
        </p:nvSpPr>
        <p:spPr bwMode="auto">
          <a:xfrm>
            <a:off x="2459038" y="1202594"/>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Times New Roman" panose="02020603050405020304" pitchFamily="18" charset="0"/>
              </a:rPr>
              <a:t>Suppose amount is 11.56</a:t>
            </a:r>
          </a:p>
        </p:txBody>
      </p:sp>
      <p:sp>
        <p:nvSpPr>
          <p:cNvPr id="64520" name="Rectangle 7">
            <a:extLst>
              <a:ext uri="{FF2B5EF4-FFF2-40B4-BE49-F238E27FC236}">
                <a16:creationId xmlns:a16="http://schemas.microsoft.com/office/drawing/2014/main" id="{28E8EF99-6D51-4C3A-91C5-5B68764619EB}"/>
              </a:ext>
            </a:extLst>
          </p:cNvPr>
          <p:cNvSpPr>
            <a:spLocks noChangeArrowheads="1"/>
          </p:cNvSpPr>
          <p:nvPr/>
        </p:nvSpPr>
        <p:spPr bwMode="auto">
          <a:xfrm>
            <a:off x="230940" y="3352800"/>
            <a:ext cx="5105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p:sp>
        <p:nvSpPr>
          <p:cNvPr id="64521" name="Rectangle 8">
            <a:extLst>
              <a:ext uri="{FF2B5EF4-FFF2-40B4-BE49-F238E27FC236}">
                <a16:creationId xmlns:a16="http://schemas.microsoft.com/office/drawing/2014/main" id="{4D3A0A8A-DA86-49D0-8B0A-0C6920E0FF89}"/>
              </a:ext>
            </a:extLst>
          </p:cNvPr>
          <p:cNvSpPr>
            <a:spLocks noChangeArrowheads="1"/>
          </p:cNvSpPr>
          <p:nvPr/>
        </p:nvSpPr>
        <p:spPr bwMode="auto">
          <a:xfrm>
            <a:off x="7843639" y="2075656"/>
            <a:ext cx="88265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Times New Roman" panose="02020603050405020304" pitchFamily="18" charset="0"/>
              </a:rPr>
              <a:t>11</a:t>
            </a:r>
          </a:p>
        </p:txBody>
      </p:sp>
      <p:sp>
        <p:nvSpPr>
          <p:cNvPr id="64522" name="Text Box 9">
            <a:extLst>
              <a:ext uri="{FF2B5EF4-FFF2-40B4-BE49-F238E27FC236}">
                <a16:creationId xmlns:a16="http://schemas.microsoft.com/office/drawing/2014/main" id="{D4948EF6-B61B-4F04-AEA7-3BEEE226D99B}"/>
              </a:ext>
            </a:extLst>
          </p:cNvPr>
          <p:cNvSpPr txBox="1">
            <a:spLocks noChangeArrowheads="1"/>
          </p:cNvSpPr>
          <p:nvPr/>
        </p:nvSpPr>
        <p:spPr bwMode="auto">
          <a:xfrm>
            <a:off x="5806876" y="2033713"/>
            <a:ext cx="2036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dirty="0" err="1">
                <a:latin typeface="Times New Roman" panose="02020603050405020304" pitchFamily="18" charset="0"/>
              </a:rPr>
              <a:t>numberOfOneDollars</a:t>
            </a:r>
            <a:endParaRPr lang="en-US" altLang="en-US" sz="1600" dirty="0">
              <a:latin typeface="Times New Roman" panose="02020603050405020304" pitchFamily="18" charset="0"/>
            </a:endParaRPr>
          </a:p>
        </p:txBody>
      </p:sp>
      <p:sp>
        <p:nvSpPr>
          <p:cNvPr id="64523" name="Rectangle 10">
            <a:extLst>
              <a:ext uri="{FF2B5EF4-FFF2-40B4-BE49-F238E27FC236}">
                <a16:creationId xmlns:a16="http://schemas.microsoft.com/office/drawing/2014/main" id="{C11CA1E7-E8FF-4C5C-B045-E949198494DA}"/>
              </a:ext>
            </a:extLst>
          </p:cNvPr>
          <p:cNvSpPr>
            <a:spLocks noChangeArrowheads="1"/>
          </p:cNvSpPr>
          <p:nvPr/>
        </p:nvSpPr>
        <p:spPr bwMode="auto">
          <a:xfrm>
            <a:off x="7951788" y="2928938"/>
            <a:ext cx="88265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solidFill>
                  <a:srgbClr val="FF5050"/>
                </a:solidFill>
                <a:latin typeface="Times New Roman" panose="02020603050405020304" pitchFamily="18" charset="0"/>
              </a:rPr>
              <a:t>2</a:t>
            </a:r>
          </a:p>
        </p:txBody>
      </p:sp>
      <p:sp>
        <p:nvSpPr>
          <p:cNvPr id="64524" name="Text Box 11">
            <a:extLst>
              <a:ext uri="{FF2B5EF4-FFF2-40B4-BE49-F238E27FC236}">
                <a16:creationId xmlns:a16="http://schemas.microsoft.com/office/drawing/2014/main" id="{45AAD784-7BB6-400E-88CD-711680B6433D}"/>
              </a:ext>
            </a:extLst>
          </p:cNvPr>
          <p:cNvSpPr txBox="1">
            <a:spLocks noChangeArrowheads="1"/>
          </p:cNvSpPr>
          <p:nvPr/>
        </p:nvSpPr>
        <p:spPr bwMode="auto">
          <a:xfrm>
            <a:off x="5838825" y="2928938"/>
            <a:ext cx="207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rPr>
              <a:t>numberOfOneQuarters</a:t>
            </a:r>
          </a:p>
        </p:txBody>
      </p:sp>
      <p:sp>
        <p:nvSpPr>
          <p:cNvPr id="280588" name="AutoShape 12">
            <a:extLst>
              <a:ext uri="{FF2B5EF4-FFF2-40B4-BE49-F238E27FC236}">
                <a16:creationId xmlns:a16="http://schemas.microsoft.com/office/drawing/2014/main" id="{B29E2CAF-D6A9-4F05-88D7-9A761A3E8061}"/>
              </a:ext>
            </a:extLst>
          </p:cNvPr>
          <p:cNvSpPr>
            <a:spLocks noChangeArrowheads="1"/>
          </p:cNvSpPr>
          <p:nvPr/>
        </p:nvSpPr>
        <p:spPr bwMode="auto">
          <a:xfrm>
            <a:off x="6530975" y="3621088"/>
            <a:ext cx="2303463" cy="615950"/>
          </a:xfrm>
          <a:prstGeom prst="wedgeRoundRectCallout">
            <a:avLst>
              <a:gd name="adj1" fmla="val 16574"/>
              <a:gd name="adj2" fmla="val -13453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latin typeface="Times New Roman" panose="02020603050405020304" pitchFamily="18" charset="0"/>
              </a:rPr>
              <a:t>numberOfOneQuarters assigned</a:t>
            </a:r>
          </a:p>
        </p:txBody>
      </p:sp>
      <p:sp>
        <p:nvSpPr>
          <p:cNvPr id="64526" name="Rectangle 13">
            <a:extLst>
              <a:ext uri="{FF2B5EF4-FFF2-40B4-BE49-F238E27FC236}">
                <a16:creationId xmlns:a16="http://schemas.microsoft.com/office/drawing/2014/main" id="{7291F0F1-567E-4575-B44B-D50D188F223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0588"/>
                                        </p:tgtEl>
                                        <p:attrNameLst>
                                          <p:attrName>style.visibility</p:attrName>
                                        </p:attrNameLst>
                                      </p:cBhvr>
                                      <p:to>
                                        <p:strVal val="visible"/>
                                      </p:to>
                                    </p:set>
                                    <p:anim calcmode="lin" valueType="num">
                                      <p:cBhvr additive="base">
                                        <p:cTn id="7" dur="500" fill="hold"/>
                                        <p:tgtEl>
                                          <p:spTgt spid="280588"/>
                                        </p:tgtEl>
                                        <p:attrNameLst>
                                          <p:attrName>ppt_x</p:attrName>
                                        </p:attrNameLst>
                                      </p:cBhvr>
                                      <p:tavLst>
                                        <p:tav tm="0">
                                          <p:val>
                                            <p:strVal val="0-#ppt_w/2"/>
                                          </p:val>
                                        </p:tav>
                                        <p:tav tm="100000">
                                          <p:val>
                                            <p:strVal val="#ppt_x"/>
                                          </p:val>
                                        </p:tav>
                                      </p:tavLst>
                                    </p:anim>
                                    <p:anim calcmode="lin" valueType="num">
                                      <p:cBhvr additive="base">
                                        <p:cTn id="8" dur="500" fill="hold"/>
                                        <p:tgtEl>
                                          <p:spTgt spid="2805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F01E1B69-92BE-43D3-9120-BDBB3DD20DCC}"/>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54</a:t>
            </a:fld>
            <a:endParaRPr lang="en-US" altLang="en-US" sz="1400">
              <a:latin typeface="Times New Roman" panose="02020603050405020304" pitchFamily="18" charset="0"/>
              <a:sym typeface="Arial" panose="020B0604020202020204" pitchFamily="34" charset="0"/>
            </a:endParaRPr>
          </a:p>
        </p:txBody>
      </p:sp>
      <p:sp>
        <p:nvSpPr>
          <p:cNvPr id="65539" name="Rectangle 2">
            <a:extLst>
              <a:ext uri="{FF2B5EF4-FFF2-40B4-BE49-F238E27FC236}">
                <a16:creationId xmlns:a16="http://schemas.microsoft.com/office/drawing/2014/main" id="{0821939F-C3D9-4F55-B3EB-BF95849C439C}"/>
              </a:ext>
            </a:extLst>
          </p:cNvPr>
          <p:cNvSpPr txBox="1">
            <a:spLocks noGrp="1"/>
          </p:cNvSpPr>
          <p:nvPr>
            <p:ph type="title"/>
          </p:nvPr>
        </p:nvSpPr>
        <p:spPr>
          <a:xfrm>
            <a:off x="304800" y="950218"/>
            <a:ext cx="7772400" cy="422275"/>
          </a:xfrm>
          <a:noFill/>
        </p:spPr>
        <p:txBody>
          <a:bodyPr/>
          <a:lstStyle/>
          <a:p>
            <a:pPr>
              <a:spcBef>
                <a:spcPct val="0"/>
              </a:spcBef>
              <a:buFont typeface="Times New Roman" panose="02020603050405020304" pitchFamily="18" charset="0"/>
              <a:buNone/>
            </a:pPr>
            <a:r>
              <a:rPr lang="en-US" altLang="en-US" sz="4000" dirty="0">
                <a:latin typeface="Times New Roman" panose="02020603050405020304" pitchFamily="18" charset="0"/>
                <a:cs typeface="Times New Roman" panose="02020603050405020304" pitchFamily="18" charset="0"/>
                <a:sym typeface="Times New Roman" panose="02020603050405020304" pitchFamily="18" charset="0"/>
              </a:rPr>
              <a:t>Trace </a:t>
            </a:r>
            <a:r>
              <a:rPr lang="en-US" altLang="en-US" sz="4000" dirty="0" err="1">
                <a:latin typeface="Times New Roman" panose="02020603050405020304" pitchFamily="18" charset="0"/>
                <a:cs typeface="Times New Roman" panose="02020603050405020304" pitchFamily="18" charset="0"/>
                <a:sym typeface="Times New Roman" panose="02020603050405020304" pitchFamily="18" charset="0"/>
              </a:rPr>
              <a:t>ComputeChange</a:t>
            </a:r>
            <a:endParaRPr lang="en-US" altLang="en-US" sz="40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5540" name="Rectangle 3">
            <a:extLst>
              <a:ext uri="{FF2B5EF4-FFF2-40B4-BE49-F238E27FC236}">
                <a16:creationId xmlns:a16="http://schemas.microsoft.com/office/drawing/2014/main" id="{24917CCB-3D87-4E8A-8C1A-907A2FE0BE19}"/>
              </a:ext>
            </a:extLst>
          </p:cNvPr>
          <p:cNvSpPr txBox="1">
            <a:spLocks noGrp="1"/>
          </p:cNvSpPr>
          <p:nvPr>
            <p:ph type="body" idx="1"/>
          </p:nvPr>
        </p:nvSpPr>
        <p:spPr>
          <a:xfrm>
            <a:off x="161925" y="1752600"/>
            <a:ext cx="5562600" cy="5181600"/>
          </a:xfrm>
        </p:spPr>
        <p:txBody>
          <a:bodyPr/>
          <a:lstStyle/>
          <a:p>
            <a:pPr marL="255588" indent="-153988">
              <a:lnSpc>
                <a:spcPct val="80000"/>
              </a:lnSpc>
              <a:buSzTx/>
              <a:buFont typeface="Monotype Sorts" pitchFamily="2" charset="2"/>
              <a:buNone/>
            </a:pPr>
            <a:r>
              <a:rPr lang="en-US" altLang="en-US" sz="1600" dirty="0">
                <a:solidFill>
                  <a:srgbClr val="000000"/>
                </a:solidFill>
                <a:latin typeface="Arial" panose="020B0604020202020204" pitchFamily="34" charset="0"/>
                <a:cs typeface="Arial" panose="020B0604020202020204" pitchFamily="34" charset="0"/>
                <a:sym typeface="Arial" panose="020B0604020202020204" pitchFamily="34" charset="0"/>
              </a:rPr>
              <a:t> </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(int)(amount * 100);</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Find the number of one dollars</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numberOfOneDollars</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100;</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100;</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Find the number of quarters in the remaining amount</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numberOfQuarters</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25;</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25;</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Find the number of dimes in the remaining amount</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numberOfDimes</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10;</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10;</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Find the number of nickels in the remaining amount</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numberOfNickels</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5;</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5;</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Find the number of pennies in the remaining amount</a:t>
            </a:r>
          </a:p>
          <a:p>
            <a:pPr marL="255588" indent="-153988">
              <a:lnSpc>
                <a:spcPct val="80000"/>
              </a:lnSpc>
              <a:buSzTx/>
              <a:buFont typeface="Monotype Sorts" pitchFamily="2" charset="2"/>
              <a:buNone/>
            </a:pP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int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numberOfPennies</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 = </a:t>
            </a:r>
            <a:r>
              <a:rPr lang="en-US" altLang="en-US" sz="16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remainingAmount</a:t>
            </a:r>
            <a:r>
              <a:rPr lang="en-US" altLang="en-US" sz="1600" dirty="0">
                <a:solidFill>
                  <a:schemeClr val="tx2"/>
                </a:solidFill>
                <a:latin typeface="Arial" panose="020B0604020202020204" pitchFamily="34" charset="0"/>
                <a:cs typeface="Arial" panose="020B0604020202020204" pitchFamily="34" charset="0"/>
                <a:sym typeface="Arial" panose="020B0604020202020204" pitchFamily="34" charset="0"/>
              </a:rPr>
              <a:t>;</a:t>
            </a:r>
          </a:p>
        </p:txBody>
      </p:sp>
      <p:sp>
        <p:nvSpPr>
          <p:cNvPr id="65541" name="Rectangle 4">
            <a:extLst>
              <a:ext uri="{FF2B5EF4-FFF2-40B4-BE49-F238E27FC236}">
                <a16:creationId xmlns:a16="http://schemas.microsoft.com/office/drawing/2014/main" id="{667B8ED2-B0AC-4E2A-A77C-9AC742ED0803}"/>
              </a:ext>
            </a:extLst>
          </p:cNvPr>
          <p:cNvSpPr>
            <a:spLocks noChangeArrowheads="1"/>
          </p:cNvSpPr>
          <p:nvPr/>
        </p:nvSpPr>
        <p:spPr bwMode="auto">
          <a:xfrm>
            <a:off x="7935242" y="1815306"/>
            <a:ext cx="88265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5050"/>
                </a:solidFill>
                <a:latin typeface="Times New Roman" panose="02020603050405020304" pitchFamily="18" charset="0"/>
              </a:rPr>
              <a:t>6</a:t>
            </a:r>
          </a:p>
        </p:txBody>
      </p:sp>
      <p:sp>
        <p:nvSpPr>
          <p:cNvPr id="65542" name="Text Box 5">
            <a:extLst>
              <a:ext uri="{FF2B5EF4-FFF2-40B4-BE49-F238E27FC236}">
                <a16:creationId xmlns:a16="http://schemas.microsoft.com/office/drawing/2014/main" id="{102DC4AD-B164-432C-914B-9C02163FC0D3}"/>
              </a:ext>
            </a:extLst>
          </p:cNvPr>
          <p:cNvSpPr txBox="1">
            <a:spLocks noChangeArrowheads="1"/>
          </p:cNvSpPr>
          <p:nvPr/>
        </p:nvSpPr>
        <p:spPr bwMode="auto">
          <a:xfrm>
            <a:off x="6067558" y="1825720"/>
            <a:ext cx="1728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dirty="0" err="1">
                <a:latin typeface="Times New Roman" panose="02020603050405020304" pitchFamily="18" charset="0"/>
              </a:rPr>
              <a:t>remainingAmount</a:t>
            </a:r>
            <a:endParaRPr lang="en-US" altLang="en-US" sz="1600" dirty="0">
              <a:latin typeface="Times New Roman" panose="02020603050405020304" pitchFamily="18" charset="0"/>
            </a:endParaRPr>
          </a:p>
        </p:txBody>
      </p:sp>
      <p:sp>
        <p:nvSpPr>
          <p:cNvPr id="65543" name="AutoShape 6">
            <a:extLst>
              <a:ext uri="{FF2B5EF4-FFF2-40B4-BE49-F238E27FC236}">
                <a16:creationId xmlns:a16="http://schemas.microsoft.com/office/drawing/2014/main" id="{83257F94-E7CD-4D1A-A1AB-7C64118DBFCB}"/>
              </a:ext>
            </a:extLst>
          </p:cNvPr>
          <p:cNvSpPr>
            <a:spLocks noChangeArrowheads="1"/>
          </p:cNvSpPr>
          <p:nvPr/>
        </p:nvSpPr>
        <p:spPr bwMode="auto">
          <a:xfrm>
            <a:off x="3048000" y="1251178"/>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latin typeface="Times New Roman" panose="02020603050405020304" pitchFamily="18" charset="0"/>
              </a:rPr>
              <a:t>Suppose amount is 11.56</a:t>
            </a:r>
          </a:p>
        </p:txBody>
      </p:sp>
      <p:sp>
        <p:nvSpPr>
          <p:cNvPr id="65544" name="Rectangle 7">
            <a:extLst>
              <a:ext uri="{FF2B5EF4-FFF2-40B4-BE49-F238E27FC236}">
                <a16:creationId xmlns:a16="http://schemas.microsoft.com/office/drawing/2014/main" id="{13AB9103-B027-4F0C-9B46-19DA10987187}"/>
              </a:ext>
            </a:extLst>
          </p:cNvPr>
          <p:cNvSpPr>
            <a:spLocks noChangeArrowheads="1"/>
          </p:cNvSpPr>
          <p:nvPr/>
        </p:nvSpPr>
        <p:spPr bwMode="auto">
          <a:xfrm>
            <a:off x="7898022" y="2260600"/>
            <a:ext cx="88265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Times New Roman" panose="02020603050405020304" pitchFamily="18" charset="0"/>
              </a:rPr>
              <a:t>11</a:t>
            </a:r>
          </a:p>
        </p:txBody>
      </p:sp>
      <p:sp>
        <p:nvSpPr>
          <p:cNvPr id="65545" name="Text Box 8">
            <a:extLst>
              <a:ext uri="{FF2B5EF4-FFF2-40B4-BE49-F238E27FC236}">
                <a16:creationId xmlns:a16="http://schemas.microsoft.com/office/drawing/2014/main" id="{73E7630C-57EB-41F1-AD1B-7A5FC45FE5A7}"/>
              </a:ext>
            </a:extLst>
          </p:cNvPr>
          <p:cNvSpPr txBox="1">
            <a:spLocks noChangeArrowheads="1"/>
          </p:cNvSpPr>
          <p:nvPr/>
        </p:nvSpPr>
        <p:spPr bwMode="auto">
          <a:xfrm>
            <a:off x="5872354" y="2293541"/>
            <a:ext cx="2036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dirty="0" err="1">
                <a:latin typeface="Times New Roman" panose="02020603050405020304" pitchFamily="18" charset="0"/>
              </a:rPr>
              <a:t>numberOfOneDollars</a:t>
            </a:r>
            <a:endParaRPr lang="en-US" altLang="en-US" sz="1600" dirty="0">
              <a:latin typeface="Times New Roman" panose="02020603050405020304" pitchFamily="18" charset="0"/>
            </a:endParaRPr>
          </a:p>
        </p:txBody>
      </p:sp>
      <p:sp>
        <p:nvSpPr>
          <p:cNvPr id="65546" name="Rectangle 9">
            <a:extLst>
              <a:ext uri="{FF2B5EF4-FFF2-40B4-BE49-F238E27FC236}">
                <a16:creationId xmlns:a16="http://schemas.microsoft.com/office/drawing/2014/main" id="{C02EDB0A-4B91-4545-9195-069ABFFE9F0C}"/>
              </a:ext>
            </a:extLst>
          </p:cNvPr>
          <p:cNvSpPr>
            <a:spLocks noChangeArrowheads="1"/>
          </p:cNvSpPr>
          <p:nvPr/>
        </p:nvSpPr>
        <p:spPr bwMode="auto">
          <a:xfrm>
            <a:off x="7951788" y="2928938"/>
            <a:ext cx="88265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solidFill>
                  <a:schemeClr val="bg2"/>
                </a:solidFill>
                <a:latin typeface="Times New Roman" panose="02020603050405020304" pitchFamily="18" charset="0"/>
              </a:rPr>
              <a:t>2</a:t>
            </a:r>
          </a:p>
        </p:txBody>
      </p:sp>
      <p:sp>
        <p:nvSpPr>
          <p:cNvPr id="65547" name="Text Box 10">
            <a:extLst>
              <a:ext uri="{FF2B5EF4-FFF2-40B4-BE49-F238E27FC236}">
                <a16:creationId xmlns:a16="http://schemas.microsoft.com/office/drawing/2014/main" id="{BE79010C-A07D-4EDF-81CB-71C0250A82AC}"/>
              </a:ext>
            </a:extLst>
          </p:cNvPr>
          <p:cNvSpPr txBox="1">
            <a:spLocks noChangeArrowheads="1"/>
          </p:cNvSpPr>
          <p:nvPr/>
        </p:nvSpPr>
        <p:spPr bwMode="auto">
          <a:xfrm>
            <a:off x="5838825" y="2928938"/>
            <a:ext cx="188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rPr>
              <a:t>numberOfQuarters</a:t>
            </a:r>
          </a:p>
        </p:txBody>
      </p:sp>
      <p:sp>
        <p:nvSpPr>
          <p:cNvPr id="281611" name="AutoShape 11">
            <a:extLst>
              <a:ext uri="{FF2B5EF4-FFF2-40B4-BE49-F238E27FC236}">
                <a16:creationId xmlns:a16="http://schemas.microsoft.com/office/drawing/2014/main" id="{A76546AB-CE4A-42EF-838D-12580A88EB6E}"/>
              </a:ext>
            </a:extLst>
          </p:cNvPr>
          <p:cNvSpPr>
            <a:spLocks noChangeArrowheads="1"/>
          </p:cNvSpPr>
          <p:nvPr/>
        </p:nvSpPr>
        <p:spPr bwMode="auto">
          <a:xfrm>
            <a:off x="5551487" y="4700080"/>
            <a:ext cx="2303463" cy="615950"/>
          </a:xfrm>
          <a:prstGeom prst="wedgeRoundRectCallout">
            <a:avLst>
              <a:gd name="adj1" fmla="val -65162"/>
              <a:gd name="adj2" fmla="val -190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latin typeface="Times New Roman" panose="02020603050405020304" pitchFamily="18" charset="0"/>
              </a:rPr>
              <a:t>remainingAmount updated</a:t>
            </a:r>
          </a:p>
        </p:txBody>
      </p:sp>
      <p:sp>
        <p:nvSpPr>
          <p:cNvPr id="65549" name="Rectangle 12">
            <a:extLst>
              <a:ext uri="{FF2B5EF4-FFF2-40B4-BE49-F238E27FC236}">
                <a16:creationId xmlns:a16="http://schemas.microsoft.com/office/drawing/2014/main" id="{BA24CCBC-22A2-458C-AC74-A7346ECC3D62}"/>
              </a:ext>
            </a:extLst>
          </p:cNvPr>
          <p:cNvSpPr>
            <a:spLocks noChangeArrowheads="1"/>
          </p:cNvSpPr>
          <p:nvPr/>
        </p:nvSpPr>
        <p:spPr bwMode="auto">
          <a:xfrm>
            <a:off x="228600" y="3711574"/>
            <a:ext cx="5105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latin typeface="Times New Roman" panose="02020603050405020304" pitchFamily="18" charset="0"/>
            </a:endParaRPr>
          </a:p>
        </p:txBody>
      </p:sp>
      <p:sp>
        <p:nvSpPr>
          <p:cNvPr id="65550" name="Line 13">
            <a:extLst>
              <a:ext uri="{FF2B5EF4-FFF2-40B4-BE49-F238E27FC236}">
                <a16:creationId xmlns:a16="http://schemas.microsoft.com/office/drawing/2014/main" id="{B31D702F-9E38-4524-AB48-BDB06EE87D5A}"/>
              </a:ext>
            </a:extLst>
          </p:cNvPr>
          <p:cNvSpPr>
            <a:spLocks noChangeShapeType="1"/>
          </p:cNvSpPr>
          <p:nvPr/>
        </p:nvSpPr>
        <p:spPr bwMode="auto">
          <a:xfrm flipV="1">
            <a:off x="4764088" y="1508125"/>
            <a:ext cx="3263900" cy="18827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Rectangle 14">
            <a:extLst>
              <a:ext uri="{FF2B5EF4-FFF2-40B4-BE49-F238E27FC236}">
                <a16:creationId xmlns:a16="http://schemas.microsoft.com/office/drawing/2014/main" id="{E08615F3-AD03-494C-8A6B-1A146E4C1DC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1611"/>
                                        </p:tgtEl>
                                        <p:attrNameLst>
                                          <p:attrName>style.visibility</p:attrName>
                                        </p:attrNameLst>
                                      </p:cBhvr>
                                      <p:to>
                                        <p:strVal val="visible"/>
                                      </p:to>
                                    </p:set>
                                    <p:anim calcmode="lin" valueType="num">
                                      <p:cBhvr additive="base">
                                        <p:cTn id="7" dur="500" fill="hold"/>
                                        <p:tgtEl>
                                          <p:spTgt spid="281611"/>
                                        </p:tgtEl>
                                        <p:attrNameLst>
                                          <p:attrName>ppt_x</p:attrName>
                                        </p:attrNameLst>
                                      </p:cBhvr>
                                      <p:tavLst>
                                        <p:tav tm="0">
                                          <p:val>
                                            <p:strVal val="0-#ppt_w/2"/>
                                          </p:val>
                                        </p:tav>
                                        <p:tav tm="100000">
                                          <p:val>
                                            <p:strVal val="#ppt_x"/>
                                          </p:val>
                                        </p:tav>
                                      </p:tavLst>
                                    </p:anim>
                                    <p:anim calcmode="lin" valueType="num">
                                      <p:cBhvr additive="base">
                                        <p:cTn id="8" dur="500" fill="hold"/>
                                        <p:tgtEl>
                                          <p:spTgt spid="281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E5AE709F-195A-4DD3-8836-36D411638D72}"/>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spcBef>
                <a:spcPct val="0"/>
              </a:spcBef>
              <a:buSzTx/>
              <a:defRPr/>
            </a:pPr>
            <a:fld id="{2762F586-6662-46C2-9D4F-B25DC40811A9}" type="slidenum">
              <a:rPr lang="en-US" smtClean="0"/>
              <a:pPr algn="l">
                <a:spcBef>
                  <a:spcPct val="0"/>
                </a:spcBef>
                <a:buSzTx/>
                <a:defRPr/>
              </a:pPr>
              <a:t>6</a:t>
            </a:fld>
            <a:endParaRPr lang="en-US" altLang="en-US" sz="1400">
              <a:latin typeface="Times New Roman" panose="02020603050405020304" pitchFamily="18" charset="0"/>
              <a:sym typeface="Arial" panose="020B0604020202020204" pitchFamily="34" charset="0"/>
            </a:endParaRPr>
          </a:p>
        </p:txBody>
      </p:sp>
      <p:sp>
        <p:nvSpPr>
          <p:cNvPr id="33795" name="Rectangle 2">
            <a:extLst>
              <a:ext uri="{FF2B5EF4-FFF2-40B4-BE49-F238E27FC236}">
                <a16:creationId xmlns:a16="http://schemas.microsoft.com/office/drawing/2014/main" id="{05B918E5-17E1-4CD4-B710-869CF761D1A4}"/>
              </a:ext>
            </a:extLst>
          </p:cNvPr>
          <p:cNvSpPr txBox="1">
            <a:spLocks noGrp="1"/>
          </p:cNvSpPr>
          <p:nvPr>
            <p:ph type="title"/>
          </p:nvPr>
        </p:nvSpPr>
        <p:spPr>
          <a:xfrm>
            <a:off x="259207" y="457200"/>
            <a:ext cx="7772400" cy="1428750"/>
          </a:xfrm>
          <a:noFill/>
        </p:spPr>
        <p:txBody>
          <a:bodyPr/>
          <a:lstStyle/>
          <a:p>
            <a:pPr>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Exponent Operations </a:t>
            </a:r>
          </a:p>
        </p:txBody>
      </p:sp>
      <p:sp>
        <p:nvSpPr>
          <p:cNvPr id="33796" name="Rectangle 3">
            <a:extLst>
              <a:ext uri="{FF2B5EF4-FFF2-40B4-BE49-F238E27FC236}">
                <a16:creationId xmlns:a16="http://schemas.microsoft.com/office/drawing/2014/main" id="{9E127F55-4375-4327-8885-9D2A2341275F}"/>
              </a:ext>
            </a:extLst>
          </p:cNvPr>
          <p:cNvSpPr txBox="1">
            <a:spLocks noGrp="1"/>
          </p:cNvSpPr>
          <p:nvPr>
            <p:ph type="body" idx="1"/>
          </p:nvPr>
        </p:nvSpPr>
        <p:spPr>
          <a:xfrm>
            <a:off x="224829" y="1600200"/>
            <a:ext cx="8642350" cy="4416425"/>
          </a:xfrm>
        </p:spPr>
        <p:txBody>
          <a:bodyPr/>
          <a:lstStyle/>
          <a:p>
            <a:pPr marL="0" indent="0">
              <a:buSzTx/>
              <a:buFont typeface="Monotype Sorts" pitchFamily="2" charset="2"/>
              <a:buNone/>
            </a:pPr>
            <a:endPar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endParaRPr>
          </a:p>
          <a:p>
            <a:pPr>
              <a:buSzTx/>
            </a:pP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Need to include </a:t>
            </a:r>
            <a:r>
              <a:rPr lang="en-US" altLang="en-US" dirty="0" err="1">
                <a:solidFill>
                  <a:schemeClr val="tx2"/>
                </a:solidFill>
                <a:latin typeface="Arial" panose="020B0604020202020204" pitchFamily="34" charset="0"/>
                <a:cs typeface="Arial" panose="020B0604020202020204" pitchFamily="34" charset="0"/>
                <a:sym typeface="Arial" panose="020B0604020202020204" pitchFamily="34" charset="0"/>
              </a:rPr>
              <a:t>cmath</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library for this operation</a:t>
            </a:r>
          </a:p>
          <a:p>
            <a:pPr marL="0" indent="0">
              <a:buSzTx/>
              <a:buFont typeface="Monotype Sorts" pitchFamily="2" charset="2"/>
              <a:buNone/>
            </a:pPr>
            <a:r>
              <a:rPr lang="en-US" altLang="en-US" dirty="0" err="1">
                <a:solidFill>
                  <a:schemeClr val="tx2"/>
                </a:solidFill>
                <a:latin typeface="Arial" panose="020B0604020202020204" pitchFamily="34" charset="0"/>
                <a:cs typeface="Arial" panose="020B0604020202020204" pitchFamily="34" charset="0"/>
                <a:sym typeface="Arial" panose="020B0604020202020204" pitchFamily="34" charset="0"/>
              </a:rPr>
              <a:t>cout</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&lt;&lt; pow(</a:t>
            </a:r>
            <a:r>
              <a:rPr lang="en-US" altLang="en-US" b="1" dirty="0">
                <a:solidFill>
                  <a:schemeClr val="tx2"/>
                </a:solidFill>
                <a:latin typeface="Arial" panose="020B0604020202020204" pitchFamily="34" charset="0"/>
                <a:cs typeface="Arial" panose="020B0604020202020204" pitchFamily="34" charset="0"/>
                <a:sym typeface="Arial" panose="020B0604020202020204" pitchFamily="34" charset="0"/>
              </a:rPr>
              <a:t>2.0</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b="1" dirty="0">
                <a:solidFill>
                  <a:schemeClr val="tx2"/>
                </a:solidFill>
                <a:latin typeface="Arial" panose="020B0604020202020204" pitchFamily="34" charset="0"/>
                <a:cs typeface="Arial" panose="020B0604020202020204" pitchFamily="34" charset="0"/>
                <a:sym typeface="Arial" panose="020B0604020202020204" pitchFamily="34" charset="0"/>
              </a:rPr>
              <a:t>3</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&lt;&lt; </a:t>
            </a:r>
            <a:r>
              <a:rPr lang="en-US" altLang="en-US" dirty="0" err="1">
                <a:solidFill>
                  <a:schemeClr val="tx2"/>
                </a:solidFill>
                <a:latin typeface="Arial" panose="020B0604020202020204" pitchFamily="34" charset="0"/>
                <a:cs typeface="Arial" panose="020B0604020202020204" pitchFamily="34" charset="0"/>
                <a:sym typeface="Arial" panose="020B0604020202020204" pitchFamily="34" charset="0"/>
              </a:rPr>
              <a:t>endl</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 Display 8.0 </a:t>
            </a:r>
          </a:p>
          <a:p>
            <a:pPr marL="0" indent="0">
              <a:buSzTx/>
              <a:buFont typeface="Monotype Sorts" pitchFamily="2" charset="2"/>
              <a:buNone/>
            </a:pPr>
            <a:r>
              <a:rPr lang="en-US" altLang="en-US" dirty="0" err="1">
                <a:solidFill>
                  <a:schemeClr val="tx2"/>
                </a:solidFill>
                <a:latin typeface="Arial" panose="020B0604020202020204" pitchFamily="34" charset="0"/>
                <a:cs typeface="Arial" panose="020B0604020202020204" pitchFamily="34" charset="0"/>
                <a:sym typeface="Arial" panose="020B0604020202020204" pitchFamily="34" charset="0"/>
              </a:rPr>
              <a:t>cout</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&lt;&lt; pow(</a:t>
            </a:r>
            <a:r>
              <a:rPr lang="en-US" altLang="en-US" b="1" dirty="0">
                <a:solidFill>
                  <a:schemeClr val="tx2"/>
                </a:solidFill>
                <a:latin typeface="Arial" panose="020B0604020202020204" pitchFamily="34" charset="0"/>
                <a:cs typeface="Arial" panose="020B0604020202020204" pitchFamily="34" charset="0"/>
                <a:sym typeface="Arial" panose="020B0604020202020204" pitchFamily="34" charset="0"/>
              </a:rPr>
              <a:t>4.0</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b="1" dirty="0">
                <a:solidFill>
                  <a:schemeClr val="tx2"/>
                </a:solidFill>
                <a:latin typeface="Arial" panose="020B0604020202020204" pitchFamily="34" charset="0"/>
                <a:cs typeface="Arial" panose="020B0604020202020204" pitchFamily="34" charset="0"/>
                <a:sym typeface="Arial" panose="020B0604020202020204" pitchFamily="34" charset="0"/>
              </a:rPr>
              <a:t>0.5</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&lt;&lt; </a:t>
            </a:r>
            <a:r>
              <a:rPr lang="en-US" altLang="en-US" dirty="0" err="1">
                <a:solidFill>
                  <a:schemeClr val="tx2"/>
                </a:solidFill>
                <a:latin typeface="Arial" panose="020B0604020202020204" pitchFamily="34" charset="0"/>
                <a:cs typeface="Arial" panose="020B0604020202020204" pitchFamily="34" charset="0"/>
                <a:sym typeface="Arial" panose="020B0604020202020204" pitchFamily="34" charset="0"/>
              </a:rPr>
              <a:t>endl</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 Display 2.0</a:t>
            </a:r>
          </a:p>
          <a:p>
            <a:pPr marL="0" indent="0">
              <a:buSzTx/>
              <a:buFont typeface="Monotype Sorts" pitchFamily="2" charset="2"/>
              <a:buNone/>
            </a:pPr>
            <a:r>
              <a:rPr lang="en-US" altLang="en-US" dirty="0" err="1">
                <a:solidFill>
                  <a:schemeClr val="tx2"/>
                </a:solidFill>
                <a:latin typeface="Arial" panose="020B0604020202020204" pitchFamily="34" charset="0"/>
                <a:cs typeface="Arial" panose="020B0604020202020204" pitchFamily="34" charset="0"/>
                <a:sym typeface="Arial" panose="020B0604020202020204" pitchFamily="34" charset="0"/>
              </a:rPr>
              <a:t>cout</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&lt;&lt; pow(</a:t>
            </a:r>
            <a:r>
              <a:rPr lang="en-US" altLang="en-US" b="1" dirty="0">
                <a:solidFill>
                  <a:schemeClr val="tx2"/>
                </a:solidFill>
                <a:latin typeface="Arial" panose="020B0604020202020204" pitchFamily="34" charset="0"/>
                <a:cs typeface="Arial" panose="020B0604020202020204" pitchFamily="34" charset="0"/>
                <a:sym typeface="Arial" panose="020B0604020202020204" pitchFamily="34" charset="0"/>
              </a:rPr>
              <a:t>2.5</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b="1" dirty="0">
                <a:solidFill>
                  <a:schemeClr val="tx2"/>
                </a:solidFill>
                <a:latin typeface="Arial" panose="020B0604020202020204" pitchFamily="34" charset="0"/>
                <a:cs typeface="Arial" panose="020B0604020202020204" pitchFamily="34" charset="0"/>
                <a:sym typeface="Arial" panose="020B0604020202020204" pitchFamily="34" charset="0"/>
              </a:rPr>
              <a:t>2</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&lt;&lt; </a:t>
            </a:r>
            <a:r>
              <a:rPr lang="en-US" altLang="en-US" dirty="0" err="1">
                <a:solidFill>
                  <a:schemeClr val="tx2"/>
                </a:solidFill>
                <a:latin typeface="Arial" panose="020B0604020202020204" pitchFamily="34" charset="0"/>
                <a:cs typeface="Arial" panose="020B0604020202020204" pitchFamily="34" charset="0"/>
                <a:sym typeface="Arial" panose="020B0604020202020204" pitchFamily="34" charset="0"/>
              </a:rPr>
              <a:t>endl</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 Display 6.25</a:t>
            </a:r>
          </a:p>
          <a:p>
            <a:pPr marL="0" indent="0">
              <a:buSzTx/>
              <a:buFont typeface="Monotype Sorts" pitchFamily="2" charset="2"/>
              <a:buNone/>
            </a:pPr>
            <a:r>
              <a:rPr lang="en-US" altLang="en-US" dirty="0" err="1">
                <a:solidFill>
                  <a:schemeClr val="tx2"/>
                </a:solidFill>
                <a:latin typeface="Arial" panose="020B0604020202020204" pitchFamily="34" charset="0"/>
                <a:cs typeface="Arial" panose="020B0604020202020204" pitchFamily="34" charset="0"/>
                <a:sym typeface="Arial" panose="020B0604020202020204" pitchFamily="34" charset="0"/>
              </a:rPr>
              <a:t>cout</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&lt;&lt; pow(</a:t>
            </a:r>
            <a:r>
              <a:rPr lang="en-US" altLang="en-US" b="1" dirty="0">
                <a:solidFill>
                  <a:schemeClr val="tx2"/>
                </a:solidFill>
                <a:latin typeface="Arial" panose="020B0604020202020204" pitchFamily="34" charset="0"/>
                <a:cs typeface="Arial" panose="020B0604020202020204" pitchFamily="34" charset="0"/>
                <a:sym typeface="Arial" panose="020B0604020202020204" pitchFamily="34" charset="0"/>
              </a:rPr>
              <a:t>2.5</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en-US" altLang="en-US" b="1" dirty="0">
                <a:solidFill>
                  <a:schemeClr val="tx2"/>
                </a:solidFill>
                <a:latin typeface="Arial" panose="020B0604020202020204" pitchFamily="34" charset="0"/>
                <a:cs typeface="Arial" panose="020B0604020202020204" pitchFamily="34" charset="0"/>
                <a:sym typeface="Arial" panose="020B0604020202020204" pitchFamily="34" charset="0"/>
              </a:rPr>
              <a:t>-2</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&lt;&lt; </a:t>
            </a:r>
            <a:r>
              <a:rPr lang="en-US" altLang="en-US" dirty="0" err="1">
                <a:solidFill>
                  <a:schemeClr val="tx2"/>
                </a:solidFill>
                <a:latin typeface="Arial" panose="020B0604020202020204" pitchFamily="34" charset="0"/>
                <a:cs typeface="Arial" panose="020B0604020202020204" pitchFamily="34" charset="0"/>
                <a:sym typeface="Arial" panose="020B0604020202020204" pitchFamily="34" charset="0"/>
              </a:rPr>
              <a:t>endl</a:t>
            </a: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 // Display 0.16</a:t>
            </a:r>
          </a:p>
          <a:p>
            <a:pPr>
              <a:buSzTx/>
            </a:pPr>
            <a:endPar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endParaRPr>
          </a:p>
          <a:p>
            <a:pPr>
              <a:buSzTx/>
            </a:pPr>
            <a:endPar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endParaRPr>
          </a:p>
          <a:p>
            <a:pPr>
              <a:buSzTx/>
            </a:pPr>
            <a:endPar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endParaRPr>
          </a:p>
          <a:p>
            <a:pPr>
              <a:buSzTx/>
            </a:pPr>
            <a:r>
              <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rPr>
              <a:t>3.5.cpp</a:t>
            </a:r>
          </a:p>
          <a:p>
            <a:pPr marL="0" indent="0">
              <a:buSzTx/>
              <a:buNone/>
            </a:pPr>
            <a:endParaRPr lang="en-US" altLang="en-US" dirty="0">
              <a:solidFill>
                <a:schemeClr val="tx2"/>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 y="530426"/>
            <a:ext cx="9296400" cy="1143000"/>
          </a:xfrm>
        </p:spPr>
        <p:txBody>
          <a:bodyPr/>
          <a:lstStyle/>
          <a:p>
            <a:r>
              <a:rPr kumimoji="0" lang="en-US" sz="3600" b="1" i="0" kern="1200" dirty="0">
                <a:solidFill>
                  <a:srgbClr val="FF0000"/>
                </a:solidFill>
              </a:rPr>
              <a:t> </a:t>
            </a:r>
            <a:r>
              <a:rPr kumimoji="0" lang="en-US" sz="3600" b="1" i="0" kern="1200" dirty="0">
                <a:solidFill>
                  <a:schemeClr val="tx1"/>
                </a:solidFill>
              </a:rPr>
              <a:t>X ** Y</a:t>
            </a:r>
          </a:p>
        </p:txBody>
      </p:sp>
      <p:sp>
        <p:nvSpPr>
          <p:cNvPr id="5" name="Footer Placeholder 6"/>
          <p:cNvSpPr txBox="1">
            <a:spLocks/>
          </p:cNvSpPr>
          <p:nvPr/>
        </p:nvSpPr>
        <p:spPr>
          <a:xfrm>
            <a:off x="1909459" y="6400800"/>
            <a:ext cx="5276849"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Liang, Introduction to Java Programming, 11th Edition, (c) 2018 Pearson Education, Inc. All rights reserved.</a:t>
            </a:r>
          </a:p>
        </p:txBody>
      </p:sp>
      <p:sp>
        <p:nvSpPr>
          <p:cNvPr id="6" name="Content Placeholder 2"/>
          <p:cNvSpPr>
            <a:spLocks noGrp="1"/>
          </p:cNvSpPr>
          <p:nvPr>
            <p:ph idx="1"/>
          </p:nvPr>
        </p:nvSpPr>
        <p:spPr>
          <a:xfrm>
            <a:off x="204483" y="1673426"/>
            <a:ext cx="8686800" cy="4953000"/>
          </a:xfrm>
        </p:spPr>
        <p:txBody>
          <a:bodyPr/>
          <a:lstStyle/>
          <a:p>
            <a:pPr algn="just">
              <a:buClr>
                <a:srgbClr val="D76213"/>
              </a:buClr>
            </a:pPr>
            <a:endParaRPr lang="en-US" sz="2500" b="1" u="sng" dirty="0">
              <a:solidFill>
                <a:srgbClr val="FF0000"/>
              </a:solidFill>
            </a:endParaRPr>
          </a:p>
          <a:p>
            <a:pPr algn="just">
              <a:buClr>
                <a:srgbClr val="D76213"/>
              </a:buClr>
            </a:pPr>
            <a:endParaRPr lang="en-US" sz="2500" b="1" u="sng" dirty="0">
              <a:solidFill>
                <a:srgbClr val="FF0000"/>
              </a:solidFill>
            </a:endParaRPr>
          </a:p>
          <a:p>
            <a:pPr marL="0" indent="0" algn="ctr">
              <a:buClr>
                <a:srgbClr val="D76213"/>
              </a:buClr>
              <a:buNone/>
            </a:pPr>
            <a:r>
              <a:rPr lang="en-US" b="1" dirty="0">
                <a:solidFill>
                  <a:srgbClr val="00B050"/>
                </a:solidFill>
              </a:rPr>
              <a:t>Write a program that reads the values of x and y from the keyboard, and implement the following formula:</a:t>
            </a:r>
          </a:p>
          <a:p>
            <a:pPr marL="0" indent="0" algn="ctr">
              <a:buClr>
                <a:srgbClr val="D76213"/>
              </a:buClr>
              <a:buNone/>
            </a:pPr>
            <a:r>
              <a:rPr lang="en-US" b="1" dirty="0">
                <a:solidFill>
                  <a:srgbClr val="00B050"/>
                </a:solidFill>
              </a:rPr>
              <a:t>𝑉𝑎𝑙𝑢𝑒=𝑥^𝑦 </a:t>
            </a:r>
            <a:endParaRPr lang="en-US" sz="2500" dirty="0"/>
          </a:p>
          <a:p>
            <a:pPr algn="just">
              <a:buClr>
                <a:srgbClr val="D76213"/>
              </a:buClr>
            </a:pPr>
            <a:endParaRPr lang="en-US" sz="2500" dirty="0"/>
          </a:p>
        </p:txBody>
      </p:sp>
    </p:spTree>
    <p:extLst>
      <p:ext uri="{BB962C8B-B14F-4D97-AF65-F5344CB8AC3E}">
        <p14:creationId xmlns:p14="http://schemas.microsoft.com/office/powerpoint/2010/main" val="167502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AF3FEBF-1175-4649-AF5F-C0695B6DF973}"/>
              </a:ext>
            </a:extLst>
          </p:cNvPr>
          <p:cNvSpPr txBox="1">
            <a:spLocks noGrp="1"/>
          </p:cNvSpPr>
          <p:nvPr>
            <p:ph type="title"/>
          </p:nvPr>
        </p:nvSpPr>
        <p:spPr>
          <a:xfrm>
            <a:off x="76200" y="609600"/>
            <a:ext cx="8229600" cy="1096963"/>
          </a:xfrm>
        </p:spPr>
        <p:txBody>
          <a:bodyPr/>
          <a:lstStyle/>
          <a:p>
            <a:pPr eaLnBrk="1" hangingPunct="1">
              <a:spcBef>
                <a:spcPct val="0"/>
              </a:spcBef>
              <a:buFont typeface="Times New Roman" panose="02020603050405020304" pitchFamily="18" charset="0"/>
              <a:buNone/>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Operator Precedence</a:t>
            </a:r>
          </a:p>
        </p:txBody>
      </p:sp>
      <p:sp>
        <p:nvSpPr>
          <p:cNvPr id="119812" name="Rectangle 3">
            <a:extLst>
              <a:ext uri="{FF2B5EF4-FFF2-40B4-BE49-F238E27FC236}">
                <a16:creationId xmlns:a16="http://schemas.microsoft.com/office/drawing/2014/main" id="{8D03FF84-C9C8-4CF9-8BB8-64FB281AA618}"/>
              </a:ext>
            </a:extLst>
          </p:cNvPr>
          <p:cNvSpPr>
            <a:spLocks noGrp="1" noChangeArrowheads="1"/>
          </p:cNvSpPr>
          <p:nvPr>
            <p:ph type="body" idx="1"/>
          </p:nvPr>
        </p:nvSpPr>
        <p:spPr>
          <a:xfrm>
            <a:off x="457200" y="1573213"/>
            <a:ext cx="8229600" cy="4525962"/>
          </a:xfrm>
        </p:spPr>
        <p:txBody>
          <a:bodyPr rtlCol="0">
            <a:normAutofit/>
          </a:bodyPr>
          <a:lstStyle/>
          <a:p>
            <a:pPr marL="506413" indent="-398463" eaLnBrk="1" fontAlgn="auto" hangingPunct="1">
              <a:spcAft>
                <a:spcPts val="0"/>
              </a:spcAft>
              <a:defRPr/>
            </a:pPr>
            <a:endParaRPr lang="en-US" altLang="en-US" sz="2800" dirty="0"/>
          </a:p>
          <a:p>
            <a:pPr marL="506413" indent="-398463" eaLnBrk="1" fontAlgn="auto" hangingPunct="1">
              <a:spcAft>
                <a:spcPts val="0"/>
              </a:spcAft>
              <a:defRPr/>
            </a:pPr>
            <a:r>
              <a:rPr lang="en-US" altLang="en-US" sz="2800" dirty="0"/>
              <a:t>Mathematical expressions can be very complex.</a:t>
            </a:r>
          </a:p>
          <a:p>
            <a:pPr marL="506413" indent="-398463" eaLnBrk="1" fontAlgn="auto" hangingPunct="1">
              <a:spcAft>
                <a:spcPts val="0"/>
              </a:spcAft>
              <a:defRPr/>
            </a:pPr>
            <a:r>
              <a:rPr lang="en-US" altLang="en-US" sz="2800" dirty="0"/>
              <a:t>There is a set order in which arithmetic operations will be carried out.</a:t>
            </a:r>
          </a:p>
          <a:p>
            <a:pPr eaLnBrk="1" fontAlgn="auto" hangingPunct="1">
              <a:spcAft>
                <a:spcPts val="0"/>
              </a:spcAft>
              <a:defRPr/>
            </a:pPr>
            <a:endParaRPr lang="en-US" altLang="en-US" sz="2800" dirty="0"/>
          </a:p>
        </p:txBody>
      </p:sp>
      <p:graphicFrame>
        <p:nvGraphicFramePr>
          <p:cNvPr id="11" name="Group 70" descr="The table reads as follows. Row 1. Operator, Minus left parenthesis unary negation right parenthesis. Associativity, Right to left. Row 2. Operator, Star forward slash percent. Associativity, Left to right. Row 3. Operator, + minus. Associativity, Left to right." title="A table identifies the associativity of 3 arithmetic operators.">
            <a:extLst>
              <a:ext uri="{FF2B5EF4-FFF2-40B4-BE49-F238E27FC236}">
                <a16:creationId xmlns:a16="http://schemas.microsoft.com/office/drawing/2014/main" id="{F3F2177A-84BD-4765-8A9A-879D569B5213}"/>
              </a:ext>
            </a:extLst>
          </p:cNvPr>
          <p:cNvGraphicFramePr>
            <a:graphicFrameLocks noGrp="1"/>
          </p:cNvGraphicFramePr>
          <p:nvPr/>
        </p:nvGraphicFramePr>
        <p:xfrm>
          <a:off x="1066800" y="3876675"/>
          <a:ext cx="7772400" cy="2187576"/>
        </p:xfrm>
        <a:graphic>
          <a:graphicData uri="http://schemas.openxmlformats.org/drawingml/2006/table">
            <a:tbl>
              <a:tblPr/>
              <a:tblGrid>
                <a:gridCol w="1903413">
                  <a:extLst>
                    <a:ext uri="{9D8B030D-6E8A-4147-A177-3AD203B41FA5}">
                      <a16:colId xmlns:a16="http://schemas.microsoft.com/office/drawing/2014/main" val="20000"/>
                    </a:ext>
                  </a:extLst>
                </a:gridCol>
                <a:gridCol w="1677987">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495444">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pitchFamily="34" charset="0"/>
                        </a:rPr>
                        <a:t>Operator</a:t>
                      </a:r>
                    </a:p>
                  </a:txBody>
                  <a:tcPr marT="45733" marB="45733"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dirty="0">
                          <a:ln>
                            <a:noFill/>
                          </a:ln>
                          <a:solidFill>
                            <a:schemeClr val="tx1"/>
                          </a:solidFill>
                          <a:effectLst/>
                          <a:latin typeface="Times New Roman" pitchFamily="18" charset="0"/>
                          <a:cs typeface="Arial" pitchFamily="34" charset="0"/>
                        </a:rPr>
                        <a:t>Associativity</a:t>
                      </a:r>
                    </a:p>
                  </a:txBody>
                  <a:tcPr marT="45733" marB="4573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pitchFamily="34" charset="0"/>
                        </a:rPr>
                        <a:t>Example</a:t>
                      </a:r>
                    </a:p>
                  </a:txBody>
                  <a:tcPr marT="45733" marB="4573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1" i="0" u="none" strike="noStrike" cap="none" normalizeH="0" baseline="0">
                          <a:ln>
                            <a:noFill/>
                          </a:ln>
                          <a:solidFill>
                            <a:schemeClr val="tx1"/>
                          </a:solidFill>
                          <a:effectLst/>
                          <a:latin typeface="Times New Roman" pitchFamily="18" charset="0"/>
                          <a:cs typeface="Arial" pitchFamily="34" charset="0"/>
                        </a:rPr>
                        <a:t>Result</a:t>
                      </a:r>
                    </a:p>
                  </a:txBody>
                  <a:tcPr marT="45733" marB="45733"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576869"/>
                        </a:gs>
                        <a:gs pos="50000">
                          <a:srgbClr val="BBE0E3"/>
                        </a:gs>
                        <a:gs pos="100000">
                          <a:srgbClr val="576869"/>
                        </a:gs>
                      </a:gsLst>
                      <a:lin ang="5400000" scaled="1"/>
                    </a:gradFill>
                  </a:tcPr>
                </a:tc>
                <a:extLst>
                  <a:ext uri="{0D108BD9-81ED-4DB2-BD59-A6C34878D82A}">
                    <a16:rowId xmlns:a16="http://schemas.microsoft.com/office/drawing/2014/main" val="10000"/>
                  </a:ext>
                </a:extLst>
              </a:tr>
              <a:tr h="701244">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a:ln>
                            <a:noFill/>
                          </a:ln>
                          <a:solidFill>
                            <a:schemeClr val="tx1"/>
                          </a:solidFill>
                          <a:effectLst/>
                          <a:latin typeface="Courier New" pitchFamily="49" charset="0"/>
                          <a:cs typeface="Arial" pitchFamily="34" charset="0"/>
                        </a:rPr>
                        <a:t>-</a:t>
                      </a:r>
                      <a:br>
                        <a:rPr kumimoji="0" lang="en-US" sz="2000" b="0" i="0" u="none" strike="noStrike" cap="none" normalizeH="0" baseline="0">
                          <a:ln>
                            <a:noFill/>
                          </a:ln>
                          <a:solidFill>
                            <a:schemeClr val="tx1"/>
                          </a:solidFill>
                          <a:effectLst/>
                          <a:latin typeface="Times New Roman" pitchFamily="18" charset="0"/>
                          <a:cs typeface="Arial" pitchFamily="34" charset="0"/>
                        </a:rPr>
                      </a:br>
                      <a:r>
                        <a:rPr kumimoji="0" lang="en-US" sz="2000" b="0" i="0" u="none" strike="noStrike" cap="none" normalizeH="0" baseline="0">
                          <a:ln>
                            <a:noFill/>
                          </a:ln>
                          <a:solidFill>
                            <a:schemeClr val="tx1"/>
                          </a:solidFill>
                          <a:effectLst/>
                          <a:latin typeface="Times New Roman" pitchFamily="18" charset="0"/>
                          <a:cs typeface="Arial" pitchFamily="34" charset="0"/>
                        </a:rPr>
                        <a:t>(unary negation)</a:t>
                      </a:r>
                    </a:p>
                  </a:txBody>
                  <a:tcPr marT="45733" marB="4573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Times New Roman" pitchFamily="18" charset="0"/>
                          <a:cs typeface="Arial" pitchFamily="34" charset="0"/>
                        </a:rPr>
                        <a:t>Right to left</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a:ln>
                            <a:noFill/>
                          </a:ln>
                          <a:solidFill>
                            <a:schemeClr val="tx1"/>
                          </a:solidFill>
                          <a:effectLst/>
                          <a:latin typeface="Courier New" pitchFamily="49" charset="0"/>
                          <a:cs typeface="Arial" pitchFamily="34" charset="0"/>
                        </a:rPr>
                        <a:t>x = -4 + 3;</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a:ln>
                            <a:noFill/>
                          </a:ln>
                          <a:solidFill>
                            <a:schemeClr val="tx1"/>
                          </a:solidFill>
                          <a:effectLst/>
                          <a:latin typeface="Times New Roman" pitchFamily="18" charset="0"/>
                          <a:cs typeface="Arial" pitchFamily="34" charset="0"/>
                        </a:rPr>
                        <a:t>-1</a:t>
                      </a:r>
                    </a:p>
                  </a:txBody>
                  <a:tcPr marT="45733" marB="4573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444">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a:ln>
                            <a:noFill/>
                          </a:ln>
                          <a:solidFill>
                            <a:schemeClr val="tx1"/>
                          </a:solidFill>
                          <a:effectLst/>
                          <a:latin typeface="Courier New" pitchFamily="49" charset="0"/>
                          <a:cs typeface="Arial" pitchFamily="34" charset="0"/>
                        </a:rPr>
                        <a:t>* / %</a:t>
                      </a:r>
                    </a:p>
                  </a:txBody>
                  <a:tcPr marT="45733" marB="4573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a:ln>
                            <a:noFill/>
                          </a:ln>
                          <a:solidFill>
                            <a:schemeClr val="tx1"/>
                          </a:solidFill>
                          <a:effectLst/>
                          <a:latin typeface="Times New Roman" pitchFamily="18" charset="0"/>
                          <a:cs typeface="Arial" pitchFamily="34" charset="0"/>
                        </a:rPr>
                        <a:t>Left to right</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a:ln>
                            <a:noFill/>
                          </a:ln>
                          <a:solidFill>
                            <a:schemeClr val="tx1"/>
                          </a:solidFill>
                          <a:effectLst/>
                          <a:latin typeface="Courier New" pitchFamily="49" charset="0"/>
                          <a:cs typeface="Arial" pitchFamily="34" charset="0"/>
                        </a:rPr>
                        <a:t>x = -4 + 4 % 3 * 13 + 2;</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a:ln>
                            <a:noFill/>
                          </a:ln>
                          <a:solidFill>
                            <a:schemeClr val="tx1"/>
                          </a:solidFill>
                          <a:effectLst/>
                          <a:latin typeface="Times New Roman" pitchFamily="18" charset="0"/>
                          <a:cs typeface="Arial" pitchFamily="34" charset="0"/>
                        </a:rPr>
                        <a:t>11</a:t>
                      </a:r>
                    </a:p>
                  </a:txBody>
                  <a:tcPr marT="45733" marB="4573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444">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a:ln>
                            <a:noFill/>
                          </a:ln>
                          <a:solidFill>
                            <a:schemeClr val="tx1"/>
                          </a:solidFill>
                          <a:effectLst/>
                          <a:latin typeface="Courier New" pitchFamily="49" charset="0"/>
                          <a:cs typeface="Arial" pitchFamily="34" charset="0"/>
                        </a:rPr>
                        <a:t>+ -</a:t>
                      </a:r>
                    </a:p>
                  </a:txBody>
                  <a:tcPr marT="45733" marB="4573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a:ln>
                            <a:noFill/>
                          </a:ln>
                          <a:solidFill>
                            <a:schemeClr val="tx1"/>
                          </a:solidFill>
                          <a:effectLst/>
                          <a:latin typeface="Times New Roman" pitchFamily="18" charset="0"/>
                          <a:cs typeface="Arial" pitchFamily="34" charset="0"/>
                        </a:rPr>
                        <a:t>Left to right</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l" defTabSz="914400" rtl="0" eaLnBrk="1" fontAlgn="base" latinLnBrk="0" hangingPunct="1">
                        <a:lnSpc>
                          <a:spcPct val="100000"/>
                        </a:lnSpc>
                        <a:spcBef>
                          <a:spcPct val="0"/>
                        </a:spcBef>
                        <a:spcAft>
                          <a:spcPct val="0"/>
                        </a:spcAft>
                        <a:buClr>
                          <a:srgbClr val="D885E3"/>
                        </a:buClr>
                        <a:buSzTx/>
                        <a:buFontTx/>
                        <a:buNone/>
                        <a:tabLst/>
                      </a:pPr>
                      <a:r>
                        <a:rPr kumimoji="0" lang="en-US" sz="1600" b="0" i="0" u="none" strike="noStrike" cap="none" normalizeH="0" baseline="0">
                          <a:ln>
                            <a:noFill/>
                          </a:ln>
                          <a:solidFill>
                            <a:schemeClr val="tx1"/>
                          </a:solidFill>
                          <a:effectLst/>
                          <a:latin typeface="Courier New" pitchFamily="49" charset="0"/>
                          <a:cs typeface="Arial" pitchFamily="34" charset="0"/>
                        </a:rPr>
                        <a:t>x = 6 + 3 – 4 + 6 * 3;</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1pPr>
                      <a:lvl2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2pPr>
                      <a:lvl3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3pPr>
                      <a:lvl4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4pPr>
                      <a:lvl5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5pPr>
                      <a:lvl6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6pPr>
                      <a:lvl7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7pPr>
                      <a:lvl8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8pPr>
                      <a:lvl9pPr marR="0" algn="l" rtl="0">
                        <a:lnSpc>
                          <a:spcPct val="100000"/>
                        </a:lnSpc>
                        <a:spcBef>
                          <a:spcPts val="0"/>
                        </a:spcBef>
                        <a:spcAft>
                          <a:spcPts val="0"/>
                        </a:spcAft>
                        <a:buNone/>
                        <a:defRPr sz="1400" b="0" i="0" u="none" strike="noStrike" cap="none">
                          <a:solidFill>
                            <a:schemeClr val="tx1"/>
                          </a:solidFill>
                          <a:latin typeface="Times New Roman"/>
                          <a:cs typeface="Arial"/>
                          <a:sym typeface="Arial"/>
                        </a:defRPr>
                      </a:lvl9pPr>
                    </a:lstStyle>
                    <a:p>
                      <a:pPr marL="0" marR="0" lvl="0" indent="0" algn="ctr" defTabSz="914400" rtl="0" eaLnBrk="1" fontAlgn="base" latinLnBrk="0" hangingPunct="1">
                        <a:lnSpc>
                          <a:spcPct val="100000"/>
                        </a:lnSpc>
                        <a:spcBef>
                          <a:spcPct val="0"/>
                        </a:spcBef>
                        <a:spcAft>
                          <a:spcPct val="0"/>
                        </a:spcAft>
                        <a:buClr>
                          <a:srgbClr val="D885E3"/>
                        </a:buClr>
                        <a:buSzTx/>
                        <a:buFontTx/>
                        <a:buNone/>
                        <a:tabLst/>
                      </a:pPr>
                      <a:r>
                        <a:rPr kumimoji="0" lang="en-US" sz="2000" b="0" i="0" u="none" strike="noStrike" cap="none" normalizeH="0" baseline="0" dirty="0">
                          <a:ln>
                            <a:noFill/>
                          </a:ln>
                          <a:solidFill>
                            <a:schemeClr val="tx1"/>
                          </a:solidFill>
                          <a:effectLst/>
                          <a:latin typeface="Times New Roman" pitchFamily="18" charset="0"/>
                          <a:cs typeface="Arial" pitchFamily="34" charset="0"/>
                        </a:rPr>
                        <a:t>23</a:t>
                      </a:r>
                    </a:p>
                  </a:txBody>
                  <a:tcPr marT="45733" marB="45733"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 name="Text Box 56">
            <a:extLst>
              <a:ext uri="{FF2B5EF4-FFF2-40B4-BE49-F238E27FC236}">
                <a16:creationId xmlns:a16="http://schemas.microsoft.com/office/drawing/2014/main" id="{4E044578-3463-4623-9CDA-E081BA6C808F}"/>
              </a:ext>
            </a:extLst>
          </p:cNvPr>
          <p:cNvSpPr txBox="1">
            <a:spLocks noChangeArrowheads="1"/>
          </p:cNvSpPr>
          <p:nvPr/>
        </p:nvSpPr>
        <p:spPr bwMode="auto">
          <a:xfrm>
            <a:off x="152400" y="4410075"/>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fontAlgn="auto" hangingPunct="1">
              <a:spcBef>
                <a:spcPct val="0"/>
              </a:spcBef>
              <a:spcAft>
                <a:spcPts val="0"/>
              </a:spcAft>
              <a:buClrTx/>
              <a:buFontTx/>
              <a:buNone/>
              <a:defRPr/>
            </a:pPr>
            <a:r>
              <a:rPr lang="en-US" altLang="en-US" sz="1800" b="1" kern="0">
                <a:solidFill>
                  <a:srgbClr val="FF3300"/>
                </a:solidFill>
              </a:rPr>
              <a:t>Higher</a:t>
            </a:r>
          </a:p>
          <a:p>
            <a:pPr eaLnBrk="1" fontAlgn="auto" hangingPunct="1">
              <a:spcBef>
                <a:spcPct val="0"/>
              </a:spcBef>
              <a:spcAft>
                <a:spcPts val="0"/>
              </a:spcAft>
              <a:buClrTx/>
              <a:buFontTx/>
              <a:buNone/>
              <a:defRPr/>
            </a:pPr>
            <a:r>
              <a:rPr lang="en-US" altLang="en-US" sz="1800" b="1" kern="0">
                <a:solidFill>
                  <a:srgbClr val="FF3300"/>
                </a:solidFill>
              </a:rPr>
              <a:t>Priority</a:t>
            </a:r>
          </a:p>
        </p:txBody>
      </p:sp>
      <p:sp>
        <p:nvSpPr>
          <p:cNvPr id="13" name="Text Box 57">
            <a:extLst>
              <a:ext uri="{FF2B5EF4-FFF2-40B4-BE49-F238E27FC236}">
                <a16:creationId xmlns:a16="http://schemas.microsoft.com/office/drawing/2014/main" id="{70333C38-EED9-4E50-ACC3-8C84398B159A}"/>
              </a:ext>
            </a:extLst>
          </p:cNvPr>
          <p:cNvSpPr txBox="1">
            <a:spLocks noChangeArrowheads="1"/>
          </p:cNvSpPr>
          <p:nvPr/>
        </p:nvSpPr>
        <p:spPr bwMode="auto">
          <a:xfrm>
            <a:off x="152400" y="5400675"/>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fontAlgn="auto" hangingPunct="1">
              <a:spcBef>
                <a:spcPct val="0"/>
              </a:spcBef>
              <a:spcAft>
                <a:spcPts val="0"/>
              </a:spcAft>
              <a:buClrTx/>
              <a:buFontTx/>
              <a:buNone/>
              <a:defRPr/>
            </a:pPr>
            <a:r>
              <a:rPr lang="en-US" altLang="en-US" sz="1800" b="1" kern="0">
                <a:solidFill>
                  <a:srgbClr val="FF3300"/>
                </a:solidFill>
              </a:rPr>
              <a:t>Lower</a:t>
            </a:r>
          </a:p>
          <a:p>
            <a:pPr eaLnBrk="1" fontAlgn="auto" hangingPunct="1">
              <a:spcBef>
                <a:spcPct val="0"/>
              </a:spcBef>
              <a:spcAft>
                <a:spcPts val="0"/>
              </a:spcAft>
              <a:buClrTx/>
              <a:buFontTx/>
              <a:buNone/>
              <a:defRPr/>
            </a:pPr>
            <a:r>
              <a:rPr lang="en-US" altLang="en-US" sz="1800" b="1" kern="0">
                <a:solidFill>
                  <a:srgbClr val="FF3300"/>
                </a:solidFill>
              </a:rPr>
              <a:t>Priority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FC7C901-1035-4110-8C4F-4AEAA81539A9}"/>
              </a:ext>
            </a:extLst>
          </p:cNvPr>
          <p:cNvSpPr txBox="1">
            <a:spLocks noGrp="1"/>
          </p:cNvSpPr>
          <p:nvPr>
            <p:ph type="title"/>
          </p:nvPr>
        </p:nvSpPr>
        <p:spPr>
          <a:xfrm>
            <a:off x="457200" y="215900"/>
            <a:ext cx="8229600" cy="1096963"/>
          </a:xfrm>
        </p:spPr>
        <p:txBody>
          <a:bodyPr/>
          <a:lstStyle/>
          <a:p>
            <a:pPr eaLnBrk="1" hangingPunct="1">
              <a:spcBef>
                <a:spcPct val="0"/>
              </a:spcBef>
              <a:buFont typeface="Times New Roman" panose="02020603050405020304" pitchFamily="18" charset="0"/>
              <a:buNone/>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Precedence rules for arithmetic operators.</a:t>
            </a:r>
          </a:p>
        </p:txBody>
      </p:sp>
      <p:graphicFrame>
        <p:nvGraphicFramePr>
          <p:cNvPr id="5" name="Content Placeholder 4">
            <a:extLst>
              <a:ext uri="{FF2B5EF4-FFF2-40B4-BE49-F238E27FC236}">
                <a16:creationId xmlns:a16="http://schemas.microsoft.com/office/drawing/2014/main" id="{636C71C9-5E24-4ECA-8B84-5BB0CA81E57F}"/>
              </a:ext>
            </a:extLst>
          </p:cNvPr>
          <p:cNvGraphicFramePr>
            <a:graphicFrameLocks noGrp="1"/>
          </p:cNvGraphicFramePr>
          <p:nvPr>
            <p:ph idx="1"/>
            <p:extLst>
              <p:ext uri="{D42A27DB-BD31-4B8C-83A1-F6EECF244321}">
                <p14:modId xmlns:p14="http://schemas.microsoft.com/office/powerpoint/2010/main" val="2935597259"/>
              </p:ext>
            </p:extLst>
          </p:nvPr>
        </p:nvGraphicFramePr>
        <p:xfrm>
          <a:off x="222250" y="1314450"/>
          <a:ext cx="8699500" cy="5418143"/>
        </p:xfrm>
        <a:graphic>
          <a:graphicData uri="http://schemas.openxmlformats.org/drawingml/2006/table">
            <a:tbl>
              <a:tblPr/>
              <a:tblGrid>
                <a:gridCol w="1835150">
                  <a:extLst>
                    <a:ext uri="{9D8B030D-6E8A-4147-A177-3AD203B41FA5}">
                      <a16:colId xmlns:a16="http://schemas.microsoft.com/office/drawing/2014/main" val="1430864057"/>
                    </a:ext>
                  </a:extLst>
                </a:gridCol>
                <a:gridCol w="2761530">
                  <a:extLst>
                    <a:ext uri="{9D8B030D-6E8A-4147-A177-3AD203B41FA5}">
                      <a16:colId xmlns:a16="http://schemas.microsoft.com/office/drawing/2014/main" val="617901266"/>
                    </a:ext>
                  </a:extLst>
                </a:gridCol>
                <a:gridCol w="4102820">
                  <a:extLst>
                    <a:ext uri="{9D8B030D-6E8A-4147-A177-3AD203B41FA5}">
                      <a16:colId xmlns:a16="http://schemas.microsoft.com/office/drawing/2014/main" val="1149827978"/>
                    </a:ext>
                  </a:extLst>
                </a:gridCol>
              </a:tblGrid>
              <a:tr h="575989">
                <a:tc>
                  <a:txBody>
                    <a:bodyPr/>
                    <a:lstStyle/>
                    <a:p>
                      <a:r>
                        <a:rPr lang="en-US" sz="1600" b="0" dirty="0">
                          <a:effectLst/>
                        </a:rPr>
                        <a:t>Operator/Convention</a:t>
                      </a:r>
                    </a:p>
                  </a:txBody>
                  <a:tcPr marL="44172" marR="44172" marT="44156" marB="44156"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a:txBody>
                    <a:bodyPr/>
                    <a:lstStyle/>
                    <a:p>
                      <a:r>
                        <a:rPr lang="en-US" sz="1600" b="0" dirty="0">
                          <a:effectLst/>
                        </a:rPr>
                        <a:t>Description</a:t>
                      </a:r>
                    </a:p>
                  </a:txBody>
                  <a:tcPr marL="44172" marR="44172" marT="44156" marB="44156"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tc>
                  <a:txBody>
                    <a:bodyPr/>
                    <a:lstStyle/>
                    <a:p>
                      <a:r>
                        <a:rPr lang="en-US" sz="1600" b="0">
                          <a:effectLst/>
                        </a:rPr>
                        <a:t>Explanation</a:t>
                      </a:r>
                    </a:p>
                  </a:txBody>
                  <a:tcPr marL="44172" marR="44172" marT="44156" marB="44156"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0E0E0"/>
                    </a:solidFill>
                  </a:tcPr>
                </a:tc>
                <a:extLst>
                  <a:ext uri="{0D108BD9-81ED-4DB2-BD59-A6C34878D82A}">
                    <a16:rowId xmlns:a16="http://schemas.microsoft.com/office/drawing/2014/main" val="1227824685"/>
                  </a:ext>
                </a:extLst>
              </a:tr>
              <a:tr h="655835">
                <a:tc>
                  <a:txBody>
                    <a:bodyPr/>
                    <a:lstStyle/>
                    <a:p>
                      <a:pPr fontAlgn="t"/>
                      <a:r>
                        <a:rPr lang="en-US" sz="1600" b="1" dirty="0">
                          <a:effectLst/>
                        </a:rPr>
                        <a:t>( )</a:t>
                      </a:r>
                      <a:endParaRPr lang="en-US" sz="1600" dirty="0">
                        <a:effectLst/>
                      </a:endParaRPr>
                    </a:p>
                  </a:txBody>
                  <a:tcPr marL="70675" marR="70675" marT="70650" marB="70650">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tc>
                  <a:txBody>
                    <a:bodyPr/>
                    <a:lstStyle/>
                    <a:p>
                      <a:pPr fontAlgn="t"/>
                      <a:r>
                        <a:rPr lang="en-US" sz="1600" dirty="0">
                          <a:effectLst/>
                        </a:rPr>
                        <a:t>Items within parentheses are evaluated first</a:t>
                      </a:r>
                    </a:p>
                  </a:txBody>
                  <a:tcPr marL="70675" marR="70675" marT="70650" marB="70650">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tc>
                  <a:txBody>
                    <a:bodyPr/>
                    <a:lstStyle/>
                    <a:p>
                      <a:pPr fontAlgn="t"/>
                      <a:r>
                        <a:rPr lang="en-US" sz="1600" dirty="0">
                          <a:effectLst/>
                        </a:rPr>
                        <a:t>In 2 * (x + 1), the x + 1 is evaluated first, with the result then multiplied by 2.</a:t>
                      </a:r>
                    </a:p>
                  </a:txBody>
                  <a:tcPr marL="70675" marR="70675" marT="70650" marB="70650">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extLst>
                  <a:ext uri="{0D108BD9-81ED-4DB2-BD59-A6C34878D82A}">
                    <a16:rowId xmlns:a16="http://schemas.microsoft.com/office/drawing/2014/main" val="1928433980"/>
                  </a:ext>
                </a:extLst>
              </a:tr>
              <a:tr h="633963">
                <a:tc>
                  <a:txBody>
                    <a:bodyPr/>
                    <a:lstStyle/>
                    <a:p>
                      <a:r>
                        <a:rPr lang="en-US" sz="1600" b="1" dirty="0">
                          <a:effectLst/>
                        </a:rPr>
                        <a:t>unary -</a:t>
                      </a:r>
                      <a:endParaRPr lang="en-US" sz="1600" dirty="0">
                        <a:effectLst/>
                      </a:endParaRP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tc>
                  <a:txBody>
                    <a:bodyPr/>
                    <a:lstStyle/>
                    <a:p>
                      <a:r>
                        <a:rPr lang="en-US" sz="1600" dirty="0">
                          <a:effectLst/>
                        </a:rPr>
                        <a:t>- used for negation (unary minus) is next</a:t>
                      </a: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tc>
                  <a:txBody>
                    <a:bodyPr/>
                    <a:lstStyle/>
                    <a:p>
                      <a:r>
                        <a:rPr lang="en-US" sz="1600">
                          <a:effectLst/>
                        </a:rPr>
                        <a:t>In 2 * -x, the -x is computed first, with the result then multiplied by 2.</a:t>
                      </a: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extLst>
                  <a:ext uri="{0D108BD9-81ED-4DB2-BD59-A6C34878D82A}">
                    <a16:rowId xmlns:a16="http://schemas.microsoft.com/office/drawing/2014/main" val="4272326370"/>
                  </a:ext>
                </a:extLst>
              </a:tr>
              <a:tr h="872815">
                <a:tc>
                  <a:txBody>
                    <a:bodyPr/>
                    <a:lstStyle/>
                    <a:p>
                      <a:r>
                        <a:rPr lang="en-US" sz="1600" b="1" dirty="0">
                          <a:effectLst/>
                        </a:rPr>
                        <a:t>* / %</a:t>
                      </a:r>
                      <a:endParaRPr lang="en-US" sz="1600" dirty="0">
                        <a:effectLst/>
                      </a:endParaRP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tc>
                  <a:txBody>
                    <a:bodyPr/>
                    <a:lstStyle/>
                    <a:p>
                      <a:r>
                        <a:rPr lang="en-US" sz="1600" dirty="0">
                          <a:effectLst/>
                        </a:rPr>
                        <a:t>Next to be evaluated are *, /, and %, having equal precedence.</a:t>
                      </a: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tc>
                  <a:txBody>
                    <a:bodyPr/>
                    <a:lstStyle/>
                    <a:p>
                      <a:r>
                        <a:rPr lang="en-US" sz="1600" dirty="0">
                          <a:effectLst/>
                        </a:rPr>
                        <a:t>In y = 3 + 14%3, 14%3 is evaluated first, with the result then added to 3, because % has higher precedence than +. </a:t>
                      </a: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extLst>
                  <a:ext uri="{0D108BD9-81ED-4DB2-BD59-A6C34878D82A}">
                    <a16:rowId xmlns:a16="http://schemas.microsoft.com/office/drawing/2014/main" val="3631271726"/>
                  </a:ext>
                </a:extLst>
              </a:tr>
              <a:tr h="1360492">
                <a:tc>
                  <a:txBody>
                    <a:bodyPr/>
                    <a:lstStyle/>
                    <a:p>
                      <a:r>
                        <a:rPr lang="en-US" sz="1600" b="1" dirty="0">
                          <a:effectLst/>
                        </a:rPr>
                        <a:t>+ -</a:t>
                      </a:r>
                      <a:endParaRPr lang="en-US" sz="1600" dirty="0">
                        <a:effectLst/>
                      </a:endParaRP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tc>
                  <a:txBody>
                    <a:bodyPr/>
                    <a:lstStyle/>
                    <a:p>
                      <a:r>
                        <a:rPr lang="en-US" sz="1600" dirty="0">
                          <a:effectLst/>
                        </a:rPr>
                        <a:t>Finally come + and - with equal precedence.</a:t>
                      </a: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tc>
                  <a:txBody>
                    <a:bodyPr/>
                    <a:lstStyle/>
                    <a:p>
                      <a:r>
                        <a:rPr lang="en-US" sz="1600" dirty="0">
                          <a:effectLst/>
                        </a:rPr>
                        <a:t>In y = 3 + 2 * x, the 2 * x is evaluated first, with the result then added to 3, because * has higher precedence than +. Spacing doesn't matter: y = 3+2 * x would still evaluate 2 * x first.</a:t>
                      </a: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extLst>
                  <a:ext uri="{0D108BD9-81ED-4DB2-BD59-A6C34878D82A}">
                    <a16:rowId xmlns:a16="http://schemas.microsoft.com/office/drawing/2014/main" val="3402011574"/>
                  </a:ext>
                </a:extLst>
              </a:tr>
              <a:tr h="1319044">
                <a:tc>
                  <a:txBody>
                    <a:bodyPr/>
                    <a:lstStyle/>
                    <a:p>
                      <a:r>
                        <a:rPr lang="en-US" sz="1600" b="1">
                          <a:effectLst/>
                        </a:rPr>
                        <a:t>left-to-right</a:t>
                      </a:r>
                      <a:endParaRPr lang="en-US" sz="1600">
                        <a:effectLst/>
                      </a:endParaRP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tc>
                  <a:txBody>
                    <a:bodyPr/>
                    <a:lstStyle/>
                    <a:p>
                      <a:r>
                        <a:rPr lang="en-US" sz="1600" dirty="0">
                          <a:effectLst/>
                        </a:rPr>
                        <a:t>If more than one operator of equal precedence could be evaluated, evaluation occurs left to right.</a:t>
                      </a: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tc>
                  <a:txBody>
                    <a:bodyPr/>
                    <a:lstStyle/>
                    <a:p>
                      <a:r>
                        <a:rPr lang="en-US" sz="1600" dirty="0">
                          <a:effectLst/>
                        </a:rPr>
                        <a:t>In y = x * 2 / 3, the x * 2 is first evaluated, with the result then divided by 3.</a:t>
                      </a:r>
                    </a:p>
                  </a:txBody>
                  <a:tcPr marL="70675" marR="70675" marT="70650" marB="7065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EEEEEE"/>
                    </a:solidFill>
                  </a:tcPr>
                </a:tc>
                <a:extLst>
                  <a:ext uri="{0D108BD9-81ED-4DB2-BD59-A6C34878D82A}">
                    <a16:rowId xmlns:a16="http://schemas.microsoft.com/office/drawing/2014/main" val="863825561"/>
                  </a:ext>
                </a:extLst>
              </a:tr>
            </a:tbl>
          </a:graphicData>
        </a:graphic>
      </p:graphicFrame>
      <p:sp>
        <p:nvSpPr>
          <p:cNvPr id="36897" name="Slide Number Placeholder 3">
            <a:extLst>
              <a:ext uri="{FF2B5EF4-FFF2-40B4-BE49-F238E27FC236}">
                <a16:creationId xmlns:a16="http://schemas.microsoft.com/office/drawing/2014/main" id="{AB919F57-3E6B-4C24-BAD1-7AF6C5630566}"/>
              </a:ext>
            </a:extLst>
          </p:cNvPr>
          <p:cNvSpPr>
            <a:spLocks noGrp="1" noChangeArrowheads="1"/>
          </p:cNvSpPr>
          <p:nvPr>
            <p:ph type="sldNum" sz="quarter"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noAutofit/>
          </a:bodyPr>
          <a:lstStyle>
            <a:defPPr>
              <a:defRPr lang="en-US"/>
            </a:defPPr>
            <a:lvl1pPr algn="r" rtl="0" eaLnBrk="0" fontAlgn="base" hangingPunct="0">
              <a:spcBef>
                <a:spcPts val="0"/>
              </a:spcBef>
              <a:spcAft>
                <a:spcPct val="0"/>
              </a:spcAft>
              <a:buSzPct val="25000"/>
              <a:defRPr sz="900" kern="1200">
                <a:solidFill>
                  <a:schemeClr val="lt1"/>
                </a:solidFill>
                <a:latin typeface="Arial"/>
                <a:ea typeface="Arial"/>
                <a:cs typeface="Arial"/>
                <a:sym typeface="Arial"/>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defRPr/>
            </a:pPr>
            <a:fld id="{2762F586-6662-46C2-9D4F-B25DC40811A9}" type="slidenum">
              <a:rPr lang="en-US" smtClean="0"/>
              <a:pPr>
                <a:spcBef>
                  <a:spcPct val="0"/>
                </a:spcBef>
                <a:defRPr/>
              </a:pPr>
              <a:t>9</a:t>
            </a:fld>
            <a:endParaRPr lang="en-US" altLang="en-US">
              <a:solidFill>
                <a:srgbClr val="FFFFFF"/>
              </a:solidFill>
              <a:sym typeface="Arial" panose="020B060402020202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5F5F5F"/>
        </a:dk1>
        <a:lt1>
          <a:srgbClr val="DDDDDD"/>
        </a:lt1>
        <a:dk2>
          <a:srgbClr val="000000"/>
        </a:dk2>
        <a:lt2>
          <a:srgbClr val="FFFFFF"/>
        </a:lt2>
        <a:accent1>
          <a:srgbClr val="3366FF"/>
        </a:accent1>
        <a:accent2>
          <a:srgbClr val="009900"/>
        </a:accent2>
        <a:accent3>
          <a:srgbClr val="AAAAAA"/>
        </a:accent3>
        <a:accent4>
          <a:srgbClr val="BDBDBD"/>
        </a:accent4>
        <a:accent5>
          <a:srgbClr val="ADB8FF"/>
        </a:accent5>
        <a:accent6>
          <a:srgbClr val="008A00"/>
        </a:accent6>
        <a:hlink>
          <a:srgbClr val="FF0033"/>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68686"/>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46975</TotalTime>
  <Words>3492</Words>
  <Application>Microsoft Office PowerPoint</Application>
  <PresentationFormat>On-screen Show (4:3)</PresentationFormat>
  <Paragraphs>552</Paragraphs>
  <Slides>54</Slides>
  <Notes>5</Notes>
  <HiddenSlides>0</HiddenSlides>
  <MMClips>0</MMClips>
  <ScaleCrop>false</ScaleCrop>
  <HeadingPairs>
    <vt:vector size="10"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54</vt:i4>
      </vt:variant>
      <vt:variant>
        <vt:lpstr>Custom Shows</vt:lpstr>
      </vt:variant>
      <vt:variant>
        <vt:i4>1</vt:i4>
      </vt:variant>
    </vt:vector>
  </HeadingPairs>
  <TitlesOfParts>
    <vt:vector size="71" baseType="lpstr">
      <vt:lpstr>Arial</vt:lpstr>
      <vt:lpstr>ArialMonoMTPro</vt:lpstr>
      <vt:lpstr>Book Antiqua</vt:lpstr>
      <vt:lpstr>Calibri</vt:lpstr>
      <vt:lpstr>Calibri Light</vt:lpstr>
      <vt:lpstr>Cambria Math</vt:lpstr>
      <vt:lpstr>Courier New</vt:lpstr>
      <vt:lpstr>Forte</vt:lpstr>
      <vt:lpstr>Monotype Sorts</vt:lpstr>
      <vt:lpstr>Times</vt:lpstr>
      <vt:lpstr>Times New Roman</vt:lpstr>
      <vt:lpstr>Wingdings</vt:lpstr>
      <vt:lpstr>Default Design</vt:lpstr>
      <vt:lpstr>Custom Design</vt:lpstr>
      <vt:lpstr>Picture</vt:lpstr>
      <vt:lpstr>Equation</vt:lpstr>
      <vt:lpstr>Display Time:  In-class</vt:lpstr>
      <vt:lpstr>PowerPoint Presentation</vt:lpstr>
      <vt:lpstr>Mathematical Expressions</vt:lpstr>
      <vt:lpstr>Algebraic Expressions</vt:lpstr>
      <vt:lpstr>Algebraic Expressions</vt:lpstr>
      <vt:lpstr>Exponent Operations </vt:lpstr>
      <vt:lpstr> X ** Y</vt:lpstr>
      <vt:lpstr>Operator Precedence</vt:lpstr>
      <vt:lpstr>Precedence rules for arithmetic operators.</vt:lpstr>
      <vt:lpstr>Associativity of Operators</vt:lpstr>
      <vt:lpstr>Order of Operations</vt:lpstr>
      <vt:lpstr>Arithmetic Expressions</vt:lpstr>
      <vt:lpstr>Grouping with Parenthesis</vt:lpstr>
      <vt:lpstr>How to Evaluate an Expression</vt:lpstr>
      <vt:lpstr>Grouping with Parentheses</vt:lpstr>
      <vt:lpstr>Grouping with Parentheses</vt:lpstr>
      <vt:lpstr>Grouping with Parentheses</vt:lpstr>
      <vt:lpstr>Grouping with Parentheses</vt:lpstr>
      <vt:lpstr>Simple Equations</vt:lpstr>
      <vt:lpstr>Simple Equations</vt:lpstr>
      <vt:lpstr> Simple Equations   quadratic.cpp</vt:lpstr>
      <vt:lpstr>PowerPoint Presentation</vt:lpstr>
      <vt:lpstr>When You Mix Apples with Oranges: Type Conversion</vt:lpstr>
      <vt:lpstr>Hierarchy of Types</vt:lpstr>
      <vt:lpstr>Type Coercion</vt:lpstr>
      <vt:lpstr>Coercion Rules</vt:lpstr>
      <vt:lpstr>Coercion Rules</vt:lpstr>
      <vt:lpstr>PowerPoint Presentation</vt:lpstr>
      <vt:lpstr>Overflow and Underflow</vt:lpstr>
      <vt:lpstr>PowerPoint Presentation</vt:lpstr>
      <vt:lpstr>Type Casting</vt:lpstr>
      <vt:lpstr>Type Casting in Program 3-9</vt:lpstr>
      <vt:lpstr>PowerPoint Presentation</vt:lpstr>
      <vt:lpstr>C-Style and Prestandard Type Cast Expressions</vt:lpstr>
      <vt:lpstr>Numeric Type Conversion</vt:lpstr>
      <vt:lpstr>Type Casting</vt:lpstr>
      <vt:lpstr>Promotion (Implicit Conversion)</vt:lpstr>
      <vt:lpstr>Promotion (Implicit Conversion)</vt:lpstr>
      <vt:lpstr>Promotion (Implicit Conversion)</vt:lpstr>
      <vt:lpstr>NOTE</vt:lpstr>
      <vt:lpstr>PowerPoint Presentation</vt:lpstr>
      <vt:lpstr>Casting (Explicit Conversion)</vt:lpstr>
      <vt:lpstr>Casting (Explicit Conversion)</vt:lpstr>
      <vt:lpstr>Compute Average</vt:lpstr>
      <vt:lpstr>Example: Converting Temperatures</vt:lpstr>
      <vt:lpstr>Example: Converting Temperatures</vt:lpstr>
      <vt:lpstr>Example: Keeping Two Digits After Decimal Points</vt:lpstr>
      <vt:lpstr>Problem: Monetary Units</vt:lpstr>
      <vt:lpstr>Problem: Monetary Units</vt:lpstr>
      <vt:lpstr>Trace ComputeChange</vt:lpstr>
      <vt:lpstr>Trace ComputeChange</vt:lpstr>
      <vt:lpstr>Trace ComputeChange</vt:lpstr>
      <vt:lpstr>Trace ComputeChange</vt:lpstr>
      <vt:lpstr>Trace ComputeChange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Srimathi Srinivasan</cp:lastModifiedBy>
  <cp:revision>994</cp:revision>
  <cp:lastPrinted>1998-02-24T16:19:51Z</cp:lastPrinted>
  <dcterms:created xsi:type="dcterms:W3CDTF">1995-06-10T17:31:50Z</dcterms:created>
  <dcterms:modified xsi:type="dcterms:W3CDTF">2022-09-09T13:06:00Z</dcterms:modified>
</cp:coreProperties>
</file>