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06" r:id="rId1"/>
  </p:sldMasterIdLst>
  <p:notesMasterIdLst>
    <p:notesMasterId r:id="rId20"/>
  </p:notesMasterIdLst>
  <p:handoutMasterIdLst>
    <p:handoutMasterId r:id="rId21"/>
  </p:handoutMasterIdLst>
  <p:sldIdLst>
    <p:sldId id="257" r:id="rId2"/>
    <p:sldId id="421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42" r:id="rId11"/>
    <p:sldId id="430" r:id="rId12"/>
    <p:sldId id="432" r:id="rId13"/>
    <p:sldId id="433" r:id="rId14"/>
    <p:sldId id="434" r:id="rId15"/>
    <p:sldId id="446" r:id="rId16"/>
    <p:sldId id="435" r:id="rId17"/>
    <p:sldId id="436" r:id="rId18"/>
    <p:sldId id="443" r:id="rId19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mathi Srinivasan" initials="SS" lastIdx="0" clrIdx="0">
    <p:extLst>
      <p:ext uri="{19B8F6BF-5375-455C-9EA6-DF929625EA0E}">
        <p15:presenceInfo xmlns:p15="http://schemas.microsoft.com/office/powerpoint/2012/main" userId="0e4bd1853a8009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D76213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6" autoAdjust="0"/>
    <p:restoredTop sz="95688" autoAdjust="0"/>
  </p:normalViewPr>
  <p:slideViewPr>
    <p:cSldViewPr>
      <p:cViewPr varScale="1">
        <p:scale>
          <a:sx n="78" d="100"/>
          <a:sy n="78" d="100"/>
        </p:scale>
        <p:origin x="1512" y="58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0238"/>
    </p:cViewPr>
  </p:sorterViewPr>
  <p:notesViewPr>
    <p:cSldViewPr>
      <p:cViewPr varScale="1">
        <p:scale>
          <a:sx n="49" d="100"/>
          <a:sy n="49" d="100"/>
        </p:scale>
        <p:origin x="2732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C6DAAA-A62C-4E48-8577-124FF6772C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ECF2F-6C27-4FC1-AFF4-E0E7488EC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45B7F-AFA2-49D9-8085-1EABC4198E2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DA378-66DC-4B68-9A83-3437F1BC20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336D9-01D6-4808-890A-1A68D87A42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3EBE4-3A43-431A-A88F-BD125523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25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2-09-15T13:56:33.6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21248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7.67444" units="1/cm"/>
          <inkml:channelProperty channel="Y" name="resolution" value="620.2061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2-09-15T13:56:43.173"/>
    </inkml:context>
    <inkml:context xml:id="ctx2">
      <inkml:inkSource xml:id="inkSrc23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2" timeString="2022-09-15T13:57:37.344"/>
    </inkml:context>
  </inkml:definitions>
  <inkml:trace contextRef="#ctx0" brushRef="#br0">15391 10727 0,'0'0'0,"0"0"0,0 0 15,0 0 1</inkml:trace>
  <inkml:trace contextRef="#ctx0" brushRef="#br0" timeOffset="8825.19">15341 8384 0,'0'0'0,"0"0"0,-13 13 15,-12-1 1,-1 1 0,26-13-1,-51 12 1</inkml:trace>
  <inkml:trace contextRef="#ctx1" brushRef="#br0">8966 6872 916 0,'0'0'0'0,"0"0"0"16,-5-4 0-16,5 4 26 0,-7-7 1 0,7 7-27 15,-5-12 0-15,5 12 98 0,0-17-1 0,0 17-97 16,-5-19 0-16,5 19 111 0,-7-23 2 0,7 23-113 16,-12-24 0-16,12 24 19 0,-7-21 0 0,7 21-19 15,-12-17 0-15,12 17 38 0,-7-4 0 0,7 4-38 16,-7-7 0-16,7 7 53 0,-5-3 1 0,5 3-54 0,0-5 0 16,0 5 36-16,0-4 1 0,0 4-37 0,0-3 0 15,0 3 38-15,5 7 0 0,-5-7-38 0,7 5 0 16,-7-5 39-16,24 19 2 0,-24-19-41 0,43 31 0 15,-15-8 34-15,-2-1 1 0,3 1-35 0,-1-1 0 0,-4-4 35 16,-7-3 0-16,2 4-35 0,2 2 0 0,-6 5 31 16,-1-3 2-16,-2-4-33 0,2 5 0 0,-9-5 27 15,0 0 1-15,2 4-28 0,2-1 0 0,-6 4 21 16,-1-1 2-16,3-1-23 0,-5-3 0 0,0 1 17 0,0-1 1 16,0-2-18-16,0-5 0 0,0 0 15 0,0-7 0 15,0-7-15-15,0 12 0 0,0-12 12 16,-7 5 1-16,7-5-13 0,-3 2 0 0,3-2 11 0,0 0-1 15,0 0-10-15,0-9 0 0,-2-3 9 0,-5-5 1 16,2-6-10-16,3-3 0 0,2-10 12 0,-5 1 0 16,5 2-12-16,5 2 0 0,2 3 16 15,5 4 1-15,-1 3-17 0,4-3 0 0,-3-6 19 0,2 1 1 0,3 3-20 16,2-2 0-16,0 7 27 0,7-3 1 0,-10-2-28 16,3 5 0-16,-2 7 32 0,-3-5-1 0,3 7-31 15,-7 0 0-15,4 12 28 0,-5 0 0 0,3 0-28 16,-2 7 0-16,-6 5 20 0,4 2 1 0,-1 0-21 15,2 0 0-15,-9-14-1936 0</inkml:trace>
  <inkml:trace contextRef="#ctx1" brushRef="#br0" timeOffset="501.74">9910 6863 1369 0,'0'0'0'0,"0"0"0"0,-7-14 0 0,2 2 10 16,0-7 1-16,-2 3-11 0,0 1 0 0,0-1 21 15,0 4 2-15,2 5-23 0,-2 0 0 0,7 7 71 0,-10 0 1 16,10 0-72-16,-19 12 0 0,7 0 33 0,-2 6 1 16,-3 1-34-16,-4 5 0 0,2 7 22 0,5-1 0 15,-3-4-22-15,0 3 0 0,3-10 35 0,2-1 0 16,5 1-35-16,0 0 0 0,2-2 35 0,5-3 0 15,0 2-35-15,0-4 0 0,0-5 29 0,5 0 1 0,-5-7-30 16,2 12 0-16,-2-12 26 0,8 10 1 16,-8-10-27-16,11 7 0 0,-11-7 22 0,12 12 2 15,3-12-24-15,-11 0 0 0,8-5 19 0,3 0 0 0,1 3-19 16,3-8 0-16,0 1 13 0,0-1 2 0,-2 1-15 16,-3 0 0-16,-7-3 10 0,3 0 1 0,-8 0-11 15,3 3 0-15,2-1 8 0,-2 3 0 0,-5 7-8 16,7-16 0-16,-7 6 6 0,2 5 0 0,-2 5-6 15,5-14 0-15,-5 14 7 0,7-2 1 0,-7 2-8 16,0 0 0-16,0 0 11 0,0 0 0 0,0 0-11 16,5 12 0-16,0 0 27 0,-3 4 0 0,5 5-27 0,3 1 0 15,-1 8 38-15,1 1 2 0,2-5-40 0,-5-2 0 16,7-1 43-16,-9-4 2 0,7 0-45 0,-3-2 0 16,1 1 42-16,2-6 1 0,0 2-43 0,2 3 0 0,-2-5 35 15,0 0 2-15,-3-3-37 0,-4 0 0 16,-5-9 24-16,17 8 1 0,-8-4-25 0,1-4 0 0,-10 0-1924 15</inkml:trace>
  <inkml:trace contextRef="#ctx1" brushRef="#br0" timeOffset="1459.17">10367 6983 1344 0,'0'0'0'0,"0"0"0"16,0 0 0-16,0 0 13 0,0 0 1 0,0 0-14 15,0 0 0-15,0 0 33 0,0 0 1 0,0 0-34 16,4-7 0-16,-4 7 28 0,10-7 1 0,-10 7-29 16,16-12 0-16,1 8 26 0,5-3 0 0,-6 2-26 15,6 5 0-15,1 0 17 0,-1 0 1 0,-6 0-18 16,1 0 0-16,-7 7 14 0,1 0 2 0,1 3-16 16,3-6 0-16,-6 3 29 0,-2 0 2 0,5 5-31 15,-5-5 0-15,5 3 39 0,-2 4 0 0,-6-2-39 16,-1 0 0-16,-3 6 37 0,0-1 0 0,0 0-37 15,0-6 0-15,-5 1 32 0,0-2-1 0,-7-3-31 0,5 0 0 16,7-7 21-16,-7 12 1 0,7-12-22 0,-7 4 0 16,7-4 14-16,-5 0 2 0,5 0-16 0,-4-7 0 15,4 7 10-15,-3-9 1 0,6 2-11 0,-1-12 0 16,5-10 8-16,0-4 0 0,0 3-8 0,5 6 0 0,0 0 10 16,0 6 1-16,2 1-11 0,3 3 0 0,2-3 16 15,-2 6 1-15,-3-1-17 16,0-2 0-16,-2 2 25 0,-5 0 0 0,5 0-25 0,0 5 0 0,0 0 31 15,0 2-1-15,2 0-30 0,-7 3 0 0,-7 2 34 16,5-5-1-16,-5 5-33 0,5 0 0 0,-5 0 38 0,0 0 1 16,0 0-39-16,0 12 0 0,0-5 37 0,0 3 1 15,-3-1-38-15,1 8 0 0,-5 2 33 0,2 9 1 16,3 3-34-16,-3-10 0 0,5 0 26 0,7-7 0 16,-2 3-26-16,-3 2 0 0,3-7 20 0,-3 6 1 0,10-3-21 15,-2 1 0-15,6 3 16 0,1 0 1 0,7-3-17 16,-5-4 0-16,5-5 13 0,-1 0 2 0,-1-2-15 15,2-5 0-15,2-7 10 0,-3 2 1 0,4-6-11 16,-4-1 0-16,4-2 8 0,4-8 1 0,-8 1-9 16,3 0 0-16,-2 0 6 0,0 2-1 0,-3-5-5 15,-4 0 0-15,2-6 4 16,0 1 0-16,-5 3-4 0,-2 8 0 0,-2-1 3 0,-8-3 1 0,1 8-4 16,-3 2 0-16,0 12 2 0,-3-7 1 0,3 7-3 15,-5-7 0-15,5 7 4 0,-7 3-1 0,7-3-3 16,-16 23 0-16,-3-6 5 0,-3 9 0 0,6 2-5 0,-8-2 0 15,10-2 6-15,-1-1 1 0,3-1-7 0,0-4 0 16,-2-1 9-16,5-5 1 0,2 0-10 0,4-1 0 16,3-11 12-16,-5 10 0 0,5-10-12 0,8 5 0 0,-8-5 10 15,4 4 2-15,-4-4-12 0,7 12 0 0,-7-12 8 16,15 10 1-16,-11-1-9 0,8-7 0 0,0-2 6 16,0-2 1-16,2 2-7 0,1-7 0 0,1 2 6 15,-4-2-1-15,0-2-5 0,2-3 0 0,1-2 5 0,-6-3-1 16,5 3-4-16,-2-5 0 0,-5 0 4 0,5-2 0 15,-5 0-4 1,1-3 0-16,-6-2 2 0,-2-2 2 0,-2-3-4 0,-1-4 0 0,-4-3 2 0,2-2 1 16,3-1-3-16,-3-1 0 0,-2 7 4 0,2 4-1 15,1 3-3-15,1 9 0 0,3 7 3 16,0 5 2-16,0 7-5 0,0-3 0 0,0 3 4 0,3 0 1 0,-3 0-5 16,9 15 0-16,3-4 7 0,-3 6-1 15,11 9-6-15,-4 5 0 0,-2 4 9 16,3 7 0-16,2 1-9 0,0-3 0 0,3 0 11 0,-1-7 1 0,5 3-12 15,-2-1 0-15,-3-4 12 0,3-3 2 0,0 1-14 16,-3-1 0-16,-9-2 14 0,7 2 1 0,-9 3-15 16,9 2 0-16,-5 0 11 0,3 0 1 0,-3-2-12 15,-2 0 0-15,0-1 9 0,2 1 1 0,3-3-10 16,-5-9 0-16,-12-19-2259 0</inkml:trace>
  <inkml:trace contextRef="#ctx1" brushRef="#br0" timeOffset="1929.47">12588 6662 1155 0,'0'0'0'0,"0"0"0"15,-7-9 0-15,7 9 78 0,-7-17-1 0,2 10-77 16,0-2 0-16,5 9 118 0,-5-7 1 0,5 7-119 15,-14-7 0 1,14 7 89-16,-7 0 0 0,7 0-89 0,-14 4 0 0,2 3 28 0,0-2 2 0,-7 14-30 0,2 5 0 16,5 9 27-16,-9 7 0 0,9 2-27 0,0 3 0 15,3-7 39-15,2 5 1 0,4-1-40 0,-4-2 0 16,2-7 64-16,1-2 1 0,4 2-65 0,0 5 0 16,0 0 63-16,2 4 0 0,5 1-63 0,0-8 0 0,5-4 68 15,-5-1 2-15,5 1-70 16,-5 0 0-16,5-8 71 0,2-4-1 0,3-7-70 0,-5 0 0 0,-3-5 50 15,6-7 0-15,-1-7-50 0,3 2 0 0,6-2 32 16,-1-5 0-16,-1-11-32 0,8-3 0 0,-29 26-1961 0</inkml:trace>
  <inkml:trace contextRef="#ctx1" brushRef="#br0" timeOffset="2227.46">13161 6648 1470 0,'0'0'0'0,"0"0"0"15,0 7 0-15,0-7 0 0,0 10 1 0,0-10-1 16,7 18 0-16,-4 1 0 0,1-4 1 0,1 1-1 16,2 3 0-16,-7-7 63 0,3 2 1 0,-1 2-64 15,5-4 0 1,-4 2 33-16,1 3 2 0,6-3-35 0,-3 3 0 0,10-1 27 0,-8-2 0 0,5 1-27 16,3 1 0-16,-3 3 66 0,3 0 1 0,-5-3-67 31,-5 1 0-31,0 2 78 0,-7-5-1 0,0 3-77 0,0 4 0 0,0 7 68 0,0-4 0 0,-12 6-68 15,-2 4 0-15,-3 6 55 0,-6 2 0 0,-4 1-55 0,6-1 0 16,4-6 43-16,-2 1 1 0,-4-1-44 16,-1 2 0-1,2-8 32-15,-1-4 1 0,4 3-33 0,-5-10 0 16,5-3 21-16,5-2 1 0,-3-2-22 0,10-7 0 0,7-5 15 16,-7 2 1-16,7-2-16 0,0-2 0 0,0 2-1862 15</inkml:trace>
  <inkml:trace contextRef="#ctx1" brushRef="#br0" timeOffset="2619.77">14148 6513 1030 0,'0'0'0'0,"0"0"0"16,0 0 0-16,0 0 2 0,0 0 0 0,0 0-2 15,0 0 0-15,0 0 6 0,0 0 1 0,0 0-7 16,0 0 0-16,0 0 123 0,0 0 0 0,0 0-123 16,0 0 0-16,0 0 13 0,0 0 0 0,0 0-13 15,-7 12 0-15,5 7 50 0,2 0-1 0,-7 12-49 16,4-1 0-16,3 8 146 0,-7 5 1 0,2-3-147 0,5-2 0 15,-2-1 133-15,0 4 1 0,2-6-134 16,-8 3 0-16,4-7 107 0,1-1-1 0,-1 3-106 0,1 0 0 16,3 5 81-16,0 0 0 0,0 4-81 0,0 6 0 15,0 1 74-15,-5 6 1 0,3-10-75 0,-3-1 0 0,5-6 58 16,5-5 2-16,-3-2-60 0,-2-3 0 0,-2-2 48 16,-3-4 1-16,5-4-49 0,0 1 0 0,-4-2 31 15,1 2-1-15,3-7-30 0,0-1 0 0,-2 4 20 16,-1-4 0-16,3-11-20 0,-7 12 0 0,7-12-2114 0</inkml:trace>
  <inkml:trace contextRef="#ctx1" brushRef="#br0" timeOffset="2861.48">14070 7064 1847 0,'0'0'0'0,"0"0"0"16,0 0 0-16,0 0 0 0,0 0 1 0,0 0-1 16,0 0 0-16,0 0 5 0,0 0 1 0,0 0-6 15,0 0 0-15,0 0 89 0,0 0-1 0,0 0-88 16,0 0 0-16,0 0 38 0,0 0 1 0,0 0-39 16,0 0 0-16,0 0 28 0,0 0 0 0,0 0-28 15,0 0 0-15,0 0 63 0,5 0 1 0,-5 0-64 0,9 0 0 16,-9 0-1723-16</inkml:trace>
  <inkml:trace contextRef="#ctx1" brushRef="#br0" timeOffset="3059.18">14862 7123 1871 0,'0'0'0'15,"0"0"0"-15,0 2 0 0,0-2 3 0,0 5-1 16,0-5-2-16,0 5 0 0,0-5 1 0,0-7 1 16,0 7-2-16,0 0 0 0,0 0-14 0,0 0-1 0,0 0 15 15,0 0 0-15,0 0-1388 0</inkml:trace>
  <inkml:trace contextRef="#ctx1" brushRef="#br0" timeOffset="3577.28">13675 7179 1620 0,'0'0'0'15,"0"0"0"-15,0-2 0 0,0 2 3 0,2 0 2 0,-2 0-5 16,5-9 0-16,-5 9 16 0,17-12-1 0,-5 2-15 16,-3 1 0-16,3 0 88 0,0-1 0 0,-3 3-88 15,-1 2 0-15,-8 5 37 0,14-4 0 0,-14 4-37 16,16-3 0-16,-16 3 26 0,12 0 1 0,-12 0-27 16,17 3 0-16,-17-3 73 0,19 16 0 15,-17-6-73-15,6-3 0 0,-1 2 81 0,2 0 1 0,-4 3-82 16,0-5 0-16,-5-7 78 0,0 12 2 0,0-12-80 15,-3 14 0-15,3-14 68 0,-16 17 1 0,9-12-69 16,-3 4 0-16,-4 3 53 0,2 4 1 0,-10-4-54 0,3-5 0 16,5 5 44-16,-2-7 2 0,6 2-46 0,-9-2 0 15,9-3 34-15,-1-2 1 0,-1 0-35 0,7-2 0 16,5 2 22-16,-7-5 1 0,7 5-23 0,0-5 0 0,0 5-2158 16</inkml:trace>
  <inkml:trace contextRef="#ctx1" brushRef="#br0" timeOffset="3891.08">14874 7040 1909 0,'0'0'0'0,"0"0"0"16,4 10 0-16,-4-10 73 0,5 7 0 0,-5-7-73 15,10 11 0-15,-3 1 114 0,-2-5-1 16,-5-7-113-16,4 15 0 0,-4-15 80 0,3 11-1 0,-3-11-79 16,-3 10 0-16,3-10 34 0,-7 12 1 0,-2-3-35 15,-3 0 0-15,-2-4 20 0,-3 2 0 0,-9-7-20 16,4 3 0-16,-1-3 16 0,-4-3 0 0,4-1-16 16,6 1 0-16,3 1 19 0,-1-1 1 0,1-4-20 15,5 3 0-15,9 4 19 0,-12-7 0 0,12 7-19 16,-12-12 0-16,12 12 17 0,-5-10 1 0,5 10-18 0,0-2 0 15,0 2 12-15,2-7 2 0,-2 7-14 0,10-5 0 16,-10 5-2040-16</inkml:trace>
  <inkml:trace contextRef="#ctx1" brushRef="#br0" timeOffset="4298.99">15556 6641 1444 0,'0'0'0'0,"0"0"0"16,0-9 0-16,0 9 21 0,0-12 0 0,0 12-21 15,0-14 0-15,0 14 31 0,0-5 0 0,0 5-31 16,0 0 0-16,0 0 113 0,0 0 2 0,0 0-115 16,-9 9 0-16,4 5 30 0,3 5 1 0,-6 10-31 15,6 8 0-15,-12 6 31 0,7 11 1 0,0-6-32 16,7-4 0-16,-3-6 85 0,3-2-1 0,0 1-84 16,0 4 0-16,0 1 86 0,-9 1 2 0,2-1-88 15,2 8 0-15,0 4 82 0,-7-2 1 0,5 0-83 0,2-10 0 16,3-6 69-16,-5-3 1 0,0-2-70 0,-5-3 0 15,0-9 57-15,2 0 1 0,6-5-58 16,-6-2 0-16,10-12 34 0,-7 12 1 0,7-12-35 0,-5 4 0 0,5-4-2049 16</inkml:trace>
  <inkml:trace contextRef="#ctx1" brushRef="#br0" timeOffset="4910.95">16063 6679 1847 0,'0'0'0'16,"0"0"0"-16,0 0 0 0,0 0 12 0,0 0 0 15,0 0-12-15,9 0 0 0,-9 0 24 0,5 0 1 0,-5 0-25 16,5 0 0-16,-5 0 142 0,7 0 1 0,-7 0-143 16,10 12 0-16,-10-12 44 15,4 2 1-15,-4-2-45 0,17-2 0 0,-5 2 31 0,2-8 0 0,0 4-31 16,3-1 0-16,-3 3 66 0,5 2 2 0,-2-5-68 15,-3 3 0-15,3 2 62 0,2 2 2 0,0 3-64 16,-7 2 0-16,2 5 69 0,3-5-1 0,-3 4-68 16,-4-3 0-16,-1 3 63 0,-9 6 1 0,0-5-64 15,0 2 0-15,0-2 47 0,0-1 0 0,-14 6-47 16,2 2 0-16,-7 2 39 0,-5 3 0 0,0-3-39 0,3-2 0 16,0 0 27-16,-3-5 1 0,2 3-28 0,1-3 0 15,0 2 21-15,1-4 0 0,4 0-21 0,4 0 0 16,12-12 20-16,-12 9-1 0,12-9-19 0,-5 5 0 15,5-5 13-15,-2 5 2 0,2-5-15 0,2 2 0 0,-2-2 12 16,5 0 0-16,7 0-12 0,2 0 0 0,12 0 9 16,10 0 1-1,2-2-10-15,5 2 0 0,2-8 8 0,5 4 0 0,0-3-8 0,2 2 0 0,-4-2 6 16,7-3 1-16,-5 8-7 0,-5-3 0 0,2 3 8 16,-6-3 1-16,2 1-9 0,-1 1 0 0,1-2 11 15,0-2 0-15,-5 7-11 0,-9 0 0 0,-1 7 14 0,-6 5 2 16,-8-5-16-16,0 3 0 0,-7-1 16 0,-2-2 1 15,-10 3-17-15,0 2 0 0,-2 6 14 16,-7 1 2-16,-5 7-16 0,-2 3 0 0,-13 6 18 0,1-2 0 16,2 7-18-16,-5-2 0 0,5 5 13 0,-2-6 2 0,-2-1-15 15,-1-1 0-15,5-9 14 0,-10-2 1 0,6-1-15 16,4-8 0-16,-10 1 11 0,6-4 1 0,4-3-12 16,0 1 0-16,-2-8 12 0,2 1 0 0,2-3-12 15,8-5 0-15,2-2 9 0,0-3 1 0,9 1-10 16,3-1 0-16,7 3 8 0,7-4 0 0,3-8-8 15,11-10 0-15,8-4 2 0,11-14 2 0,3 0-4 16,4-3 0-16,-47 50-2702 0</inkml:trace>
  <inkml:trace contextRef="#ctx1" brushRef="#br0" timeOffset="5304.24">18708 6582 1155 0,'0'0'0'0,"0"0"0"0,-7-12 0 0,7 12 12 0,-12-26-1 16,12 26-11-16,-10-31 0 0,10 31 28 0,-7-9 1 15,7 9-29-15,-5-2 0 0,5 2 134 0,-4-5-1 0,4 5-133 16,-5 0 0-16,5 0 11 0,-10 0 2 0,10 0-13 31,-14 19 0-31,4 9 43 0,3 5 2 0,-2 7-45 0,-1 3 0 0,6 6 120 0,1 6 0 0,1-1-120 16,-1-11 0 0,3-1 154-16,0-9 0 0,0 3-154 0,0-1 0 15,0-2 138-15,0 3 0 0,0 1-138 0,0 3 0 16,0 5 110-16,0 3 1 0,0-1-111 0,-7-9 0 0,5-3 84 15,-5-4 0-15,4-1-84 0,-4-8 0 0,2-8 45 0,3-5 0 0,2-9-45 16,-12 12 0-16,12-12 28 0,-9 5 0 0,9-5-28 0,-19-7 0 0,19 7-2231 16</inkml:trace>
  <inkml:trace contextRef="#ctx1" brushRef="#br0" timeOffset="5523.04">18123 7057 1859 0,'0'0'0'0,"0"0"0"0,0 4 0 0,0-4 3 0,0 7 2 16,0-7-5-16,0 3 0 0,0-3 75 0,7 2 0 16,-7-2-75-16,7-2 0 0,5-1 96 0,9 3 0 15,-2-7-96-15,10 3 0 0,9-3 37 0,0-3 1 16,5 3-38-16,-1 0 0 0,-3-5 25 0,3 5 1 16,4-5-26-16,-1-7 0 15,-7 3 38-15,7 2 0 0,0-5-38 0,-2 2 0 0,5-2 62 0,4 0 1 0,-5-2-63 16,1 0 0-16,-3-3 49 0,0 1 0 0,-2-3-49 15,0-3 0-15,-43 29-1976 0</inkml:trace>
  <inkml:trace contextRef="#ctx1" brushRef="#br0" timeOffset="5774.26">19887 6454 2072 0,'0'0'0'0,"0"0"0"0,5 12 0 16,0 5 91-16,-3-3 0 0,3 10-91 0,2 4 0 16,-2 5 156-1,-3 5 0-15,3 2-156 0,0 2 0 0,-3 3 94 0,-2 2 2 0,0-4-96 0,7-5 0 0,-7-3 30 16,-7 1 0-16,5-6-30 0,-5 6 0 0,2 2 23 16,-9 4-1-16,-1 1-22 0,1 9 0 0,0 7 27 15,-3 2 0-15,5-2-27 0,-7-9 0 0,5-13 19 0,2-1 0 16,-5-13-19-16,3-1 0 0,2-8 15 0,0-7-1 15,12-7-14-15,-9 2 0 16,9-2-2237-16</inkml:trace>
  <inkml:trace contextRef="#ctx1" brushRef="#br0" timeOffset="6370.46">20365 6374 1796 0,'0'0'0'0,"0"0"0"15,0 0 0-15,0 0 32 0,0 0 0 0,0 0-32 16,0 0 0-16,0 0 71 0,0 0-1 0,0 0-70 16,0 0 0-16,0 0 110 0,5 0 0 0,-5 0-110 0,7-7 0 15,-7 7 39-15,15-7 0 0,1 2-39 0,6-2 0 16,6-2 25-16,1-3 0 0,2 5-25 0,0 0 0 15,-3 0 45-15,3-3 1 0,-5 3-46 0,5-5 0 0,-7 5 53 16,2 2 0-16,-9 5-53 0,-1 0 0 0,-4 5 58 16,-2 2 2-16,-3 5-60 0,-2-7 0 0,-5-5 57 15,14 14 1-15,-14-14-58 0,0 17 0 0,-7-6 48 16,2 3 2-16,-14 3-50 0,0 2 0 0,-12 5 42 16,-7-6 2-16,-2 1-44 0,-1 0 0 0,3 0 36 0,-5 0 1 15,-2 2-37-15,7 1 0 0,-2-1 24 0,2 5 0 16,4-3-24-16,-1 1 0 0,8-5 17 0,6-5 0 15,0 3-17-15,6-6 0 0,6 1 10 0,4-2 0 16,3-1-10-16,2-4 0 0,0-5 7 0,4 9 1 16,-4-9-8-16,24 5 0 0,-5 0 5 0,10-5 1 0,4-5-6 15,0 0 0-15,5 3 5 0,5-8-1 0,5 1-4 16,-3-3 0-16,5 0 6 0,2-7 0 0,3 8-6 16,-5-1 0-16,0 7 6 0,2 3 0 0,-14 2-6 15,7 2 0-15,-9 3 6 0,0 2 2 0,-12 5-8 16,2-5 0-16,-10 2 8 0,-1 5 0 0,-3 1-8 15,-3 1 0-15,1 3 9 0,-6 0 1 0,-4 0-10 16,0 2 0-16,-4 5 10 0,-4 2 0 0,-3-6-10 16,-1 1 0-16,-5 1 10 0,-9-8 0 0,2 3-10 15,-2 0 0-15,-5 0 8 0,0 0 1 0,-9-2-9 0,2 1 0 16,-10-1 8-16,3 0 0 0,2-1-8 0,-5 1 0 16,1 1 7-16,2-3-1 0,-3 1-6 0,5-4 0 15,1-5 6-15,3-2 0 0,1-3-6 0,7-2 0 16,8-2 4-16,4-3 1 0,19 5-2520 0</inkml:trace>
  <inkml:trace contextRef="#ctx1" brushRef="#br0" timeOffset="39504.76">3331 7019 489 0,'0'0'0'0,"0"0"0"16,0 7 0-16,0-7-2 0,0 7-1 0,0-7 3 15,0 7 0-15,0-7-5 0,5 12 0 0,-5-12 5 0,2 24 0 16,-2-24-12-16,0 18-1 0,0-18 13 0,0 29 0 16,0-29-6-16,0 23 0 0,0-23 6 0,0 22 0 0,0-22-8 15,-7 9 2-15,7-9 6 0,-2 0 0 0,2 0-7 16,-5 0 1-16,5 0 6 0,-5 0 0 0,5 0-4 16,-7 0-1-16,7 0 5 0,-9 0 0 0,9 0-1 15,-22-5 0-15,22 5 1 0,-45-7 0 16,16 7 16-16,-4-4-1 0,2-1-15 0,7 2 0 0,-2-4 90 0,3 5 0 15,-4 0-90-15,4-5 0 0,-4-3 109 0,-3 1 1 16,-1-1-110-16,0-2 0 0,5-2 97 16,-5 2 2-16,2-4-99 0,3 2 0 0,0-5 84 0,0 0 1 15,-3-2-85-15,3-3 0 0,0-2 71 0,-5 0 1 16,2-5-72-16,3-2 0 0,0 0 63 0,7 3 0 16,0-8-63-16,2 2 0 0,3-6 54 0,0-1 1 0,4 3-55 15,3 2 0-15,2 3 49 0,3 2 2 0,2-5-51 16,2 5 0-16,-2 7 37 0,5-5 0 0,-3 3-37 15,3-5 0-15,2-2 32 0,-2-3 1 0,7-5-33 16,-3 1 0-16,1-1 29 0,11 1 1 0,-9 4-30 16,5 5 0-16,4 7 26 0,-9-5 0 0,7 8-26 15,-2 6 0-15,2-4 22 16,0 9 2-16,0-2-24 0,0 2 0 0,-2 0 17 0,-3 3-1 0,3 6-16 16,4-4 0-16,-4 3 14 0,2-1 1 0,0 2-15 0,0 1 0 15,4 0 12-15,-3 2 0 0,1 0-12 0,7 0 0 16,-1 7 14-16,8 2-1 0,-1 1-13 0,-3-1 0 15,2-2 14-15,-12 5 0 0,1-5-14 0,6 5 0 0,5-3 15 16,1 1 1-16,-6 6-16 0,3 6 0 16,0-11 13-16,2 8 2 0,-2 3-15 0,3-3 0 0,-3-1 14 15,-3-1 2-15,3 2-16 0,5 2 0 0,-8 0 16 16,3 1-1-16,2-1-15 0,-4 0 0 0,-3 3 16 16,-9 4 1-16,-3-4-17 0,3 2 0 0,-3-3 26 15,-2-4 1-15,0 0-27 0,0 0 0 0,2 0 33 0,-9-3 1 16,-1 3-34-16,-1-2 0 0,2-3 36 0,2 3 0 15,-7-6-36-15,2 8 0 0,-2 0 33 0,3-2 1 16,-3-1-34-16,2-2 0 0,-2 1 31 0,0-1 1 16,5 2-32-16,-5 3 0 0,4-2 32 0,6 2 1 0,-10-8-33 15,2 1 0-15,1 0 27 0,-3-10 1 0,0-2-28 16,0 5 0-16,0-5 27 0,0 5 0 0,0-5-27 16,0 7 0-16,0-7 21 0,0 2 2 0,0-2-23 15,0 5 0-15,0-5 18 0,-3 5 0 16,3-5-18-16,-21 11 0 0,7-1 14 0,-3 2 2 0,-9 4-16 15,2-4 0-15,3 0 12 0,-3 2 2 0,-2 3-14 16,2-6 0-16,2 4 10 0,-1 1 0 0,4 3-10 16,-5-2 0-16,-2 1 9 0,-3-3 1 0,8 1-10 15,-1 3 0-15,-4 0 9 0,0 0 0 0,7 0-9 0,0-3 0 16,2-2 8-16,-2-4 0 0,5-1-8 0,2 1 0 16,5-8 5-16,-3 3 2 0,10-5-7 0,-14 12 0 15,9-1 4-15,-2-6 2 0,0 2-6 0,-7-7 0 16,14 0-2242-16</inkml:trace>
  <inkml:trace contextRef="#ctx1" brushRef="#br0" timeOffset="40855.23">3200 5493 1168 0,'0'0'0'0,"0"0"0"0,-4-9 0 0,4 9 65 15,-19-12 1-15,19 12-66 0,-19-19 0 0,19 19 139 16,-27-28 0-16,27 28-139 0,-26-24 0 0,26 24 105 16,-16-7 0-16,16 7-105 0,-24-5 0 0,24 5 27 15,-34 3 0-15,34-3-27 0,-28 18 0 0,28-18 31 16,-40 38 2-16,40-38-33 0,-36 36 0 0,36-36 24 16,-38 42-1-16,24-21-23 0,-3 1 0 0,5-3 23 0,5-5 0 15,-7 2-23-15,9-4 0 0,-2 0 21 0,7 0 2 16,-3 0-23-16,-1-3 0 0,4-9 18 0,4 12 1 15,-4-12-19-15,3 9 0 0,-3-9 13 0,7 10 1 16,-7-10-14-16,5 2 0 0,-5-2 12 0,14 2 1 16,-14-2-13-16,7-4 0 0,5 4 9 0,5-10-1 0,4 6-8 15,-4-6 0-15,9-9 7 0,-2 5 1 0,-1 2-8 16,-4-4 0-16,-4 6 7 0,-4 1 1 0,-3 2-8 16,-4 2 0-16,-4 5 5 0,8-2 2 0,-8 2-7 15,7 0 0-15,-7 0 5 0,2 0 0 0,-2 0-5 16,0 0 0-16,0 0 9 0,2 19 1 0,-2-12-10 15,0 2 0-15,0 10 11 0,0 0 2 0,0 4-13 16,0-1 0-16,0-10 13 0,8 4 2 0,-4-2-15 16,-1-2 0-16,4-3 13 0,-2-1 1 0,-5-8-14 15,11 7 0-15,-1 0 15 0,-1 2 2 0,3 1-17 16,3-6 0-16,8 1 17 0,4 0 1 0,-1 2-18 0,0-5 0 16,2 3 14-16,8 0-1 0,-3-5-13 0,8 0 0 15,-41 0-1794-15</inkml:trace>
  <inkml:trace contextRef="#ctx1" brushRef="#br0" timeOffset="41720.92">5997 5309 992 0,'0'0'0'0,"0"0"0"16,-7-2 0-16,7 2 1 0,-12-12 0 0,12 12-1 16,-7-14 0-16,7 14 63 0,-12-10-1 0,12 10-62 15,-7-5 0-15,7 5 99 0,-5-2 0 0,5 2-99 16,0-5 0-16,0 5 17 0,0 0 1 15,0 0-18-15,0 5 0 0,0-5 38 0,0 19 1 16,0-19-39-16,0 50 0 0,0-8 50 0,0 8 0 16,0 2-50-16,0-3 0 0,0-4 52 0,0 2-1 0,0-11-51 15,0 2 0-15,0-1 44 0,5-6 1 0,-5 4-45 16,0-6 0-16,0-1 35 0,3 0 0 0,1-4-35 0,1-5 0 16,2 0 24-16,0 0 2 15,-2-3-26-15,2-4 0 0,-7 0 21 0,-5-3 2 0,5-9-23 16,-2 12 0-16,2-12 20 0,7 10 0 0,-7-10-20 0,0 0 0 0,0 0 17 15,7-5 0-15,-7 5-17 0,3-19 0 0,-1 0 14 16,-2-4 2-16,7-8-16 0,-2 0 0 0,7-2 12 16,-3-5 2-16,10 5-14 0,-2 5 0 0,2 4 11 15,5 5 2-15,-3 5-13 0,8-7 0 0,-3 9 9 16,5-9 1-16,0 9-10 0,0 0 0 0,0 5 9 0,2-2 0 16,3 6-9-16,-5 3 0 0,2-4 7 0,3 1 2 15,-3 3-9-15,3 3 0 0,2 1 7 0,-3-1 1 16,-1 6-8-16,-3-2 0 0,-8-2 7 0,-1 2 1 15,-10-2-8-15,2 2 0 0,-14-7 5 0,0 2 2 16,0-2-7-16,-22 19 0 0,-4-9 6 0,-2 4 0 16,-10 2-6-16,-7 1 0 0,-15 2 7 0,-4 4 0 0,-5 3-7 15,5-2 0-15,-3 0 6 0,-2 4 2 0,5 7-8 16,0 1 0-16,-8 1 6 0,8 6 1 0,-3-3-7 16,3-7 0-16,64-33-1641 0</inkml:trace>
  <inkml:trace contextRef="#ctx1" brushRef="#br0" timeOffset="50209.63">3961 6953 627 0,'0'0'0'0,"0"0"0"16,-4 0 0-16,4 0 17 0,-7 0-1 0,7 0-16 16,-8 0 0-16,8 0 63 0,-4 0 0 0,4 0-63 15,-3 0 0 1,3 0 64-16,-4 0 0 0,4 0-64 0,0 0 0 0,0 0 24 0,0 0 0 0,0 0-24 16,0 0 0-16,0 0 26 0,0 0 0 0,0 0-26 15,4 0 0-15,-4 0 27 0,3 0 0 0,-3 0-27 16,12 4 0-16,-12-4 19 0,19 15 0 0,-19-15-19 15,26 16 0-15,-26-16 18 0,31 12 1 0,-31-12-19 16,40 14 0-16,-40-14 13 0,45 12 2 0,-21-10-15 16,-3 1 0-16,-1-1 12 0,-1-2 1 0,2-2-13 0,-2-1 0 15,2 1 9-15,-2 2 1 0,5-7-10 0,-5 2 0 16,5 0 9-16,-3 3 0 0,1-3-9 0,-3 5 0 16,-3 0 8-16,-1 0 1 0,4 0-9 0,-7 0 0 0,2 0 22 15,-7-2 1-15,7 0-23 0,-9-1 0 0,5 3 41 16,2-4 1-16,-12 4-42 0,9 0 0 0,-9 0 57 15,5-3 0-15,-5 3-57 0,14 0 0 0,-14 0 54 16,0 0 1-16,0 0-55 0,5 0 0 0,-5 0 47 16,0-5 1-16,0 5-48 0,-5 0 0 0,5 0 43 15,0-4 0-15,0 4-43 0,-19 0 0 0,10-3 35 0,-8 3 1 16,-2 0-36 0,2 0 0-16,-4-4 35 0,-3 1 1 0,0 3-36 15,3 0 0-15,2 0 31 0,2 0 2 0,-2 0-33 16,7 0 0-16,-2 0 30 0,4 0 1 0,10 0-31 15,-11-2 0-15,11 2 25 0,-15 0 1 0,15 0-26 0,-12 0 0 0,12 0 20 0,-12 0 2 0,12 0-22 16,-7 0 0-16,7 0 17 0,-2 0 1 0,2 0-18 16,-5 0 0-16,5 0 14 0,-7 0 1 0,7 0-15 15,0 2 0-15,0-2 12 0,5 10 2 0,-5-10-14 16,2 9 0-16,-2-9 11 0,12 7 1 0,-12-7-12 16,14 7 0-16,-2-2 10 0,5-5 1 0,-3 2-11 15,-2 1 0 1,7-1 9-16,-5 3 0 0,5-5-9 0,-9 0 0 0,-3 0 7 0,3 0 1 0,-10 0-8 0,14 0 0 15,0 2 6-15,-9 3-1 0,-5-5-5 0,14 7 0 16,-14-7 5-16,17 5-1 0,-17-5-4 0,12 2 0 16,-12-2 6-16,2 10 1 0,-2-10-7 15,7 11 0-15,-7-11 7 0,0 19 1 16,-9-7-8-16,-3-2 0 0,12-10-1768 0</inkml:trace>
  <inkml:trace contextRef="#ctx1" brushRef="#br0" timeOffset="51056.78">5674 7196 1168 0,'0'0'0'0,"0"0"0"16,9 5 0-16,-9-5 4 0,17 7 1 0,-17-7-5 0,26 2 0 0,-26-2 13 0,34 0 1 0,-34 0-14 31,42 0 0-31,-42 0 7 0,43-2 1 0,-43 2-8 16,45-5 0-16,-18 3 18 0,-1-3 0 0,-5-2-18 15,-2 5 0-15,0 2 14 0,-5 0 0 0,3-3-14 16,-5-2 0-16,-3 3 24 0,1-3 1 0,-3 1-25 16,3 1 0-16,-10 3 65 0,4-4 1 0,-4 4-66 15,10-3 0-15,-10 3 76 0,2 0 0 0,-2 0-76 16,5 0 0-16,-5 0 64 0,0 0 2 0,0 0-66 16,0 0 0-16,0 0 52 0,0-2 1 0,0 2-53 0,-12-3 0 15,3-1 40-15,-13 1 2 0,3 3-42 0,-7 0 0 16,-3 0 28-16,-1 0 1 0,3 0-29 0,1 0 0 15,7 0 27-15,3 0 0 0,1 0-27 0,-1 0 0 0,1 3 26 16,3 1 1-16,-2 1-27 0,2-2 0 0,0 1 21 16,1-4 0-16,6 3-21 0,-5 1 0 0,10-4 23 15,-12 5-1-15,12-5-22 0,-4 2 0 0,4-2 24 16,0 5-1-16,0-5-23 0,0 5 0 0,0-5 19 16,4 7 2-16,-4-7-21 0,22 19 0 0,-10-12 17 0,7 2-1 15,4 1-16-15,4-1 0 0,-11-2 13 0,6-4-1 16,1-1-12-16,1-2 0 0,0-2 9 0,-5-1 1 15,-5 3-10-15,-2 3 0 0,-12-3 9 0,12 9 0 16,-12-9-9-16,7 3 0 0,-7-3 8 0,7 0 1 16,-7 0-9-16,0 2 0 0,0-2 13 0,8 9 1 0,-8-9-14 15,-19 19 0-15,19-19-1808 0</inkml:trace>
  <inkml:trace contextRef="#ctx2" brushRef="#br0">5869 7210 0</inkml:trace>
  <inkml:trace contextRef="#ctx1" brushRef="#br0" timeOffset="97943.94">8354 7987 1180 0,'0'0'0'0,"0"0"0"16,3-2 0-16,-3 2 28 0,5-3 0 0,-5 3-28 15,4-4 0-15,-4 4 57 0,7-3 2 0,-7 3-59 0,10-7 0 16,-10 7 73-16,5 0 0 0,-5 0-73 0,7-4 0 16,-7 4 18-16,7-5 1 0,-7 5-19 0,2-5 0 15,-2 5 24-15,3-2 1 0,-3 2-25 0,-3-7 0 16,3 7 33-16,-9-5-1 0,9 5-32 0,-29 5 0 0,29-5 32 15,-52 23-1-15,23-9-31 0,1 1 0 0,-3 1 28 16,0 3 1-16,-2-2-29 0,2-3 0 0,0-2 23 16,0-1-1-16,5 1-22 0,-3 0 0 0,1 0 30 15,2 0 2-15,-1-1-32 0,-3 1 0 0,-9 2 42 16,6-2 1-16,2 0-43 0,5 0 0 0,2-3 45 16,1 3 0-16,3 0-45 0,1-3 0 0,5-2 36 0,0 1 0 15,0 1-36-15,2-2 0 0,2 0 29 0,5 0 1 16,5-7-30-16,-11 17 0 0,11-17 23 0,-12 12-1 15,12-12-22-15,-3 7 0 0,3-7 25 0,-4 7 1 16,4-7-26-16,4 4 0 0,-4-4 28 0,10 5 1 0,-1-2-29 16,3 1 0-16,10-4 40 0,6-4 1 0,5 4-41 15,1 0 0-15,1 0 40 0,11 0 0 0,-11 0-40 16,11 0 0-16,-11 0 40 0,8-3-1 0,0 3-39 16,-5 3 0-16,-5 1 41 0,3 3 1 0,2-2-42 15,-5 5 0-15,-2 1 39 0,-5 1 1 0,3 5-40 16,-3-3 0-16,-7 7 34 0,0 0 1 0,2 3-35 15,1 0 0-15,4-5 28 0,-9 4 1 0,-1-4-29 16,-1 5 0-16,-4-5 25 0,-3 4 1 0,-4-4-26 16,8-2 0-16,-5-6 18 0,1-1 0 0,-8-10-18 0,4 9 0 15,-4-9 12-15,10 10 2 0,-10-10-14 0,5 4 0 16,-5-4-2232-16</inkml:trace>
  <inkml:trace contextRef="#ctx1" brushRef="#br0" timeOffset="98327.49">8949 8183 1721 0,'0'0'0'0,"0"0"0"15,0 5 0-15,0-5-1 0,0 9 0 0,0-9 1 16,5 10 0-16,-5-10 0 0,2 19 1 0,-2-19-1 16,5 14 0-16,-5-14 14 0,7 16 2 0,-7-16-16 15,12 8 0-15,-12-8 8 0,19 4 0 0,-19-4-8 16,24 3 0-16,-24-3 7 0,24-3 0 0,-24 3-7 0,30-12 0 15,-30 12 24-15,36-28 1 0,-36 28-25 0,36-21 0 16,-36 21 34-16,24-24 2 0,-24 24-36 0,19-12 0 16,-19 12 35-16,7-16 1 0,-7 16-36 0,14-14 0 0,-14 14 47 15,10-17 0-15,-10 17-47 0,16-14 0 0,-16 14 31 16,5-9-1-16,-5 9-30 16,0-8 0-16,0 8-1595 0</inkml:trace>
  <inkml:trace contextRef="#ctx1" brushRef="#br0" timeOffset="98531.47">8906 8457 1608 0,'0'0'0'16,"0"0"0"-16,7 3 0 0,-7-3-2 0,10 9 2 15,-10-9 0-15,38 7 0 0,-12-5 0 0,10 1 0 0,-3-6 0 16,5 1 0-16,0-12 15 0,3 0 0 0,4-3-15 16,-2 3 0-16,2 2 8 0,5 3 0 0,-3-3-8 15,-2-5 0-15,-6 3 8 0,-4-7 0 0,3 2-8 16,0 0 0-16,-4 5 89 0,-3-2 1 0,-3 1-90 15,-2-1 0-15,-2 2 117 0,-5 4 1 0,-5 1-118 16,3-1 0-16,-10 3 59 0,-2 0 0 0,-5 7-59 16,9-12 0-16,-9 12-1651 0</inkml:trace>
  <inkml:trace contextRef="#ctx1" brushRef="#br0" timeOffset="99033.06">10198 7673 1897 0,'0'0'0'0,"0"0"0"0,0 5 0 0,0-5-1 0,0 5 0 16,0-5 1-16,4 7 0 0,-4-7 7 0,10 7 0 15,-10-7-7-15,17 19 0 0,-5-3 33 0,-5 3 0 16,0-2-33-16,-2 1 0 0,-3-3 16 0,0 1 1 16,1-2-17-16,4 3 0 0,-7-5 14 0,0-3-1 0,0 3-13 15,0-3 0-15,0-9 20 0,0 15 1 0,0-15-21 16,0 16 0-16,0-16 22 16,0 14 0-16,0-2-22 0,-7 0 0 0,2 0 25 0,3-1 0 0,-6 6-25 15,1 4 0-15,-5 8 22 0,0-3 2 0,1 0-24 16,3-5 0-16,4 0 29 0,-1 0 1 0,-5 3-30 15,10 2 0-15,-4-2 38 0,4-1 1 0,-5 3-39 16,5-2 0-16,0-5 41 0,0 0 2 0,5-1-43 16,-5 1 0-16,4 3 40 0,-4 1 1 0,3-2-41 15,4-6 0-15,-7-15 42 0,0 9 1 0,0-9-43 0,19 7 0 16,-2 0 36-16,-1-7 1 0,6 0-37 0,4-7 0 16,7 0 30-16,0-2 0 0,5-6-30 0,1 1 0 15,-9-2 26-15,6-1 0 0,2-2-26 0,-5-4 0 16,3-3 18-16,-3 0 0 0,-2 2-18 0,3 1 0 0,-3-1 19 15,-3 0 0-15,3 3-19 0,-7 2 0 0,2 3 15 16,-7-1-1-16,-2-2-14 0,-1 0 0 0,-16 19-2168 16</inkml:trace>
  <inkml:trace contextRef="#ctx1" brushRef="#br0" timeOffset="99346.87">10728 7985 1632 0,'0'0'0'0,"0"0"0"16,7 9 0-16,-7-9 27 0,3 5 0 0,-3-5-27 16,9 14 0-16,-4-7 67 0,-3 3 2 0,5-1-69 15,-2 1 0-15,7 4 108 0,2 2-1 0,-4 3-107 16,4 0 0-16,3-2 33 0,2 2 1 0,-7-5-34 16,-3 2 0-16,1-2 27 0,-3 3-1 0,-5-5-26 15,5 2 0-15,-7 2 49 0,3-4-1 0,-1 7-48 16,-2 5 0-16,0-3 54 0,0 3 1 0,0 4-55 15,-2-2 0-15,-1 9 64 0,-6-4 0 0,-3 7-64 16,0-7 0-16,-2 2 73 0,-5-3 1 0,4 1-74 16,-1-3 0-16,-1 1 59 0,3 1 2 0,4-4-61 15,-4 3 0-15,5-1 46 0,-1-2 1 0,-2-2-47 0,5-3 0 16,0-2 29-16,2-3 0 0,-2-9-29 16,7 3 0-16,0-10-2182 0</inkml:trace>
  <inkml:trace contextRef="#ctx1" brushRef="#br0" timeOffset="99911.47">11247 8143 2048 0,'0'0'0'0,"0"0"0"15,-8 10 0-15,8-10 24 0,-7 4 1 0,7-4-25 16,-4 10 0 0,4-10 49-16,-3 4 1 0,3-4-50 0,-12 5 0 0,12-5 77 0,-9 7 0 0,9-7-77 15,-15 3 0-15,4-1 32 0,6-2 0 0,5 0-32 16,-10-2 0-16,10 2 21 0,-9-3-1 0,9 3-20 16,-3-7 0-16,3 7 26 0,-4-5 1 0,4 5-27 15,-3-11 0-15,3 11 37 0,3-7 1 0,-3 7-38 16,16-19 0-16,-1 9 48 0,-4-2 1 0,9 3-49 15,3-1 0-15,3 3 50 0,-2 3-1 0,2 1-49 16,5 3 0-16,-5-4 52 0,3 1-1 0,0 3-51 0,1 3 0 16,-1 1 45-16,0-4 1 0,-1 5-46 0,-2 2 0 0,-7 3 42 15,3-1-1-15,-8 3-41 0,-7-5 0 0,-7-7 33 16,10 12-1-16,-10-12-32 0,0 16 0 0,0-2 27 16,-3 1 1-16,-9 6-28 0,-2-2 0 0,-5 7 22 15,-9 2-1-15,-1 5-21 0,-2 0 0 0,-7 5 17 16,2-3 1-16,1 3-18 0,4-5 0 0,5-4 12 15,-3 1 1-15,3-6-13 0,0 2 0 0,4-2 12 0,-1-1 1 16,3-2-13-16,4-4 0 0,16 2 14 0,0-12 0 16,0 2-14-16,0-2 0 0,0-7 15 0,0 8 1 15,0-8-16-15,12 9 0 0,0-2 13 0,0 5 2 16,7-7-15-16,7 2 0 16,5-7 14-16,7 2 1 0,2-2-15 0,5-2 0 0,0-3 13 0,3 0 1 0,4-2-14 15,-9 0 0-15,2-7 14 0,-2 4 1 0,0-4-15 16,2 5 0-16,-14-5 19 0,5 4 1 0,4-4-20 15,-6 0 0-15,-6 9 22 0,1-2 0 0,2 2-22 16,-5-2 0-16,-26 7-2670 0</inkml:trace>
  <inkml:trace contextRef="#ctx1" brushRef="#br0" timeOffset="110595.87">13223 8689 766 0,'0'0'0'0,"0"0"0"16,0 0 0-16,0 0 27 0,0 0 1 0,0 0-28 0,0 0 0 0,0 0 74 15,0 0 0-15,0 0-74 16,0 0 0-16,0 0 109 0,-5-5 1 0,5 5-110 0,-12-5 0 0,12 5 14 16,-7-19 1-16,7 19-15 0,-4-26 0 0,4 26 39 0,-5-26 1 15,5 26-40-15,0-16 0 16,0 16 67-16,0-7 1 0,0 7-68 0,0-12 0 0,0 12 46 0,2-5 0 15,-2 5-46-15,7-5 0 16,-7 5 53-16,7 3 0 0,-7-3-53 0,19 9 0 0,-19-9 45 0,36 12 1 16,-36-12-46-1,45 31 0-15,-21-8 44 0,-3 1 0 0,-1 0-44 0,1-3 0 0,0 0 52 0,3 0 0 16,-7 3-52-16,2 4 0 0,0-2 45 0,2 5-1 0,-14 4-44 16,5 1 0-16,0 2 42 0,0 4 1 15,2 3-43-15,-4-12 0 0,4 5 36 16,-9 0-1-16,0-5-35 0,2 0 0 0,2-5 30 0,-6-2-1 15,-1-2-29-15,3-3 0 0,2-4 22 0,-2-1 1 0,-3-9-23 16,5-2 0-16,-7-5 18 0,0 7 1 16,0-7-19-16,0 5 0 0,0-5 14 0,0 2 2 0,0-2-16 15,0 5 0-15,0-5 14 16,0 7-1-16,0-7-13 0,0-7 0 0,0 7 13 0,0-19 2 0,0-9-15 16,0-10 0-16,3-17 15 0,-1-6-1 0,3 0-14 0,2 2 0 0,5 9 27 15,0 0 1-15,2 3-28 16,3 5 0-16,2 6 38 0,-3 8 1 0,1 0-39 0,2 4 0 15,2 5 46-15,-4 0 1 0,2 0-47 16,2 3 0-16,3-1 43 0,0 3 1 0,-7 0-44 16,2 9 0-16,-8 0 28 0,1 10 1 0,-12-5-29 15,12 10 0-15,0-8 19 0,-5-2 2 0,-7 0-21 16,15 21 0-16,-4-7 10 0,1 5 0 0,0 0-10 16,-5 0 0-16,-7-19-2131 0</inkml:trace>
  <inkml:trace contextRef="#ctx1" brushRef="#br0" timeOffset="111890.69">14186 9043 1369 0,'0'0'0'15,"0"0"0"-15,7-5 0 16,-7 5-2-16,0-12 2 0,5-2 0 0,-2-5 0 0,6-11-9 0,1-1 0 16,-6-2 9-16,1 7 0 0,-5 7 25 0,0 0 0 0,2 5-25 15,-2-3 0-15,-2 1 19 0,2 4 0 16,-5 3-19-16,3-1 0 0,2 3 18 0,-2 0 1 0,2 7-19 15,-10-9 0-15,10 9 81 0,-9-8 1 16,9 8-82-16,-8-4 0 0,8 4 108 0,-7-3-1 16,7 3-107-16,-14 3 0 0,7 6 95 0,-5-2-1 15,2 7-94-15,6 8 0 0,-13 1 76 0,0 3 2 0,3 3-78 16,9-3 0-16,-2-5 60 0,7 0 2 0,0 0-62 0,0 1 0 16,0 1 45-16,5-4 0 0,-3 2-45 15,-2 1 0-15,5-3 30 0,2-3 1 0,-4 5-31 16,9-9 0-16,-8 0 26 0,1 0 0 0,2 0-26 15,5-10 0-15,-5 0 20 0,5 1 0 0,-5-3-20 0,5-3 0 16,5-1 14-16,-3-4 0 0,-2-3-14 16,2-6 0-16,1-6 13 0,1-3-1 0,-4-5-12 15,2 5 0-15,-2-2 12 0,0 9 2 0,-7-5-14 16,4 5 0-16,-4 0 12 0,2 10 1 0,0-5-13 0,3 7 0 16,-10 7 11-16,12-3 0 0,-12 3-11 0,14 0 0 0,-14 0 10 0,14 0 1 15,-14 0-11-15,17 0 0 16,-10 10 10-16,7 4 2 0,1 2-12 0,4 3 0 0,2 7 10 0,-2 3 0 15,0 1-10-15,0-6 0 16,-14-3 9-16,7 3 1 0,-3-8-10 0,-1-2 0 0,1 3 9 0,3-3 1 16,-5-4-10-16,0 1 0 15,5-4 9-15,-10 1 1 0,8-1-10 0,2 2 0 16,-5-4 11-16,3 2 1 0,1 0-12 0,-3-7 0 0,1 2 9 0,3-2 0 0,-12 0-9 16,12-2 0-16,-12 2 6 0,16-12 2 15,-6 5-8-15,4-9 0 0,-7 1 3 0,3-13 2 0,2 4-5 16,-3 1 0-16,8-3 0 0,-8 0 0 15,3 2 0-15,-2-2 0 0,-5 5-5 0,2 0 1 0,5 2 4 16,-8 2 0-16,1 5-30 0,2 8 0 16,-7 4 30-16,15-14 0 0,-4 4-57 0,-3 1 0 0,4-1 57 15,-1 8 0-15,4 0-66 0,1-6 1 16,-4 6 65-16,2-5 0 0,3 2-40 0,2 3 1 0,0-3 39 16,3 5 0-16,1 0-26 0,4 0 1 0,-4 7 25 0,1-4 0 15,-2 1-16-15,-1 3 1 0,-2 5 15 16,-5 0 0-16,-7 5-3 0,3-3 0 0,-3 5 3 0,0 2 0 15,-2 3 0-15,-3 2 0 0,3-8 0 16,-5 6 0-16,2-5 0 0,-2 5 1 0,0-8-1 0,0-2 0 16,0-2 2-16,0-7 1 0,0-5-3 15,0 7 0-15,0-7 7 0,0 7 1 0,0-7-8 16,0 0 0-16,0 0 10 0,0-5 1 0,0 5-11 0,12-14 0 0,-7-2 13 0,7-8 0 16,0-4-13-1,7-1 0-15,0-6 12 0,0-1 1 0,5 3-13 16,-5 7 0-16,0 12 13 0,0-5 2 0,-5 7-15 0,3 3 0 15,4 4 17-15,-11-2-1 0,-1 7-16 0,1-5 0 0,2 3 17 0,-5 0 1 16,-7 2-18-16,14 0 0 16,-14 0 16-16,19 0 0 0,-19 0-16 0,9 0 0 0,-9 0 15 0,3 9 2 15,-3-9-17-15,7 7 0 16,-7-7 16-16,7 12 1 0,-4-2-17 0,-3-3 0 0,0-7 17 0,2 16-1 16,-2-6-16-16,0 4 0 0,0-10 15 0,5 8 1 0,-5-5-16 15,2 3 0-15,-2-10 13 0,5 14 2 16,-5-14-15-16,5 12 0 0,-5-12 10 0,11 2 1 0,-11-2-11 15,10-2 0-15,4-5 8 0,0 2 1 16,1-2-9-16,9-10 0 0,2-2 8 0,-7 1 0 0,2-6-8 16,-4 5 0-16,-8 0 7 0,-2 0 1 15,-7 7-8-15,3 8 0 0,-3 4 8 0,5-7 0 0,-5 7-8 16,0 0 0-16,0 0 8 0,0 0 0 0,0 0-8 0,-12 7 0 16,0 5 8-16,-2-1 1 0,-1 8-9 15,-6 7 0-15,-1 5 6 0,-1 9 2 0,6-7-8 0,0 0 0 16,10-2 6-16,-2 0 0 0,2-8-6 15,7-1 0-15,0-4 5 0,0-1 1 0,2-5-6 0,0-8 0 16,-2-4 3-16,15 8 1 0,-4-8-4 16,1-5 0-16,7-2 3 0,0-5-1 0,-4 5-2 0,-8-5 0 15,12-9 1-15,-2 0 0 0,6-5-1 16,-4 0 0-16,5 0 1 0,-5 0 0 0,0 4-1 0,-2 1 0 16,-5 2 0-16,2 0 2 0,-7 5-2 0,3-7 0 0,2-3 0 0,-8 5 0 15,-1-9 0-15,-1 4 0 16,0 3 0-16,-2-2 0 0,0 8 0 0,0 4 0 0,0 1 0 0,0 3 0 15,0 7 0-15,0-7 0 16,0 7 0-16,0-7 0 0,0 7 0 0,-4-2 0 0,4 2 0 0,0 9 1 16,-3 12-1-16,3 3 0 15,-4-1 2-15,4 3 0 0,-8 3-2 0,6-6 0 0,0 3 7 0,2 3 1 16,0-6-8-16,2 3 0 0,0 0 12 0,6 3 0 0,-4-6-12 16,3 1 0-16,3-1 15 0,-1 1 1 15,1-7-16-15,2-1 0 0,-5 3 12 16,3-7 2-16,1 2-14 0,-1 3 0 0,7-6 10 0,-8-4 0 15,-2 5-10-15,7-7 0 0,-14-5-2296 0</inkml:trace>
  <inkml:trace contextRef="#ctx1" brushRef="#br0" timeOffset="112140.78">16491 8634 1733 0,'0'0'0'0,"0"0"0"0,-7 0 0 15,7 0-1-15,-5 0 1 0,5 0 0 16,-14 7 0-16,7 3 0 0,2 4 0 0,-14 3 0 0,5 9 0 16,-5 2 35-16,-3 10 0 0,6-5-35 15,1 0 0-15,6 0 20 0,-3-2 1 0,2-1-21 16,3 3 0-16,5 5 18 0,2-2 0 0,2 4-18 0,1-7 0 0,4 5 60 0,-5-8 0 16,3 3-60-16,2-2 0 15,3-5 72-15,-6-5 0 0,6-2-72 0,4-2 0 0,3-3 53 16,2-5 0-16,2-2-53 0,-4-2 0 15,-17-5-1687-15</inkml:trace>
  <inkml:trace contextRef="#ctx1" brushRef="#br0" timeOffset="112455.36">17014 8549 1595 0,'0'0'0'0,"0"0"0"0,0 0 0 0,0 0-2 0,0 0 1 0,0 0 1 15,0 0 0-15,0 0-5 0,5 5 1 16,-5-5 4-16,5 14 0 0,-5-14 29 0,7 17 1 0,2-10-30 16,8 5 0-16,4 4 21 0,-4 3 0 15,7 0-21-15,-5 2 0 0,5-7 19 0,-5 8 1 0,0-1-20 16,0-2 0-16,-7 2 92 0,2 3 0 0,-7 2-92 0,0 0 0 16,-2 0 112-16,-5 0 2 0,-2 4-114 15,-3 6 0-15,0 6 92 0,-2 3 0 0,-5-5-92 16,-2-2 0-16,-5-3 80 0,-3 3-1 0,1 0-79 15,2-5 0-15,-7-7 51 0,-3 0-1 0,3 2-50 0,-2-4 0 16,1-3 33-16,4 1 0 0,1-4-33 16,-4 1 0-16,5 0 22 0,4-7 0 0,3-3-22 15,7-4 0-15,7-5 15 0,0 3-1 0,0-3-14 16,19-8 0-16,-19 8-2038 0</inkml:trace>
  <inkml:trace contextRef="#ctx1" brushRef="#br0" timeOffset="112800.87">18487 8639 1658 0,'0'0'0'0,"0"0"0"16,0 0 0-16,0 0 25 0,0 0 1 15,0 0-26-15,0-5 0 0,0 5 28 0,0-2 0 0,0 2-28 16,0-12 0-16,0 12 180 16,0-5 1-16,0 5-181 0,0-4 0 0,0 4 21 0,-5-3 1 0,5 3-22 15,-10-4 0-15,10 4 41 16,-2 7 2-16,2-7-43 0,-7 16 0 0,4 3 87 0,1 0 2 0,0 12-89 16,2 4 0-16,-5-2 82 0,2 7 1 0,3-4-83 0,-4 2 0 15,4-1 66-15,0 1 2 0,-3 2-68 16,-1 5 0-16,-4 7 57 0,4 2 1 0,-3-4-58 15,-3 2 0-15,0-12 44 0,1-2 0 0,-1-3-44 16,-6 1 0-16,2-10 27 0,2 0 1 0,0-3-28 16,0-1 0-16,2-3 18 0,-4-1 1 0,5-6-19 15,-3-2 0-15,12-10-2268 0</inkml:trace>
  <inkml:trace contextRef="#ctx1" brushRef="#br0" timeOffset="113000.73">18287 8885 2072 0,'0'0'0'0,"0"0"0"16,0 0 0-16,0 0 7 0,0 0 1 0,0 0-8 0,0 0 0 16,0 0 14-16,0 0 1 0,0 0-15 0,0 0 0 0,0 0 1 15,2 11 0-15,-2-11-1 0,10 12 0 0,-10-12 8 16,14 3 0-16,5 1-8 0,-2-4 0 0,-17 0-1601 0</inkml:trace>
  <inkml:trace contextRef="#ctx1" brushRef="#br0" timeOffset="113180.78">19202 8934 1808 0,'0'0'0'15,"0"0"0"-15,3 10 0 0,-1-1 2 0,3 3 0 16,0 0-2-16,2 0 0 0,2-3 0 0,-4-2 0 0,-5-7 0 16,14 12 0-16,-14-12-11 0,15 7-1 0,-15-7 12 15,14 0 0-15,-14 0-1343 0</inkml:trace>
  <inkml:trace contextRef="#ctx1" brushRef="#br0" timeOffset="113940.69">19597 8658 1105 0,'0'0'0'0,"0"0"0"16,3-12 0-16,-3 12-4 0,4-19 2 0,3 7 2 0,-4 1 0 0,-1-1-11 16,-2 5 1-16,0 7 10 15,7-12 0-15,-7 12 89 0,5-10-1 0,-5 10-88 0,10-9 0 0,-8-3 27 16,0 3 1-16,6-1-28 15,1 1 0-15,3-5 53 0,5 4 0 0,-1-4-53 16,3 5 0-16,-4 2 166 0,1 4 1 0,1-2-167 16,0 3 0-16,-1 0 138 0,1-1 0 0,-1 3-138 15,3 3 0-15,-4 1 130 0,1 1 2 0,1 7-132 16,2-5 0-16,0 7 107 0,0-4 2 0,-2 4-109 0,-8 2 0 0,1 3 97 16,-8-2 0-16,-2 2-97 0,-2 0 0 0,-3 0 73 0,-7-1 1 0,0 6-74 15,-4 0 0-15,-6-1 52 16,3 3-1-16,-5 0-51 0,3 3 0 0,-3-6 38 0,-2-2 0 0,-2 10-38 15,-1-7 0-15,0 4 29 16,-1 3 1-16,-1 0-30 0,4-3 0 0,1-2 25 0,0 5 0 0,5-5-25 16,2 2 0-16,4-7 16 15,1 0 2-15,9-2-18 0,-2-7 0 0,7-2 13 0,0-6-1 0,0-4-12 16,7 10 0-16,-7-10 11 0,7 9 0 0,-7-9-11 16,20 10 0-16,-1-1 8 0,7-9 1 15,0 0-9-15,2 0 0 0,3 0 12 0,5 0-1 16,4-9-11-16,-9 4 0 0,5 0 14 0,-3 0 2 15,1-4-16-15,-3 2 0 0,2 0 18 0,-2-5 1 0,2 7-19 16,-2-2 0-16,-5-2 15 0,-2-1 0 16,0 6-15-16,-8-4 0 0,1 6 12 0,0 0 0 0,-5-5-12 15,-5 2 0-15,-7 5-2532 0</inkml:trace>
  <inkml:trace contextRef="#ctx1" brushRef="#br0" timeOffset="114220.64">20458 8448 2173 0,'0'0'0'0,"0"0"0"16,12-10 0-16,2-2 74 0,-2 1 1 0,7-6-75 0,-2 3 0 0,2-3 186 0,0 6 0 0,-2-1-186 16,-3 0 0-16,-5 10 109 15,1 2 0-15,-10 0-109 0,12-5 0 0,-12 5 27 0,7 0 1 16,-7 0-28-16,9 5 0 0,-9-5 27 15,0 14-1-15,3 2-26 0,4 10 0 0,-7 7 28 0,2 8 1 0,3 3-29 16,-5 1 0-16,3-7 35 16,-3 7 1-16,4-7-36 0,-1 0 0 0,-1-8 37 0,-2 1 0 15,5 0-37-15,0-1 0 0,-1 8 26 0,1-10 0 0,2 3-26 16,5 0 0-16,-5 0 18 0,3-1 0 16,4-1-18-16,5-15 0 0,-19-14-2483 0</inkml:trace>
  <inkml:trace contextRef="#ctx1" brushRef="#br0" timeOffset="114740.71">22099 8256 1231 0,'0'0'0'15,"0"0"0"-15,0 0 0 0,0 0 7 16,0-4 2-16,0 4-9 0,0-3 0 0,0 3 21 0,0-4 0 15,0 4-21-15,0 0 0 0,0 0 120 16,0-7 1-16,0 7-121 0,3-5 0 0,-3 5 20 0,0-5 2 16,0 5-22-16,0-2 0 0,0 2 39 15,0-7 1-15,0 7-40 0,0-5 0 0,0 5 100 16,0 0 0-16,0 0-100 0,0 0 0 0,0 0 113 0,0 0 2 0,0 0-115 16,4 0 0-16,-4 12 124 0,3 0 2 15,-3 14-126-15,-3 9 0 0,-1 15 116 0,-1 9 0 0,3 2-116 16,2-4 0-16,-5 2 100 0,-2-5 0 15,0 0-100-15,-3-4 0 0,1 0 84 0,-3-3 2 0,2 5-86 16,1 0 0-16,-3 9 68 0,7 3 2 16,-9-5-70-16,7-9 0 0,-5-3 57 0,0-9 0 0,2-3-57 15,1-9 0-15,9-5 47 0,0-7 0 16,0-2-47-16,2-7 0 0,-2-5 33 0,0 0 0 0,0 0-33 16,0 0 0-16,0 0 21 0,0 0 1 0,0 0-22 0,0 0 0 0,0 0 15 15,0 0 1-15,0 0-16 16,0-5 0-16,0 5-2564 0</inkml:trace>
  <inkml:trace contextRef="#ctx1" brushRef="#br0" timeOffset="115040.46">21709 8932 2086 0,'0'0'0'0,"0"0"0"0,3 0 0 0,-3 0 14 15,0 0 1-15,0 0-15 0,4 0 0 0,-4 0 59 0,5 0 1 16,-5 0-60-16,26 0 0 0,3 0 105 16,7 0 2-16,-1 0-107 0,-6 0 0 0,2 0 36 0,-5-5 1 15,5 3-37-15,0-3 0 0,0 0 23 16,0-6 2-16,2 3-25 0,-5-6 0 0,3 0 53 0,0-2 0 16,0-1-53-16,2 5 0 0,-6-2 83 0,-1 2 0 0,-5-2-83 15,-2 5 0-15,0 2 79 0,-7 2 1 16,-12 5-80-16,12-12 0 0,-12 12 70 0,2-7-1 0,-2 7-69 15,7-7 0-15,-7 7 41 0,0-5-1 16,0 5-40-16,0-5 0 0,0 5 25 0,0-7 0 0,0 7-25 16,0-7 0-16,0 7-2452 0</inkml:trace>
  <inkml:trace contextRef="#ctx1" brushRef="#br0" timeOffset="116723.54">23398 8417 489 0,'0'0'0'0,"0"0"0"16,-7-2 0-16,7 2 2 0,-5 0 1 0,5 0-3 0,-7-7 0 15,7 7 40-15,-5-10 0 0,5 10-40 16,-2-9 0-16,2 9 132 0,-3-10 2 0,3 10-134 0,-14-12 0 15,14 12 5-15,-9-18-1 0,9 18-4 16,-19-17 0-16,19 17 53 0,-10-14-1 0,10 14-52 0,-9-14 0 16,9 14 130-16,-10-14-1 0,10 14-129 15,-7-10 0-15,7 10 65 0,0-5 1 0,0 5-66 0,0-7 0 16,0 7 85-16,2-12 2 0,-2 12-87 0,5-7 0 0,-5 7 102 0,7-11 0 16,-7 11-102-1,12-12 0-15,-12 12 108 0,29-19 0 0,-29 19-108 16,28-19 0-16,-28 19 98 0,31-17 1 0,-31 17-99 15,33-14 0-15,-33 14 90 0,34-9-1 0,-34 9-89 0,35-5 0 0,-35 5 71 0,31 0 0 0,-31 0-71 16,29 0 0-16,-29 0 61 0,28 0 2 0,-28 0-63 16,29 10 0-16,-29-10 58 0,24 7 0 0,-24-7-58 15,21 16 0-15,-21-16 44 0,10 19 1 0,-10-19-45 16,11 26 0-16,-11-26 37 0,0 35 0 0,0-35-37 16,-2 45 0-16,-7-14 32 0,-1 4 1 0,-9 1-33 15,0-1 0-15,2-2 30 0,-4 3 0 0,0-1-30 16,-1-2 0-16,1 0 26 0,-1 0 0 0,1-2-26 15,2 0 0-15,-5-8 23 0,7 1 1 0,-9 0-24 16,5-1 0-16,0 3 19 0,-1-2 0 0,3-3-19 0,2-4 0 16,8-1 18-16,-3-2 0 0,7-2-18 0,-2 0 0 15,7-12 14-15,0 7-1 0,0-7-13 16,0 10 0-16,0-10 12 0,0 9 1 0,0-9-13 0,7 9 0 0,-7-9 11 16,15 8 0-16,-8-4-11 0,12-4 0 0,2 0 13 15,5-4-1-15,3-1-12 0,6 2 0 0,-6-6 13 16,2 0 1-16,2-1-14 0,3 3 0 0,-3 0 12 15,-2-3 0-15,0 3-12 0,-2 0 0 0,-1 0 16 16,3 2 0-16,-2 1-16 0,-6-6 0 0,-4 8 17 16,3 0 0-16,-8-3-17 0,0 3 0 0,-14 2 13 0,10 0 0 15,-10 0-13-15,9-3 0 0,-9 3 11 0,10 0 0 16,-10 0-11-16,5-7 0 0,-5 7 7 0,4 0-1 16,-4 0-6-16,0-2 0 0,0 2-2575 0</inkml:trace>
  <inkml:trace contextRef="#ctx1" brushRef="#br0" timeOffset="117382.72">24004 8179 1520 0,'0'0'0'0,"0"0"0"0,-4 0 0 16,4 0 0-16,-3 0 0 0,3 0 0 0,-7 0 0 0,7 0 0 16,0 0 0-16,0 0 0 0,0 0 0 0,0 0 16 15,0 0 1-15,0 0-17 0,0 0 0 0,0 0 9 16,0-3 1-16,0 3-10 0,0-5 0 0,0 5 8 16,-5-7 1-16,5 7-9 0,-9-11 0 0,9 11 25 15,-5-10 2-15,5 10-27 0,0-9 0 0,0 9 47 0,0-5 2 16,0 5-49-16,5-7 0 0,-5 7 94 0,9-10 0 15,-9 10-94-15,19-9 0 0,3 4 110 0,-3-7 1 16,5 5-111-16,-1-2 0 0,4 7 121 0,-1-6 2 16,2 4-123-16,3-1 0 0,-7 3 96 0,2-3 2 15,-4 5-98 1,1 0 0-16,-4 5 89 0,-2-5 0 0,-3 2-89 0,-4 3 0 0,2-5 71 0,-3 2 0 0,1 0-71 16,6 1 0-16,-6 2 54 0,7-1 1 0,-8 3-55 15,3-2 0-15,-5 4 44 0,-2 1 2 0,-3-1-46 16,3 1 0-16,0 2 44 0,-3 2 1 0,-2 2-45 15,0-4 0-15,0 7 41 0,0 0-1 0,-2 5-40 16,-5-6 0-16,-3-1 35 0,3 4 1 0,-7 8-36 16,-1-6 0-16,-1 6 29 0,-3 4 0 0,0 2-29 15,2-9 0-15,0 5 25 0,-2-8 0 0,-2 3-25 16,-3 0 0-16,-2 3 21 0,0-6-1 0,2 1-20 16,3-3 0-16,4-2 16 0,-2-2 0 0,2 1-16 0,5-6 0 15,8 0 13-15,-3-7-1 0,7-5-12 0,-5 7 0 16,5-7 11-16,-3 5 1 0,3-5-12 0,0 2 0 0,0-2 11 15,5 0 1 1,-5 0-12-16,12 0 0 0,2 5 15 0,5-3 0 0,8 3-15 0,8-5 0 0,3-5 16 16,10 3 1-16,-3-5-17 0,0 2 0 0,-7-2 17 15,5-3 1-15,-5 1-18 0,5-1 0 0,-5 3 17 16,2-4 1-16,-6-1-18 0,4-2 0 0,2-1 15 16,-4 4 1-16,2-6-16 0,2 5 0 0,1-4 13 0,-1 2 2 15,1 2-15 1,-1 2 0-16,-2 1 10 0,3-1 1 0,-6-13-11 0,11-10 0 0,-46 33-2858 15</inkml:trace>
  <inkml:trace contextRef="#ctx0" brushRef="#br0" timeOffset="171156.01">16609 12226 0,'0'0'0,"0"0"0,13 0 16,0 0-1,-13 0-15,241-13 16,-241 13 0,0 0-16,0 0 31,12 0-16,14-12 1,12-14 0</inkml:trace>
  <inkml:trace contextRef="#ctx1" brushRef="#br0" timeOffset="162283.43">11501 10592 954 0,'0'0'0'16,"0"0"0"-16,-9-2 0 0,9 2 63 0,-10 0 0 0,10 0-63 0,-9-5 0 15,9 5 158-15,-15 0 2 0,15 0-160 0,-19 0 0 0,19 0 166 16,-19-5 1-16,19 5-167 0,-12-4 0 16,12 4 11-16,-16-5 2 0,16 5-13 0,-10-9 0 0,10 9 50 15,-5-12 1-15,5 12-51 0,-7-10 0 0,7 10 91 16,0-7-1-16,0 7-90 0,0-9 0 0,0 9 55 16,3-7 0-16,-3 7-55 0,4-7 0 0,-4 7 59 0,8-5 0 15,-8 5-59-15,11-5 0 0,-11 5 48 0,31 0 1 16,-31 0-49-16,46 3 0 0,-18 4 45 0,-2 2 1 15,0 3-46-15,1 4 0 0,-6-1 44 0,5 6 1 16,-2 0-45-16,-3 3 0 0,3-1 41 0,0 3 0 16,0 3-41-16,-10 1 0 0,0 6 36 0,-4-1 0 15,4 3-36-15,-2-5 0 0,-5 0 29 0,3-2 0 0,-8 0-29 16,3-3 0-16,-5 0 25 0,0-2 1 16,-5-2-26-16,-2-3 0 0,0-4 20 0,2-6 0 0,5-11-20 15,-10 15 0-15,10-15 17 0,-16 11 0 0,6-6-17 16,-4 0 0-16,0 0 14 0,-3-5 0 0,-2 0-14 15,5 0 0-15,2-8 10 0,2 1 1 0,1-7-11 16,-1-7 0-16,1-7 8 0,2-5 1 0,-3-3-9 16,5-2 0-16,3-2 8 0,4-2 0 0,10 4-8 15,-7 7 0-15,9 0 12 0,3 8 2 0,4-3-14 16,-4 5 0-16,7 6 14 0,-5-3 2 0,2 6-16 0,3 0 0 16,-5 0 20-16,5 3 2 0,0-1-22 0,-5 3 0 15,0 2 21-15,-5 5 0 0,5-4-21 0,-2 1 0 16,2 1 20-16,-3 0 2 0,-1 2-22 0,4-5 0 0,2 5 14 15,-12 5 2-15,6-5-16 0,1 2 0 0,-6 0 11 16,-1 1 2-16,-9-3-13 16,15 4 0-16,-15-4-2398 0</inkml:trace>
  <inkml:trace contextRef="#ctx1" brushRef="#br0" timeOffset="163475.63">12314 10701 1557 0,'0'0'0'0,"0"0"0"0,3-2 0 0,-3 2 8 0,9-3 0 15,-9 3-8-15,17-5 0 0,-17 5 0 0,14-9 1 16,-14 9-1-16,5-7 0 0,-5 7 38 0,10-7 0 15,-10 7-38-15,4-5 0 0,-4 5 26 0,5-7 0 16,-5 7-26-16,0-2 0 0,0 2 19 0,-5 0 1 0,1 4-20 16,-11 13 0-16,-1 7 55 0,-8 13 1 0,2-1-56 15,8 2 0-15,-2-1 69 0,4 1-1 0,2-5-68 16,5-2 0-16,1-5 67 0,4-3 2 0,-8 1-69 16,8-7 0-16,8-3 58 0,-8-2 2 0,0-12-60 15,4 11 0-15,-4-11 49 0,8 8 1 0,-8-8-50 16,16-5 0-16,-4 2 39 0,5-1 0 0,6-3-39 15,-3-5 0-15,3-2 30 0,3-3 2 0,-2-2-32 16,0-2 0-16,-10 0 20 0,3-3 1 0,-8 0-21 16,3 6 0-16,0-1 15 0,0 0 1 0,-7 7-16 15,-3 0 0-15,-2 12 10 0,5-12 1 0,-5 12-11 0,5-4 0 16,-5 4 8-16,9 0 0 0,-9 0-8 16,0 0 0-16,0 0 5 0,0 0 2 0,0 0-7 0,0 0 0 0,0 0 10 15,0 7 1-15,3 2-11 0,-1 10 0 0,3 5 19 16,2 11 0-16,2-2-19 0,-6-2 0 0,-1-5 23 15,3-3 0-15,-3 1-23 0,3-3 0 0,0-4 29 16,2-3-1-16,0-2-28 0,0-3 0 0,-7-9 31 16,12 17 0-16,-12-17-31 0,7 12 0 0,3-8 31 0,2 1-1 15,-3-3-30-15,10 1 0 0,-9 2 21 0,9-5 2 16,-5 2-23-16,3-2 0 0,-8 0 14 0,3-2 2 16,0 2-16-16,2-8 0 0,-4 1 8 0,2-4 0 15,0-1-8 1,-5-2 0-16,-5-1 3 0,3 1 1 0,2-2-4 15,-7-3 0-15,5 0 0 0,-5-5 0 0,2-2 0 16,0 3 0-16,1-1-4 0,2-7 1 0,-5 3 3 0,2 7 0 0,5 9-11 16,-4 3 0-16,-3 9 11 0,2-10 0 0,-2 10-13 0,12-5 1 0,0 1 12 15,-5 1 0-15,5 3-12 0,4 3 1 0,3 1 11 16,0-4 0-16,3 3-9 0,6-3 0 0,-6 0 9 16,-3 2 0-16,0 5-2 0,0 0 0 0,-2-2 2 15,-6 2 0-15,4-5-1 0,-11 3 1 0,-4-5 0 16,15 17 0-16,-6-8 0 0,-2 1 0 0,-2 1 0 15,2-4 0-15,0 3 0 16,1-1 1-16,-1 1-1 0,-3-1 0 0,4 1 2 0,-8-3 0 0,0-7-2 0,0 12 0 16,0-12 3-16,2 4 0 0,-2-4-3 0,2 3 0 0,-2-3 2 15,3 0 1-15,-3 0-3 0,9-7 0 0,1-3 2 16,2-4 0-16,7-5-2 0,7-9 0 0,0-3 0 16,2-2 1-16,1-2-1 0,-3 6 0 0,-7 3 0 15,0 3 1 1,0 4-1-16,3 5 0 0,-8 4 0 0,3 3 0 0,-8 2 0 0,5 3 0 0,-14 2 0 15,5-5 1-15,-5 5-1 0,10 5 0 0,-10-5 6 0,12 7-1 16,-12-7-5-16,4 24 0 0,-1 2 14 0,4 4 0 16,-7 3-14-16,0 0 0 0,0 3 20 0,-7-5 0 15,4-3-20-15,3-2 0 0,3-5 23 0,4 0 1 16,-7-9-24-16,0-2 0 0,0-10 20 16,7 9 0-16,-7-9-20 0,9 2 0 0,-9-2 19 0,5 5 2 0,-5-5-21 15,10 5 0-15,2-5 14 0,-5-5 1 0,5-2-15 16,7-5 0-16,2-4 10 0,3-5 1 0,2-3-11 15,-14-2 0-15,5-2 8 0,-6-3 1 0,4 0-9 16,-3 0 0-16,2 1 7 0,-9-1-1 0,2 7-6 16,-2 1 0-16,-5 6 5 0,0 3 0 15,0 14-5-15,-8-12 0 0,8 12 5 0,-4 0-1 0,4 0-4 16,-19 0 0-16,7 5 4 0,0 2-1 0,-2 10-3 16,-5 4 0-16,-3 10 4 0,1 4 0 0,-1 0-4 15,6 1 0-15,-3-3 3 0,7 2 1 0,2-4-4 16,1-7 0-16,-1-5 3 0,8-5 1 0,2-5-4 0,0-2 0 15,0-7 2-15,0 0 1 0,0 0-3 0,5 0 0 16,-5 0 2-16,7-7 1 16,2-2-3-16,3-5 0 0,7-15 2 0,7 1 0 0,-4 0-2 0,-3-3 0 0,-5 5 1 15,3 0 1-15,2 0-2 0,-7 0 0 0,-1 2 2 16,-1-4 0-16,-10 28-2 0,12-17 0 0,-7 8 1 16,-3-3 1-16,3 0-2 0,0 1 0 0,-3-1 1 15,5 2 0-15,-7 10-1 0,2-9 0 0,-2 9 3 0,3-10 0 16,-3 10-3-16,0-4 0 0,0 4 6 15,0-5-1-15,0 5-5 0,5 5 0 0,-5-5 8 0,0 14 1 16,0 21-9-16,2 3 0 0,-2 5 12 0,0 4 2 16,0 0-14-16,0-2 0 0,2-3 15 0,1 1 0 15,1-15-15-15,1 1 0 0,0-3 15 0,4 0-1 16,6-7-14-16,-10-3 0 0,6 1 12 0,1-1-1 0,3 1-11 16,-1 2 0-16,-14-19-2559 0</inkml:trace>
  <inkml:trace contextRef="#ctx1" brushRef="#br0" timeOffset="163776.14">14617 10614 2449 0,'0'0'0'0,"0"0"0"0,-7 0 0 16,7 0 27-16,-7-10 0 0,7 10-27 0,-19-2 0 0,11-5 53 15,-1 4 0-15,-5 3-53 0,-3 0 0 0,0 3 82 16,-4 4 1-16,2 5-83 0,0 2 0 0,0 9 39 16,-5 6 0-16,-2 8-39 0,4 1 0 0,3 9 24 15,0 5 0-15,5 3-24 0,-5-1 0 0,7-2 36 16,-4 2 1-16,6 3-37 0,1-7 0 0,9-1 50 16,-10 1 0-16,10-3-50 0,0 5 0 0,2 0 56 0,6 0 2 15,1-2-58 1,1-8 0-16,6-11 35 0,3-1 1 15,7-11-36-15,3-2 0 0,2-8 24 0,0-6 1 16,7-6-25-16,0-4 0 0,-38 7-2482 0</inkml:trace>
  <inkml:trace contextRef="#ctx1" brushRef="#br0" timeOffset="164087.96">15504 10614 2186 0,'0'0'0'0,"0"0"0"16,0 0 0-16,0 0 4 0,0 0 1 0,0 0-5 15,0 0 0-15,0 0 6 0,0 0 2 0,0 0-8 16,0 0 0-16,0 0 115 0,0 0 0 0,0 0-115 0,0 0 0 16,0 0 39-16,5 0 1 0,-5 0-40 0,7 0 0 15,0 0 28-15,10 7 1 0,2 7-29 0,0 5 0 0,4 7 74 16,4 2 0-16,-8 7-74 0,-7 6 0 0,-5 8 76 15,-3-2 1-15,-4 3-77 0,0 0 0 0,0-6 80 16,-4 1 1-16,-3-2-81 0,-5-3 0 0,-5-2 69 16,0-3 0-16,1 5-69 0,1-7 0 0,-1 8 53 15,-3 1 1-15,2 3-54 0,-9 2 0 0,2-4 32 0,3 2 1 16,-3-5-33-16,7-2 0 0,-6-8 21 0,1-4 1 16,-2-2-22-16,-2-3 0 0,26-21-2543 0</inkml:trace>
  <inkml:trace contextRef="#ctx1" brushRef="#br0" timeOffset="165107.09">16712 10760 1746 0,'0'0'0'0,"0"0"0"15,-5-5 0-15,5 5 49 0,-4-2 0 0,4 2-49 16,-3 0 0-16,3 0 95 0,-2 0-1 0,2 0-94 16,-10 0 0-16,10 0 141 0,-4-5 1 0,4 5-142 15,-5-5 0-15,5 5 17 0,-7-4-1 0,7 4-16 16,-22-3 0-16,22 3 35 0,-16 0 1 0,16 0-36 16,-22 12 0-16,22-12 88 0,-28 19 0 0,28-19-88 15,-26 54 0-15,7-18 90 0,0 13 0 0,2-4-90 16,5 2 0-16,2-2 79 0,-1-2 1 0,-1-1-80 0,0 1 0 15,-2-1 69-15,2 1-1 0,2 4-68 0,1 7 0 16,-1 6 53-16,1 3 0 0,1-4-53 0,-1-7 0 16,2-4 41-16,0-6 1 0,0-2-42 0,-5-2 0 0,2-7 34 15,1-5 1-15,-1 0-35 0,3-3 0 0,7 1 32 16,-5-3-1-16,5-2-31 0,0 0 0 0,-7-7 21 16,5-3 1-16,2-9-22 0,-5 10 0 0,5-10 14 15,0 4 2-15,0-4-16 0,0-4 0 0,0 4-2600 0</inkml:trace>
  <inkml:trace contextRef="#ctx1" brushRef="#br0" timeOffset="165311.06">16061 11329 2374 0,'0'0'0'0,"0"0"0"16,-8-2 0-16,8 2 35 0,-7 0 0 0,7 0-35 15,-2-7 0-15,2 7 36 0,-5-5 1 0,5 5-37 16,-7 0 0-16,7 0 102 0,-5 0 1 0,5 0-103 16,-5 0 0-16,5 0 41 0,-4 0 1 0,4 0-42 15,-19 0 0-15,12-5 26 0,-3 3 0 0,10 2-26 16,-12-5 0-16,12 5-2144 0</inkml:trace>
  <inkml:trace contextRef="#ctx1" brushRef="#br0" timeOffset="165499.4">16546 11272 1947 0,'0'0'0'0,"0"0"0"0,19 17 0 0,-3 0 37 16,6 4 0-16,2 2-37 0,-5 1 0 0,-5 2 71 15,3-2 1-15,-6 2-72 0,-1-3 0 0,-8-2 148 16,1 1 0-16,1-6-148 0,-1-2 0 0,-1-6 36 16,-2-4 1-16,0-4-37 0,0 5 0 0,0-5 31 0,0 0-1 15,0 0-30-15,0-5 0 0,0 5 48 16,-5-4 1-16,-2-8-49 0,7-12 0 0,0 24-2019 0</inkml:trace>
  <inkml:trace contextRef="#ctx1" brushRef="#br0" timeOffset="165922.81">17678 10833 2086 0,'0'0'0'0,"0"0"0"0,2-19 0 16,1 7 10-16,1-9 1 0,1 5-11 0,2 2 0 15,-7 4 52-15,0 5 0 0,0 5-52 0,3-7 0 0,-3 7 142 16,0-9-1-16,0 9-141 0,0-3 0 0,0 3 43 15,0-4-1-15,0 4-42 0,0 0 0 0,0 0 28 16,0 0 2-16,0 0-30 0,-10 12 0 0,-2 6 62 16,0 6 1-16,0 11-63 0,-2 3 0 0,2 12 67 15,5 9-1-15,-2-7-66 0,1-5 0 0,1 0 70 0,5-9 1 16,-5 2-71-16,4 0 0 0,-4 3 69 0,3-1-1 16,-1 3-68-16,5 0 0 0,-10 2 57 0,6 3 1 15,-1-5-58-15,2-5 0 0,-1-5 48 0,-3-4 0 16,2-5-48-16,2-2 0 15,3-10 38-15,3 2 1 0,2-8-39 0,-5-1 0 0,0-7 29 16,7 7-1-16,-7-7-28 0,4 4 0 0,-4-4 19 16,8 5 0-16,-8-5-19 0,19-12 0 0,-19 12-2668 0</inkml:trace>
  <inkml:trace contextRef="#ctx1" brushRef="#br0" timeOffset="166393.68">18170 11107 2299 0,'0'0'0'0,"0"0"0"16,0-5 0-16,0 5 8 0,0-2 1 0,0 2-9 0,0 0 0 16,0 0 27-16,0-5 1 0,0 5-28 0,0-4 0 15,0 4 148-15,0-7 1 0,0 7-149 0,3-15 0 16,-1 6 42-16,3-3-1 0,-3-2-41 0,5-3 0 0,5-4 29 16,5-2 0-16,-5-1-29 0,2-2 0 0,3 0 79 15,2-2 0-15,4-1-79 0,-1 3 0 0,4 3 81 16,2 1 3-16,1 4-84 0,0-1 0 0,4 4 88 15,-7-1 2-15,0 4-90 0,-4 0 0 0,1 0 86 16,4 3 1-16,-1 4-87 0,-3 5 0 0,-3 0 69 0,-1 3 1 16,-3 6-70-16,1-7 0 0,-17-2 49 0,9 10 2 15,-9 2-51 1,-2 7 0-16,-3 4 37 0,0 1 0 0,-9 7-37 0,-5 6 0 0,-2 6 26 0,-13 6 1 16,1-1-27-16,-3-6 0 0,3-2 20 0,-2-4 0 15,-8-3-20-15,0 0 0 0,0 2 15 0,-5-4-1 16,6 0-14-16,4-1 0 0,-5 4 10 0,5 1 2 0,7-2-12 15,2-2 0-15,8-1 7 0,2-1 1 0,7-1-8 16,7-2 0-16,5-5 6 0,0-2 1 0,5 0-7 16,0-2 0-16,4-6 5 0,3-1 2 0,5-1-7 15,4 1 0-15,10 2 7 0,7 4-1 0,3-9-6 16,4-2 0-16,-2-5 10 0,-1 0 1 0,6-5-11 16,-5 1 0-16,4-4 12 0,-1 1 0 0,-4 0-12 15,8-2 0-15,0-3 10 0,0 0 0 0,3-2-10 16,-6-5 0-16,5 0 8 0,1-7 1 0,-3 3-9 15,-5-1 0-15,-45 24-3057 0</inkml:trace>
  <inkml:trace contextRef="#ctx1" brushRef="#br0" timeOffset="166883.72">21048 10550 1934 0,'0'0'0'0,"0"0"0"15,0 0 0-15,0 0 165 0,0 0 0 0,0 0-165 16,0-3 0-16,0 3 201 0,0-7 1 0,0 7-202 15,0-4 0-15,0 4 119 0,0-5 0 0,0 5-119 16,0-3 0-16,0 3 29 0,0-7 1 0,0 7-30 16,0-4 0-16,0 4 31 0,0-5 0 0,0 5-31 15,-7-5 0-15,7 5 36 0,-7 3 1 16,7-3-37-16,-5 2 0 0,5-2 42 0,0-2 0 0,0 2-42 16,-12 11 0-16,5 4 56 0,0 3 0 0,-5 8-56 0,5 3 0 15,0 9 56-15,2 4 2 0,-2 5-58 16,0 8 0-16,7 6 56 0,-5 5 0 0,3-4-56 0,2-6 0 15,0 3 47-15,0-4 1 0,0-6-48 0,0 6 0 16,0-6 43-16,2 5 0 0,-2 1-43 0,-2-1 0 16,-1 3 36-16,3 2-1 0,0-7-35 0,0-5 0 0,0-7 33 15,0-2 0-15,-9 0-33 0,4-3 0 0,0-2 24 16,3-2 1-16,-3 0-25 0,5-1 0 0,-2 3 19 16,-3-7 1-16,0 3-20 0,3-3 0 0,-3-7 14 15,3-3 0-15,-1-2-14 0,1-7 0 0,2-7 10 16,-3 0 2-16,-4-11-12 0,-2-11 0 0,9 22-2983 15</inkml:trace>
  <inkml:trace contextRef="#ctx1" brushRef="#br0" timeOffset="167146.54">20701 11518 2475 0,'0'0'0'0,"0"0"0"0,0 0 0 0,0 0 1 0,0 0 0 0,0 0-1 15,2 0 0-15,-2 0 33 0,12-2 1 0,2-3-34 16,3-2 0-16,14-12 144 0,2-2 1 0,-2 0-145 16,0-1 0-16,-5 1 40 0,3 2 2 0,-5-5-42 15,2 6 0-15,0-6 29 0,-9 0 1 0,2 1-30 16,0 1 0-16,0 6 68 0,0-1 0 0,0-1-68 0,2-1 0 16,-4 0 69-16,7 0 0 0,-5 0-69 0,-3-2 0 15,1-3 47-15,2-2 2 0,-2 0-49 0,2 0 0 0,4 0 31 16,-1 0 0-16,4 0-31 0,0-5 0 0,-26 31-2555 15</inkml:trace>
  <inkml:trace contextRef="#ctx1" brushRef="#br0" timeOffset="167491.94">22106 10663 2299 0,'0'0'0'16,"0"0"0"-16,0 0 0 0,0 0 8 0,0 0 1 0,0 0-9 15,0 0 0-15,0 0 14 0,0 0 2 0,0 0-16 16,0 0 0-16,0 0 148 0,0 0 0 0,0 0-148 16,0 19 0-16,0 5 42 0,3 6 0 0,-3 6-42 15,0 4 0-15,0 2 31 0,0 6-1 0,0-1-30 16,0-2 0-16,0-5 84 0,0 0 1 0,0 0-85 15,0-2 0 1,0-3 90-16,0 1 1 0,0-1-91 0,0 3 0 0,-3 0 73 0,-1 4 1 0,-1 1-74 16,3-3 0-16,-1 0 75 0,1-2 1 0,-8-3-76 15,6-4 0-15,-1-3 63 0,0-9 1 0,3-2-64 0,-1-5 0 16,3-12 41-16,-4 9-1 0,4-9-40 0,0-2 0 16,0 2 26-16,0 0 0 0,0 0-26 0,7-21 0 15,-7 21-2772-15</inkml:trace>
  <inkml:trace contextRef="#ctx1" brushRef="#br0" timeOffset="167994.01">22763 10939 2437 0,'0'0'0'16,"0"0"0"-16,7 0 0 0,-7 0 4 0,0 0 2 15,0 0-6-15,7-2 0 0,-7 2 6 0,19-14 0 16,-9 2-6-16,2-2 0 0,0-3 136 0,-1-4 1 0,1-2-137 15,-9-1 0-15,1-2 40 0,4 0 2 0,-6-5-42 16,3 1 0-16,-5 6 30 0,0-2 1 0,0 5-31 16,0-1 0-16,-5 6 89 0,3-3 2 0,-8 0-91 15,5 7 0 1,-2 0 92-16,2 1 1 0,1-1-93 0,-6 5 0 0,-9 0 95 0,7 2-1 0,-4-4-94 16,-1 6 0-16,-2-2 78 0,-7 1 2 0,2-1-80 15,5 3 0-15,-7 4 62 0,2 3 1 0,-2 4-63 16,9-6 0-16,5-1 49 0,3 5 2 0,9-7-51 15,-10 7 0-15,10-7 35 0,-9 17 3 0,6-6-38 16,1 1 0-16,2 2 26 0,2 1 1 0,5 1-27 16,3 3 0-1,2 7 21-15,2 0-1 0,0 0-20 0,3 0 0 16,4 2 16-16,-4-2 0 0,2 10-16 0,3-6 0 0,-8 3 14 16,5 0 0-16,-5 1-14 0,5-1 0 0,0-3 10 15,0 1 2-15,-9-3-12 0,2-2 0 0,0 0 8 16,-1-7 1-16,-1 0-9 0,-5-2 0 0,-5-3 7 15,0-2 1-15,-3-1-8 0,-6 4 0 0,2 1 2 16,-3 1-2-16,-11 2 0 0,-3-1 0 0,-2 6 0 0,-10-5 0 16,5 0 0-16,-2-3 0 0,2-4 0 0,0-2 0 15,3-1 0-15,1-2 0 0,6-7 0 0,4 0 0 16,3-7 0-16,2-2 0 0,12-6 0 0,0-3 0 16,7-11 0-16,10 3 0 0,4-16 0 0,13-5 0 15,6-8 0-15,15-11 0 0,16-14 0 0,15-12 0 16,9-3 0-16,21-6 0 0,-116 101-3057 0</inkml:trace>
  <inkml:trace contextRef="#ctx1" brushRef="#br0" timeOffset="189114.1">2289 9518 1306 0,'0'0'0'0,"0"0"0"16,-7-7 0-16,7 7 37 0,-7-10 0 0,7 10-37 16,-5-9 0-16,5 9 86 0,-2-5 1 0,2 5-87 15,-12-9 0-15,12 9 60 0,-9-10 2 0,9 10-62 16,-22-16 0-16,22 16 21 0,-47-17 2 0,28 8-23 15,-8-3 0-15,1 5 14 0,-2 2 2 0,2-2-16 0,-1 7 0 16,-1 2 10-16,-10 3 0 0,5 0-10 0,2 2 0 16,2-5 8-16,-2 3 0 0,0 9-8 0,-7-2 0 15,0 9 6-15,0 3 0 0,0 4-6 0,2 3 0 0,5 9 5 16,-2 2 0-16,-3 3-5 0,3 2 0 0,2 3 4 16,3 2 0-16,-6 2-4 0,3 3 0 0,5 0 5 15,-5 2-1-15,5 7-4 0,-2 7 0 0,6 5 6 16,3 9 1-16,-5 3-7 0,5-2 0 0,-4-3 7 15,6 2 2-15,-4 3-9 0,9 7 0 0,5-5 9 0,-1 5 0 16,8-1-9-16,0 8 0 0,0-7 8 0,8 7 0 16,-6-5-8-16,10 3 0 0,-7-8 15 0,6 3 0 15,1 5-15-15,3-3 0 0,-3 2 21 0,-1 3 0 16,8 0-21-16,-4 3 0 0,4 1 21 0,5 1 0 16,-1-10-21-16,3 0 0 0,1-4 26 15,1-3 1-15,-2-2-27 0,10-1 0 0,-3 3 33 16,8-9-1-16,-6 7-32 0,11 0 0 0,-11-3 45 0,10 3 0 15,-9-5-45-15,9-5 0 0,-2-7 49 0,5-2 1 0,-1-2-50 16,-6 1 0-16,2 4 41 0,-3 1 1 0,0-4-42 16,1-7 0-16,-1-5 43 0,-6-2-1 0,4-5-42 15,0-5 0-15,2-5 51 0,1-4-1 0,-6-7-50 16,3 2 0-16,-2-2 38 0,-3-1 0 0,-2-4-38 16,5-5 0-16,0-4 34 0,-8-3 1 0,3-7-35 15,0-4 0-15,-7-6 22 0,2-1 2 0,-2-4-24 0,-1 1 0 16,-23 7-2077-16</inkml:trace>
  <inkml:trace contextRef="#ctx1" brushRef="#br0" timeOffset="189422.28">3012 14716 1646 0,'0'0'0'0,"0"0"0"0,17 16 0 0,-3-1 24 0,13 1 1 16,-8 5-25-16,4 1 0 0,-4-1 43 0,0 0-1 16,0-4-42-16,8 9 0 0,-11-3 35 0,8 3 1 0,-5-2-36 15,2 0 0-15,-2-3 30 0,1 0 1 0,-4 0-31 16,-2-2 0-16,-2-2 19 0,-7-3 0 0,2-2-19 16,-7-3 0-16,0-9 13 0,0 17 2 0,-7-3-15 15,2-2 0-15,-9 4 18 0,2 3 1 0,-7 2-19 16,-7 1 0-16,-10-1 24 0,-2 0-1 0,-7 0-23 15,-3 1 0-15,3 4 34 0,-9-5-1 0,4 0-33 16,2 3 0-16,-4 2 36 0,2 0 0 0,0-3-36 16,9 1 0-16,1 0 28 0,2-3 0 0,9 5-28 15,3 2 0-15,26-28-1693 0</inkml:trace>
  <inkml:trace contextRef="#ctx1" brushRef="#br0" timeOffset="190050.41">5110 14130 2009 0,'0'0'0'0,"0"0"0"0,-5 7 0 0,5-7 21 16,-2 7 0-16,2-7-21 0,0 12 0 0,0-12 80 15,0 24 0-15,0-24-80 0,0 42 0 0,0-6 78 16,0 2-1-16,-2 2-77 0,-8 2 0 0,5 8 29 0,3 2 2 16,-7 0-31-16,-1 2 0 0,-2 3 19 0,3 2 0 15,-6 5-19-15,6 2 0 0,-5 5 23 0,-1 9 2 16,3 3-25-16,-2 4 0 0,5-2 30 0,2 2 1 16,-5-2-31-16,4 0 0 0,-3-2 30 0,3 4 0 15,6-9-30-15,-3-4 0 0,5-11 27 0,5-4 1 0,-3-2-28 31,-2-10 0-31,5-7 29 0,2 1 2 0,-4-4-31 0,9-1 0 16,-8-1 28-16,8-9 1 0,-2-5-29 0,-1-2 0 16,8-7 20-16,-3-7 0 0,0-15-20 0,-2-8 0 0,-12 18-2134 0</inkml:trace>
  <inkml:trace contextRef="#ctx1" brushRef="#br0" timeOffset="190645.91">6245 15113 1934 0,'0'0'0'0,"0"0"0"0,0 0 0 0,0 0 14 16,0 0-1-16,0 0-13 0,0 0 0 0,0 0 33 15,2 0-1-15,-2 0-32 0,5-3 0 0,-5 3 80 16,12-19 1-16,-5 8-81 15,0-11 0-15,-2 1 30 0,2-2 1 0,-7-3-31 0,-5 2 0 0,3-4 21 16,-3-1 0-16,-2 1-21 0,-5 0 0 0,-2 4 32 0,-3 3 1 16,5-8-33-16,-2 3 0 0,0 0 30 0,-3-2 2 15,0 0-32-15,-2 2 0 0,-2 2 39 0,2 1 0 16,-5 1-39-16,7-1 0 0,-9 8 50 0,0 4-1 16,-2 4-49-16,6 2 0 0,3-2 52 0,-5 7 0 15,5 7-52-15,3-2 0 0,4 4 50 0,-10 3 0 0,11 2-50 16,-4 3 0-16,-1 6 41 0,1 3 0 0,3 2-41 15,5-4 0-15,3 2 35 0,-1 2 1 0,5 3-36 16,5 2 0-16,6 0 26 0,1-2 1 0,7 7-27 16,-4 0 0-16,4 6 18 0,7 4 0 0,0-1-18 15,3-2 0-15,1 0 12 0,8-1 1 0,3-1-13 16,-3-5 0-16,-5-3 9 0,5 1 1 0,-9-3-10 16,4 7 0-16,-2-2 7 0,0 2 1 0,-5 2-8 15,-2-9 0-15,-5 8 6 0,-2-1-1 0,-3-3-5 16,-7 1 0-16,-2-5 5 0,-5 5-1 0,-5-12-4 15,-2 2 0-15,-5-2 4 0,-2-4 0 0,-5-6-4 0,-5 1 0 16,3-1 5-16,-6-2-1 0,1-2-4 0,-7 0 0 16,-5-10 3-16,2 1 2 0,8-3-5 15,-8-5 0-15,5-2 3 0,0-5 1 0,7-7-4 0,1-4 0 0,8-10 4 16,-1-5 2-16,6-7-6 0,5-7 0 0,-2-7 8 16,7-7 1-16,7 2-9 0,8 5 0 0,8 2 16 15,8 5 1-15,0 0-17 0,7 0 0 0,0 0 28 0,5-2 1 16,2 0-29-16,3-1 0 0,9-4 31 0,-2-2 0 15,2 2-31-15,0 2 0 0,-57 57-2498 0</inkml:trace>
  <inkml:trace contextRef="#ctx1" brushRef="#br0" timeOffset="191227.5">7957 14704 2161 0,'0'0'0'0,"0"0"0"0,3-2 0 16,-3 2 97-16,2 0 2 0,-2 0-99 0,12-12 0 0,-12 12 145 15,7-9 0-15,-7 9-145 0,12-5 0 0,-12 5 79 16,7-5 2-16,-7 5-81 0,14-5 0 0,-14 5 34 16,0-2 0-16,0 2-34 0,5-2 0 0,-5 2 16 15,0 0 2-15,0 0-18 0,-5 0 0 0,5 0 12 16,0 0-1 0,0 0-11-16,-19 2 0 0,19-2 8 0,-38 19 1 0,5-5-9 0,2 0 0 0,-12 3 5 0,0 2 2 15,5 0-7-15,0-3 0 0,7 1 6 0,5 2 0 16,-5-5-6-16,7 2 0 0,-2-4 13 0,3 2 0 15,4 3-13-15,-5-5 0 0,5 6 19 0,0-1 1 16,0 2-20-16,0-3 0 0,0 1 24 0,2-1 0 16,-4 1-24-16,9 7 0 0,0 4 33 15,2 3 2-15,3-1-35 0,5-1 0 0,2-3 39 0,2-3 1 0,5 1-40 16,-4 0 0-16,4-1 34 0,-3-2 2 0,11-2-36 16,4 0 0-16,7 0 33 0,10 2 0 0,-3-6-33 15,7-4 0-15,-2-4 23 0,5-2-1 0,2 0-22 16,5 0 0-16,5-1 21 0,2 1-1 0,5 0-20 15,-3-1 0-15,8 4 14 0,-5-6 1 0,0 3-15 32,0-1 0-32,-5 1 14 0,-5 0 1 0,-4 0-15 0,1-1 0 15,1 1 15-15,-7 2 0 0,-5-2-15 0,-7 4 0 16,-5 1 12-16,-7-3 0 0,-7-5-12 0,0 1 0 16,-12-3 9-16,7 7 1 0,-7-7-10 0,0 4 0 0,0-4 7 15,0 7 1-15,0-7-8 0,-26 19 0 0,26-19-2702 16</inkml:trace>
  <inkml:trace contextRef="#ctx1" brushRef="#br0" timeOffset="191494.23">7308 15902 2374 0,'0'0'0'0,"7"-8"0"16,5 4 0-16,12-6 0 0,7-1 1 0,2 1-1 16,3 1 0-16,14-1 13 0,0 1-1 0,7-1-12 15,-3 1 0-15,-1 4 27 0,1-2 0 0,1 2-27 16,0 1 0-16,-8 1 21 0,3 6 1 0,-2-1-22 16,-3 0 0-16,-2 1 16 0,-5-1 1 0,0 5-17 15,-2-7 0-15,-1-7 25 0,-6 5-1 0,2-1-24 16,-7 1 0-16,-24 2-1935 0</inkml:trace>
  <inkml:trace contextRef="#ctx1" brushRef="#br0" timeOffset="191949.87">10633 14074 2224 0,'0'0'0'0,"0"0"0"16,0-3 0-16,0 3 120 0,2-2 0 0,-2 2-120 16,5-3 0-16,-5 3 198 0,0-2 2 0,0 2-200 15,0 2 0-15,0-2 112 0,0 5 2 0,0-5-114 16,-19 12 0-16,-2 2 28 0,-17 7 1 0,4 3-29 16,3 4 0-16,-2 3 27 0,5 2 1 0,-11 5-28 15,-1 4 0-15,-8 10 18 0,1 5 0 0,4 0-18 0,-2-3 0 16,7-2 14-16,-7-2 1 0,2-1-15 0,-2-2 0 15,2 1 15-15,2-3 0 0,-4-1-15 0,7 8 0 16,0-4 15-16,2-1 1 0,3 0-16 0,5 0 0 0,-6-4 15 16,8-5 1-16,-2-1-16 0,1-1 0 0,6-5 12 15,-3-3 2-15,5-2-14 0,3 0 0 0,1-2 10 16,6-3 0-16,-10-5-10 0,4-2 0 0,15-14-2553 16</inkml:trace>
  <inkml:trace contextRef="#ctx1" brushRef="#br0" timeOffset="192231.98">9413 14586 2299 0,'0'0'0'15,"0"0"0"-15,5 5 0 0,-5-5 40 0,0 5 1 0,0-5-41 16,11 11 0-16,1 3 68 0,3 3 2 0,1 7-70 16,10 4 0-16,-2-2 102 0,2 5 1 0,5-1-103 15,10-1 0-15,-8-3 33 0,15-5 0 0,-6 5-33 16,6-7 0-16,4 4 20 0,8-6 2 0,-3 4-22 15,-2 3 0-15,2-1 38 0,0 1 0 0,-3-3-38 16,4 1 0-16,1-4 60 0,0 1 0 0,3-7-60 16,-5 2 0-16,-7 3 63 0,0-5 1 0,0 2-64 15,-7-2 0-15,-3-5 53 0,-4 0 1 0,0 0-54 16,2 0 0-16,0 2 39 0,-5 3 0 0,3 0-39 0,-5-7 0 16,-5-3 25-16,2-2 1 0,1-7-26 0,0-2 0 15,-29 9-2543-15</inkml:trace>
  <inkml:trace contextRef="#ctx1" brushRef="#br0" timeOffset="192721.46">13244 14038 2248 0,'0'0'0'0,"0"0"0"0,5 0 0 0,-5 0 28 0,7 0 2 0,-7 0-30 16,5 0 0-16,-5 0 59 0,0 12 2 0,0-12-61 15,-9 7 0-15,-3 0 80 0,-7 5 2 0,-7 7-82 16,-5 2 0-16,0 3 34 0,-15 2 1 16,-1-3-35-16,4 1 0 0,-4 2 21 0,-3-7 0 0,-5 4-21 15,3 3 0-15,-1 3 27 0,1-1 1 0,-5 5-28 16,2-2 0-16,0 4 50 0,3 3-1 0,-3 0-49 15,5-3 0-15,3 1 38 0,-5 1 2 0,6-6-40 16,-1 0 0-16,2-3 46 0,2-2 0 0,2-2-46 16,13-1 0-16,4-1 41 0,3-6 2 0,4-2-43 15,7 3 0-15,6-10 36 0,4 0 1 0,0-7-37 0,2 14 0 16,0-4 41-16,6 2 2 0,1 2-43 0,8 2 0 16,7 5 39-16,2 5 2 0,9-4-41 0,1-1 0 0,4-2 34 15,3 2 2-15,0 0-36 0,5-4 0 0,2-3 33 16,4-2-1-16,3-5-32 0,3 0 0 0,-1-5 25 15,6-2 0-15,-11 0-25 0,6 3 0 0,-8 4 19 16,-2 2 1-16,2-2-20 16,3-2 0-16,-7-3 16 0,-3 1-1 0,0 2-15 0,-9 2 0 0,-5 2 12 15,-3 3 0-15,-2-5-12 0,-2 2 0 0,-3 6 9 0,6-1 0 16,-15 0-9-16,2 0 0 0,-9-4 6 0,-1 1-1 16,-13 4-5-16,-8 1 0 0,17-16-2740 0</inkml:trace>
  <inkml:trace contextRef="#ctx1" brushRef="#br0" timeOffset="193032.69">11763 15949 2588 0,'0'0'0'0,"0"0"0"15,14-7 0-15,-2 0 25 0,0-3 1 0,14-6-26 0,5 1 0 16,16-1 22-16,8-1 1 0,0 3-23 0,2 2 0 16,5 3 111-16,9 2 0 0,-4 0-111 0,4 2 0 15,-2-4 38-15,0 2 1 0,0-1-39 0,0 1 0 0,0 0 25 16,0 0 1-16,-3 5-26 16,-1 2 0-16,-3 0 43 0,-1 0-1 0,-8 2-42 0,-3-2 0 0,-5 3 46 15,-9-1 0-15,-1 0-46 0,-2 1 0 0,-2 1 31 16,-4-1 0-16,-11 1-31 0,-2-4 0 0,-14 0 21 15,12 5 1-15,-12-5-22 0,5 5 0 0,-5-5 9 0,0 0 1 16,0 0-10-16,7-14 0 0,-7 14-2502 0</inkml:trace>
  <inkml:trace contextRef="#ctx1" brushRef="#br0" timeOffset="193582.01">14510 14033 2487 0,'0'0'0'0,"0"0"0"15,9-4 0-15,-9 4-3 0,5-12 1 0,5 2 2 0,6 1 0 16,3 0-2-16,5-1-1 0,2 3 3 15,3 2 0-15,-3 3 38 0,12 2 1 0,-10-5-39 0,6 3 0 16,-3 2 19-16,-3 0 1 0,1 0-20 0,2 0 0 0,7 0 18 16,-7 0 0-16,4 2-18 0,1 5 0 0,-3 3 104 15,1 2 1-15,-1-1-105 0,0 1 0 0,3 2 102 16,-5 0 0-16,2 3-102 0,-2 2 0 0,-5 2 79 16,0 5 1-16,-4-5-80 0,-8 5 0 0,-2 0 70 15,-12-4 0-15,-2 4-70 0,-8 2 0 0,-4 5 53 0,-10 5 0 16,-2 0-53-16,-10 9 0 0,-7 5 41 0,-7 4 1 15,-2-1-42-15,-10-3 0 0,0-3 35 0,-7-1-1 16,0-1-34-16,0 2 0 0,3-1 26 0,2 1 0 16,-3 3-26-16,8 0 0 0,4 0 23 0,5-2-1 15,7-3-22-15,7-5 0 0,10-8 18 0,7-6 1 0,7-5-19 16,10-1 0-16,2-3 13 16,10-8 1-16,6 1-14 0,8 0 0 0,7 0 13 0,7 2 1 0,5-9-14 15,7 2 0-15,12-7 12 0,9-5 1 0,3-2-13 16,2-2 0-16,9-6 11 0,3-1 1 0,0-3-12 15,0 0 0-15,5-2 10 0,0-3 1 0,-3 1-11 16,1-1 0-16,-8-2 9 0,5 2 0 0,-7-6-9 16,-8 1 0-16,1 3 7 0,-2-4 1 0,-13 1-8 15,0 1 0-15,-9 0 6 0,0 2-1 0,-12 2-5 16,5 0 0-16,-43 24-2925 0</inkml:trace>
  <inkml:trace contextRef="#ctx1" brushRef="#br0" timeOffset="194052.3">17297 14081 2638 0,'0'0'0'0,"3"-15"0"0,4-1 0 0,5-17 27 0,2-5 1 15,-2 0-28-15,0 1 0 0,0-1 63 0,-3-2-1 16,-6 7-62-16,-1 4 0 0,-4 10 136 15,-1 0 1-15,-13 5-137 0,-1 5 0 0,-9-3 36 0,-3-2 0 16,-4 11-36-16,-12 8 0 0,-5 7 24 0,-10 4-1 0,1 10-23 16,-3-2 0-16,0 9 39 0,0 5 1 0,-2 0-40 15,9 0 0-15,5-1 40 0,5 1 2 0,2-2-42 16,5-1 0-16,3-4 32 0,9-8 2 0,4-1-34 16,3-6 0-16,12 1 28 0,0-3 1 0,7-2-29 15,0-1 0-15,7-1 20 0,-7-5 0 0,0-5-20 16,19 18 0-16,0-1 16 0,2-1 0 0,6-1-16 15,3-4 0-15,4-1 16 0,9-5-1 0,-1-1-15 16,-1 1 0-16,2-3 11 0,4 1 2 0,-2 2-13 16,-2-1 0-16,2 1 12 0,3 0 2 0,-10 4-14 15,2 3 0-15,-9 2 13 0,-2 3 2 0,-3 4-15 0,0 5 0 16,-14 5 12-16,5 6 1 0,-10 6-13 16,0 2 0-16,-2 4 16 0,2 3 0 0,-7 7-16 0,-2 8 0 15,-8-1 23-15,-2 14 2 0,0 3-25 0,3 4 0 0,-1 5 26 16,-9 5 0-16,5 7-26 0,-5 5 0 0,7 4 24 15,-5 10 1-15,1-1-25 0,4-1 0 0,2 2 23 16,1-5-1-16,6-5-22 0,3-6 0 0,10-6 24 16,-1-4-1-16,6-10-23 0,6-14 0 0,-21-73-2980 15</inkml:trace>
  <inkml:trace contextRef="#ctx1" brushRef="#br0" timeOffset="198194.82">20629 13408 1934 0,'0'0'0'0,"0"0"0"0,0-5 0 0,0 5 57 15,0-5 2-15,0 5-59 0,3-12 0 0,-3 12 109 16,16-9 1-16,-16 9-110 0,31-10 0 0,-7-1 102 15,5-1 1-15,-3 5-103 0,0 4 0 0,3 6 34 16,-3-1 0-16,5 3-34 0,2-5 0 0,3-5 23 16,2 0 0-16,0 5-23 0,-3 0 0 0,6 0 16 0,6-2 0 15,-8 2-16-15,-4 2 0 0,1 8 14 0,-10-3 2 16,-5 2-16-16,-6 1 0 0,-3-1 14 0,-5 1-1 16,-14 1-13-16,-3 6 0 0,-7 2 10 0,-6 7 0 15,-11 2-10-15,-4 3 0 0,-9 4 14 0,-6 3-1 16,-1 0-13-16,4 2 0 0,-5-7 15 0,5 3-1 15,-2 1-14-15,9 3 0 0,5 3 16 0,2-5 0 16,5 0-16-16,5-3 0 0,9-4 18 0,3-5 1 0,7-3-19 16,7-1 0-16,0-4 17 0,7 1-1 0,7-7-16 15,3-2 0-15,5-1 17 0,6 3 0 0,5-10-17 16,5 1 0-16,8-3 19 0,4-3 0 0,2 1-19 16,3-8 0-16,2 1 17 0,7-3 1 0,-7-9-18 15,2 0 0-15,3-10 15 0,5-2 0 0,-10-5-15 16,0-2 0-16,0-3 12 0,-7-4-1 0,2 0-11 15,1 2 0-15,-8 3 9 0,0 1 0 0,-7 4-9 16,0 1 0-16,-9 5 7 0,-3 6-1 0,-7-6-6 16,-2 2 0-16,-10 3 6 0,-3-4-1 0,-4 1-5 0,0 3 0 15,0 8 11-15,-2-6-1 0,0 5-10 0,2 7 0 16,0 12 18-16,-7-4 1 0,7 4-19 0,-10 7 0 0,10-7 24 16,-12 9 1-16,-2 3-25 15,-5 7 0-15,-5 7 27 0,-4 7 0 0,4-5-27 16,7-7 0-16,-2 1 25 0,12-6 0 0,-5-2-25 15,5-4 0-15,7-10 18 0,-5 7 1 0,5-7-19 0,5 2 0 0,-5-2 14 16,2 0-1-16,-2 0-13 0,15-2 0 0,-1 0 12 16,7-1-1-16,8 1-11 0,2 2 0 0,7 2 7 15,-3 1 0-15,4 4-7 0,1 7 0 0,-9 7 7 0,5 5 0 16,-6 7-7-16,1 7 0 0,-7 10 6 0,2 4-1 16,-4 5-5-16,-3 5 0 0,-3 4 9 0,-4 6 0 15,-7-1-9-15,5-2 0 0,-1 2 12 0,-7 0 2 16,3 0-14-16,-5-2 0 0,3 0 14 0,1 0 1 0,-8-7-15 15,1-8 0-15,-2-6 12 0,-2-12 1 0,-2-3-13 16,2-2 0-16,2-2 9 0,-5-3 1 16,3-4-10-16,0-5 0 0,5-7 4 0,-10-8 2 0,2-1-6 15,-2-3 0-15,12 0-2642 0</inkml:trace>
  <inkml:trace contextRef="#ctx1" brushRef="#br0" timeOffset="198567.2">19654 15384 1859 0,'0'0'0'0,"0"0"0"0,-4 0 0 0,4 0 4 0,-3 0 2 0,3 0-6 16,-5 0 0-16,5 0 16 0,0 0-1 0,0 0-15 16,12-4 0-16,-12 4 62 15,24-10 0-15,-24 10-62 0,50-16 0 0,-12 6 27 0,5-2 0 0,-3-2-27 16,8 0 0-16,-3 0 19 0,7-3 0 0,-6-2-19 15,1-2 0-15,1-5 52 0,2-4-1 0,2-1-51 16,-7 0 0-16,0 0 50 0,3 1 0 0,-5-1-50 16,4 3 0-16,-1-3 33 0,-11 0 0 0,1 1-33 15,-3 6 0-15,-33 24-1790 0</inkml:trace>
  <inkml:trace contextRef="#ctx1" brushRef="#br0" timeOffset="198772.05">20848 14766 1545 0,'0'0'0'0,"0"0"0"0,3 9 0 0,-3-9 6 16,7 7 2-16,-7-7-8 0,9 24 0 0,3-8 9 16,2 6 0-16,-4 1-9 15,7 3 0-15,-5 2 104 0,4-2-1 0,-4 7-103 0,5 3 0 0,-5 2 42 0,2-1 1 16,0 1-43-16,0-2 0 0,1-1 29 0,-1-2 2 16,3-2-31-16,2 0 0 0,-3-1 65 15,-1-1 1-15,4 1-66 0,-5 3 0 0,3 0 66 0,2-2 1 0,-5 2-67 16,2 3 0-16,6-1 54 0,-10 3 1 0,4-3-55 15,-4-4 0-15,-12-31-1727 16</inkml:trace>
  <inkml:trace contextRef="#ctx1" brushRef="#br0" timeOffset="199290.15">22444 14903 2198 0,'0'0'0'0,"0"0"0"0,-14-17 0 15,4 5 45-15,-1-4 0 0,-1-1-45 0,4-2 0 0,-1 3 78 16,4-8 1-16,-2 5-79 0,0-4 0 0,-5 4 73 16,3 2 0-16,-3 3-73 15,-3-7 0-15,-1 4 41 0,1 1 1 0,-4 1-42 0,3 6 0 0,-3 4 21 16,0 3 1-16,0 2-22 0,4 2 0 0,-4 3 12 0,3 2 0 15,-3 3-12-15,0-1 0 0,0 0 8 0,0 3 0 16,0 0-8-16,2 9 0 0,0 5 5 0,3 3 2 16,5 1-7-16,-3 1 0 0,0 0 5 0,7-3-1 15,3 3-4-15,4 0 0 0,5-1 3 16,3 1 2-16,4 2-5 0,5 2 0 0,0 6 4 0,10-1 1 0,-6-2-5 16,3-5 0-16,-2-3 5 0,2-1 2 0,-4-1-7 15,2 3 0-15,-8-1 8 0,3-1 0 0,-2-1-8 31,-8 0 0-31,-1 1 9 0,-4-1 0 0,-4-4-9 16,-4-1 0-16,-6-4 9 0,1 5 1 0,-13-3-10 16,-2 0 0-16,-7 1 8 0,-4-1 0 0,1-5-8 15,-4-4 0-15,5-2 8 0,-7-10-1 0,4-10-7 0,5 1 0 0,5-5 8 0,2-1 0 0,3-8-8 16,2 2 0-16,7-3 8 0,-2 0 0 0,9-2-8 16,7-9 0-16,10-1 8 0,5-1 0 0,4-1-8 0,8 0 0 15,-1 0 17-15,10 1 1 0,3-1-18 0,1 0 0 16,1 3 22-16,7 1 0 0,-2 1-22 0,2 3 0 15,-3-3 17-15,-1 7 1 16,1 2-18-16,3 0 0 0,-5 1 13 16,5 2 1-16,-5 4-14 0,-7 5 0 0,-38 12-2311 15</inkml:trace>
  <inkml:trace contextRef="#ctx1" brushRef="#br0" timeOffset="199663.16">20496 16669 2287 0,'0'0'0'0,"0"0"0"15,-9-9 0-15,9 9 24 0,-19-14 1 0,12 2-25 16,7 0 0-16,9-2 98 0,5 0-1 0,13-5-97 15,3-3 0-15,13-1 26 0,12-8 1 0,2 0-27 16,3 8 0-16,-1-1 37 0,-2 3 0 0,5-3-37 16,4-2 0-16,1-7 22 0,12-2 1 0,-3 9-23 15,5-5 0-15,4 5 18 0,3 0 1 0,-2 0-19 0,2 3 0 16,2 1 26-16,1-1 1 0,-3-1-27 0,2 0 0 16,-9 1 31-16,-5-3 2 0,5 2-33 0,-3 1 0 0,-2-1 40 15,-2 0 2-15,-3 1-42 0,-2 2 0 0,-4 4 30 16,-6 0 1-16,-7 1-31 0,-2-1 0 0,-4 3 32 15,-6 2 0-15,-4 3-32 0,-8 0 0 0,-2-1 23 16,1 3-1-16,-11 5-22 0,-2-5 0 0,-14 7-2333 16</inkml:trace>
  <inkml:trace contextRef="#ctx1" brushRef="#br0" timeOffset="201237.84">22375 16431 1646 0,'0'0'0'0,"0"0"0"0,0 4 0 0,0-4 30 0,0 5 0 16,0-5-30-16,0 5 0 0,0-5 72 0,0 5 0 15,0-5-72-15,3 11 0 0,-3-11 75 0,14 31 0 16,-14-31-75-16,17 31 0 0,-17-31 32 0,19 40-1 16,-19-40-31-16,11 28 0 0,-11-28 19 0,8 21 1 0,-8-21-20 15,9 19 0-15,-9-19 25 0,2 17 0 0,-2-17-25 16,0 31 0-16,3-5 30 0,2 4 2 0,-5 3-32 15,0 3 0-15,0-3 49 0,0 7 1 0,0-2-50 16,0 4 0-16,0 1 67 0,4 2 0 0,-4-3-67 16,-4 1 0-16,1-3 66 15,1 0 0-15,2 0-66 0,0 0 0 0,0-2 53 0,2-2 1 0,-2-1-54 16,0-2 0-16,0-2 53 0,0-3 1 0,-2-2-54 16,-1-5 0-16,1-7 46 0,-3-4 0 0,5-10-46 15,-4 7 0-15,4-7 41 0,-3 5 1 0,3-5-42 16,-19-10 0-16,19 10-2227 0</inkml:trace>
  <inkml:trace contextRef="#ctx1" brushRef="#br0" timeOffset="201693.05">21345 16905 1884 0,'0'0'0'0,"0"0"0"15,0-11 0-15,0-1 61 0,0-5 2 0,0 1-63 16,3 1 0-16,-1-1 77 0,3 7-1 0,-5 9-76 16,0-15 0-16,0 15 126 0,2-11-1 0,-2 11-125 15,0-3 0-15,0 3 32 0,0-5-1 0,0 5-31 16,3-4 0-16,-3 4 27 0,0 0 1 0,0 0-28 16,4 14 0-16,-1 5 45 0,2 7 1 0,-1 12-46 0,3 4 0 15,-2 12 48-15,-2 8 2 0,1 2-50 0,1-3 0 16,5 0 52-16,-8 1 1 0,0 6-53 0,5 5 0 15,1 8 49-15,1 1 2 0,-2 1-51 0,-2-7 0 16,2-3 48-16,-7-2 0 0,0 0-48 0,7-1 0 0,-2 4 50 16,5-1 0-16,1-7-50 15,-3-5 0-15,-8-61-2341 0</inkml:trace>
  <inkml:trace contextRef="#ctx1" brushRef="#br0" timeOffset="205967.43">14550 12531 1130 0,'0'0'0'0,"0"0"0"16,41 10 0-16,-1-1 28 0,8 1 1 0,6-3-29 15,6 0 0-15,-3-7 57 0,2 0 0 0,3 0-57 16,7 0 0-16,0 2 68 0,2 5-1 0,6-2-67 16,-6-3 0-16,3-2 19 0,2-2 0 0,2 2-19 15,-2 0 0-15,10 0 23 0,-3 0 0 0,1 0-23 16,1-5 0-16,-6-2 20 0,1 0 2 0,1 0-22 16,5 2 0-16,0-2 21 0,4 7 1 0,0-5-22 0,-2 1 0 15,0 1 35-15,3 3 1 0,-1-2-36 0,-2-3 0 16,0 1 54-16,0-6 1 0,3 8-55 0,-6-3 0 15,6 3 56-15,-3-1 0 0,0 1-56 0,-3-5 0 0,3 0 50 16,0 2-1-16,3-7-49 0,-1 3 0 0,-2 2 40 16,7-7 1-16,-12 4-41 0,1-6 0 0,-11-1 31 15,3-4 1-15,-2 0-32 0,5 2 0 0,1-5 38 16,6 5 0-16,-10-4-38 0,-2-6 0 0,-5 1 31 16,2-3 1-16,-7-2-32 0,1 0 0 0,-1 0 32 0,-9 2 1 15,6-7-33-15,-6 12 0 0,-3-7 22 0,-2 0 1 16,-4 3-23-16,-4-1 0 0,-6 0 22 0,0 3 2 15,-3-5-24-15,0 0 0 0,3 0 23 0,0-5 1 16,-3 2-24-16,-2-6 0 0,-5-8 21 0,3 1 2 0,-8 2-23 16,3-3 0-16,-10 7 15 0,0 3 2 0,1 5-17 15,-1-5 0-15,-2-3 14 0,0 1 0 0,-10-1-14 16,0 1 0-16,-4-6 12 0,0 1 1 0,-1 0-13 16,-1 0 0-16,-6-3 9 0,1-2 1 0,-3 7-10 15,-3-2 0-15,-1 9 8 0,-8-2 0 0,0 7-8 16,-2-10 0-16,0 3 5 0,-5 0 2 0,-5 5-7 15,5-5 0-15,3 2 4 0,-1 0 2 0,1 0-6 16,-8 3 0-16,0-3 6 0,-2 5 0 0,0 2-6 16,-5 5 0-16,-2-2 8 0,-5 2 1 0,0 0-9 15,-7 2 0-15,-2 3 9 0,-5 2 0 0,-3 0-9 0,3 0 0 16,-5 1 9-16,2 1 1 0,-4-2-10 0,-3 0 0 16,-7 0 8-16,-7 3 0 0,0 2-8 0,0 2 0 0,-2-5 8 15,-1 3 0-15,-6 0-8 0,2 2 0 0,0 0 5 16,-3 1 2-16,1-1-7 0,-6 0 0 0,3 0 7 15,-2-4 0-15,0 1-7 0,2 1 0 0,3 0 5 16,4 0 1-16,-7 2-6 0,0 5 0 0,0-2 5 16,3 6 2-16,-3-9-7 0,-3 1 0 0,-1-4 5 0,-3-1 0 15,2 2-5-15,3 4 0 0,-3-2 6 0,1 5-1 16,1 3-5-16,-4-8 0 0,7 2 5 0,-4 1-1 16,-8-1-4-16,5 6 0 0,-3 1 8 0,-11-1 0 15,5-1-8-15,1 0 0 0,-3 3 7 0,1-5 1 0,3 7-8 16,2 0 0-16,5 0 9 0,-2 0 0 0,2 0-9 15,0 0 0-15,-8 7 7 0,4-5 1 0,1 5-8 16,-2 3 0-16,-2 2 7 0,10 2 0 0,-11 5-7 16,8-10 0-16,5 1 5 0,-3 1 1 0,3 3-6 15,2 3 0-15,3 0 5 0,-1-3-1 0,3 7-4 16,-5 0 0-16,5 8 3 0,-2 1 1 0,4 1-4 16,-2-3 0-16,7 3 2 0,2 2 0 0,3 0-2 15,0 5 0-15,-1-5 1 0,-1 7 2 0,9 3-3 16,-1-1 0-16,8 3 1 0,3 2 1 0,4 8-2 15,-2-3 0-15,7 7 1 0,2 2 0 0,10-2-1 0,2-5 0 16,10-2 0-16,9 0 1 0,5-2-1 0,5-3 0 16,4 7 0-16,5 3 0 0,10-3 0 0,0 8 0 15,2-1 0-15,7 5 0 0,10-2 0 0,0-5 0 0,7-4 0 16,2-1 0-16,10-5 0 0,0 6 0 0,7 6 0 16,0-2 0-16,7 0 0 0,5 0 0 0,2-2 0 15,5-5 0-15,2 0 0 0,8 0 0 0,6 2 0 16,13-7 1-16,-3 3-1 0,0 4 0 0,-2-4 0 15,4 4 2-15,-2-4-2 0,3-8 0 0,-3-1 2 0,5-6 0 16,5-4-2-16,-3-3 0 0,5-2 2 0,5-2 1 16,2-3-3-16,2-7 0 0,6-5 4 0,6-6 1 15,-2-1-5-15,7-2 0 0,-9-2 4 0,4-8 2 16,3 1-6-16,7-3 0 0,-5 0 10 0,-2-7 1 16,0 1-11-16,-5-4 0 0,-2 3 15 0,-1-4 0 0,-4 2-15 15,0-5 0-15,-5 2 17 0,3-4 0 0,-10-3-17 16,-2-5 0-16,-3 3 20 0,-14-2 0 0,2 4-20 15,-9 1 0-15,-5 1 21 0,-2 3-1 0,-14 5-20 16,-8 2 0-16,-12 7 17 0,-2 3 1 0,-19 4-18 16,-2-4 0-16,-5 4 12 0,-12 3 1 0,0 2-13 15,-5 0 0-15,5 0 10 0,-7 0 1 0,-12 7-11 16,-7 9 0-16,-12 8 7 0,-10 4 1 0,-6-2-8 16,-6-5 0-16,60-21-2444 0</inkml:trace>
  <inkml:trace contextRef="#ctx1" brushRef="#br0" timeOffset="207160.86">6440 17219 1847 0,'0'0'0'0,"0"0"0"0,-43 19 0 0,5 0 71 0,-17 5 2 0,-168 54 171 0,158-62-244 0,4 1 0 0,1-3 63 0,1 0 1 0,-10 0-64 16,2 1 0-16,-9-4 35 0,5-1 0 0,-8-5-35 15,5-3 0-15,-9-4 21 0,2-8 0 0,-7-2-21 16,5 0 0-16,-3-2 16 0,6 0-1 0,-4-9-15 16,-1 4 0-16,4-10 12 0,0 1 0 0,0-5-12 15,0-5 0-15,5-2 16 0,2-3 0 0,-2-6-16 16,14-8 0-16,-2-4 24 0,10-8 1 0,-4-2-25 15,8-2 0-15,-4-2 29 0,4-1 0 0,5-7-29 16,-3-2 0-16,10-9 33 0,-7-1-1 0,9-1-32 0,-2-1 0 16,5 2 32-16,4 3-1 0,8-2-31 0,-3-6 0 15,7-3 27-15,8-1 0 0,4-3-27 0,5-1 0 16,5-1 27-16,9-2 0 0,5 5-27 0,-2 4 0 16,9 3 21-16,5 5 0 0,7-1-21 0,-2-2 0 0,9 3 21 15,7 2-1-15,-4 2-20 0,2 5 0 0,4 0 17 16,3 2-1-16,8 5-16 0,-6 5 0 0,1 7 13 15,9 5-1-15,-10 1-12 0,10 9 0 0,0-1 11 16,0 4 1-16,0 6-12 0,7-3 0 16,-7 0 9-16,10 3 0 0,-3-1-9 0,0 12 0 0,-3 3 10 0,4 7 0 15,1 4-10-15,-2 3 0 0,0 5 11 0,5-1 0 16,-7 5-11-16,7-2 0 0,0 5 13 0,-1 0 0 16,1 2-13-16,0 0 0 0,-2 4 11 0,-1 3 0 15,-2 5-11-15,3 7 0 0,-3 7 11 0,5 5 0 0,-5 2-11 16,-2 5 0-16,-5-3 13 0,2 5 1 0,0 3-14 15,-2 2 0-15,0-1 10 0,0 4 1 0,-5 1-11 16,-6 3 0-16,1 3 10 0,-7 1 1 0,3 6-11 16,0 6 0-16,2 1 12 0,-5 9 0 0,-2-8-12 15,-2 4 0-15,-3-6 11 0,-2 5 0 0,-1 1-11 16,4 4 0-16,-8 2 12 0,0 3-1 0,-3-1-11 16,3-4 0-16,-2-2 10 0,2-3 1 0,-7 2-11 15,-5 3 0-15,-2 5 8 0,-5 2 1 16,-5-7-9-16,-2 2 0 0,0-6 8 0,-7-1 1 0,4-2-9 0,-9 4 0 15,0 8 8-15,0-5-1 0,-7 0-7 0,0 2 0 16,-9-9 8-16,-6 0 1 0,-4 0-9 0,2-5 0 16,-7 5 8-16,0-3 1 0,-4-4-9 0,-3-3 0 15,-5-6 8-15,-2-8 1 0,-1 0-9 0,-8 3 0 0,-3 4 7 16,0 0 1-16,-10-4-8 0,3-3 0 16,-10-4 5-16,0-1 2 0,-7-4-7 0,5 0 0 0,-5-3 6 15,1-2 0-15,-1 0-6 0,5 0 0 0,-5 0 6 16,5 0 1-16,2-9-7 0,5-5 0 0,7-10 5 0,5-6 1 15,2-8-6-15,10-4 0 0,7-10 4 0,9-7 2 16,3-14-6-16,7-10 0 0,19 50-2648 0</inkml:trace>
  <inkml:trace contextRef="#ctx1" brushRef="#br0" timeOffset="207961.76">6958 13476 1683 0,'0'0'0'0,"0"0"0"0,12 5 0 0,-12-5 21 16,26 7 2-16,3-2-23 0,-1-1 0 0,13 1 46 15,6 0 1-15,-4 2-47 0,5-5 0 0,-1 5 48 16,-1 0 1-16,3-2-49 0,1-3 0 0,8 1 28 16,3-3 2-16,4-3-30 0,-4 1 0 0,11 0 18 0,2-3 1 15,4 0-19 1,5-2 0-16,8 0 13 0,-1 0 1 0,3-7-14 0,7 2 0 0,0 0 16 0,11-2 2 15,1 5-18-15,7-3 0 0,7-2 62 0,5-1 1 16,4 1-63-16,6-5 0 0,2-4 100 0,9 4 0 16,-5-7-100-16,10 0 0 0,3 0 97 0,4-2 2 0,5-1-99 15,4 1 0-15,3 2 97 0,5 5-1 0,4-1-96 16,3-4 0-16,0 3 64 0,0 2 1 16,5-3-65-16,7 0 0 0,-1 1 52 0,3-1-1 0,-2 0-51 15,0 1 0-15,-3-1 47 0,3 1 2 0,0-1-49 16,0-9 0-16,0 2 34 0,-1 3 2 0,1-3-36 15,7 0 0-15,-9 1 28 0,4-3 2 0,2 2-30 16,-4 3 0-16,5-1 22 0,-6 3 1 0,4 3-23 16,1-1 0-16,-4-7 22 0,2 5 0 0,0-2-22 15,5 0 0-15,0-1 21 16,0 1 0-16,-2-3-21 0,-3 1 0 0,-3 1 22 0,4-4 1 0,-8 3-23 0,-3-1 0 16,-1-7 19-1,-6 5 0-15,-4-2-19 0,-8 6 0 0,-4 6 16 16,-5 1 1-16,-4 3-17 0,-1 3 0 0,-11 4 13 15,4-4 2-15,-12 1-15 0,-4-1 0 0,-3 2 10 0,-7-5 1 0,-5 2-11 0,-4 3 0 0,-1 2 8 16,1 0 1-16,-5 1-9 16,-5-6 0-16,-3 3 6 0,1 2 1 0,-5-2-7 0,-7 2 0 0,-10 0 6 0,5 1-1 15,-14-1-5-15,-1 0 0 0,-8 0 5 0,-4-2-1 16,-8 0-4-16,-6 2 0 0,1 7 4 0,-3 3-1 16,-9 0-3-16,-5-3 0 0,-7 2 3 0,-3 1 2 15,-9 0-5-15,-3 2 0 0,-9 0 3 0,7-5 1 16,-7 5-4-1,3 0 0-15,-3 0 3 0,0 0 0 0,0 0-3 0,0 0 0 0,0 0 3 0,0 0-1 0,0 0-2 16,-10 0 0-16,1 0 1 0,-1 0 0 0,10 0-1 31,-14 0 0-31,-3 0 0 0,1 0 1 0,1 0-1 0,-1 0 0 0,6 0 0 0,-4 0 0 0,0-5 0 32,-12-2 0-32,26 7-2720 0</inkml:trace>
  <inkml:trace contextRef="#ctx1" brushRef="#br0" timeOffset="208118.84">21876 11381 2148 0,'0'0'0'0,"-5"10"0"0,-5 11 0 16,-1 5 11-16,-1 12 0 0,-5 2-11 0,5-5 0 0,-2 3 8 16,0 0 1-16,4 0-9 0,5 2 0 0,5-5 0 15,0 3 0-15,0-38-1641 0</inkml:trace>
  <inkml:trace contextRef="#ctx1" brushRef="#br0" timeOffset="204858.41">2251 11790 75 0,'0'0'0'0,"0"0"0"0,0 0 0 0,0 0 11 0,0 0 1 0,0 0-12 16,0 0 0-16,0 0 42 0,0 0 0 0,0 0-42 16,0 0 0-16,0 0 52 0,0 0 0 0,0 0-52 15,0 0 0-15,0 0 20 0,0 0 1 0,0 0-21 16,0 0 0-16,0 0 26 0,0 0 1 0,0 0-27 15,0 0 0-15,0 0 20 0,0 0 0 0,0 0-20 0,0 0 0 16,0 0 18-16,0 0 1 0,0 0-19 0,0 0 0 16,0 0 18-16,0 0 1 15,0 0-19-15,0 0 0 0,0 0 23 0,0 0 0 0,0 0-23 0,0 0 0 0,0 0 25 16,0 0 0-16,0 0-25 0,0 0 0 0,0 0 26 16,0 0-1-16,0 0-25 0,0 0 0 0,0 0 22 15,0 0-1-15,0 0-21 16,0 0 0-16,0 0 18 0,0 0 0 0,0 0-18 0,0 0 0 0,0 0 15 0,0 0 0 15,0 0-15-15,0 0 0 0,0 0 11 0,0 0 1 16,0 0-12-16,0 0 0 0,0 0 8 0,0 0 1 16,0 0-9-16,0 0 0 0,0 0 7 0,0 0 2 15,0 0-9-15,5 0 0 0,-5 0 8 0,3 0 0 16,-3 0-8-16,7 0 0 0,-7 0 8 0,2 0 0 16,-2 0-8-16,2 0 0 0,-2 0 7 0,0 0-1 0,0 0-6 15,0 0 0-15,0 0 6 0,0 0 1 0,0 0-7 16,0 0 0-16,0 0 3 0,0 0 1 0,0 0-4 15,5 0 0-15,-5 0 3 0,0 0-1 0,0 0-2 16,0 0 0-16,0 0 1 0,0 0 1 0,0 0-2 16,0 0 0-16,0 0 1 0,0 0 1 0,0 0-2 15,0 0 0-15,0 0 2 0,0 0 0 0,0 0-2 16,0 0 0-16,0 0 3 0,0 0 1 0,0 0-4 16,0 0 0-16,0 0 4 0,0 0 1 15,0 0-5-15,0 0 0 0,0 0 6 0,0 0 1 0,0 0-7 16,0 0 0-16,0 0 9 0,0 0 0 0,0 0-9 15,3 0 0-15,-3 0 9 0,4 0 1 0,-4 0-10 16,5 0 0-16,-5 0 8 0,2 0 0 0,-2 0-8 16,8-7 0-16,-8 7 7 0,9 0-1 0,-9 0-6 15,7-3 0-15,-7 3 6 0,12 0 0 0,-12 0-6 16,7-2 0-16,-7 2 4 0,7 0 1 0,-7 0-5 16,5 0 0-16,-5 0 3 0,5 0 1 0,-5 0-4 0,2 0 0 15,-2 0 4-15,5 0-1 0,-5 0-3 0,7 0 0 16,-7 0 2-16,3 0 2 0,-3 0-4 0,4 0 0 15,-4 0 2-15,7 0 0 0,-7 0-2 16,0 0 0-16,0 0 1 0,0 0 1 0,0 0-2 16,0 0 0-16,0 0 1 0,5 0 0 0,-5 0-1 15,0 0 0-15,0 0 0 0,0 0 1 0,0 0-1 0,5 0 0 0,-5 0 0 16,0 0 0-16,0 0 0 0,2 0 0 0,-2 0 0 0,0 0 0 16,0 0 0-16,0 0 0 0,0 0 0 0,0 0 0 15,0 0 0-15,0 0 0 0,0 0 0 16,0 0 0-16,0 0 0 0,0 0 0 0,0 0 0 0,0 0 1 15,0 0-1-15,0 0 0 0,0 0 1 0,0 0 0 16,0 0-1-16,0 0 0 0,0 0 1 0,5 0 1 0,-5 0-2 16,0 0 0-16,0 0 1 0,0 0 0 0,0 0-1 15,2 0 0-15,-2 0 1 0,0 0 0 0,0 0-1 16,8 0 0-16,-8 0 1 0,0 0 0 0,0 0-1 16,0 0 0-16,0 0 1 0,2 0 1 0,-2 0-2 15,0 0 0-15,0 0 0 0,2-5 1 0,-2 5-1 16,5 0 0-16,-5 0 0 0,0 0 1 0,0 0-1 15,0 0 0-15,0 0 0 0,0 0 0 0,0 0 0 16,7-2 0-16,-7 2 0 0,5-5 0 0,-5 5 0 16,5 0 0-16,-5 0 0 0,2-2 0 0,-2 2 0 0,5-3 0 15,-5 3 0-15,0 0 0 16,0 0 0-16,2 0 0 0,-2 0 0 0,5 0 0 0,-5 0 0 0,7 0 0 16,-7 0 0-16,7 0 0 0,-7 0 0 15,3 0 0-15,-3 0 0 0,2 0 0 0,-2 0 0 16,7 0 0-16,-7 0 0 0,5 0 0 0,-5 0 0 15,0 0 0-15,0 0 0 0,2 0 1 0,-2 0-1 16,7 0 0-16,-7 0 0 0,0 0 1 0,0 0-1 16,0 0 0-16,0 0 0 0,0 0 1 0,0 0-1 15,0 0 0-15,0 0 0 0,0 0 0 0,0 0 0 16,0 0 0-16,0 0 0 0,0 0 0 0,0 0 0 0,0 0 0 16,0 0 0-16,0 0 0 0,0 0 0 0,0 0 0 15,0 0 0-15,0 0 0 0,0 0 0 16,0 0 0-16,0 0 0 0,0 0 0 0,0 0 0 0,0 0 0 0,0 0 0 15,0 0 1-15,0 0-1 0,0 0 0 0,0 0 1 16,0 0 2-16,0 0-3 0,5 0 0 0,-5 0 2 16,0 0 1-16,0 0-3 0,0 0 0 0,0 0 4 15,0 0 0-15,0 0-4 0,0 0 0 0,0 0 3 16,0 0 2-16,0 0-5 0,0 0 0 0,0 0 4 0,0 0 1 16,0 0-5-16,0 0 0 0,0 0 8 0,0 0 0 15,0 0-8-15,0 0 0 0,0 0 11 0,0 0 1 16,0 0-12-16,0 3 0 0,0-3 16 0,0 4 0 15,0-4-16-15,-2 5 0 0,2-5 20 0,-3 5 0 16,3-5-20-16,-14 14 0 0,14-14 22 0,-7 14 1 16,7-14-23-16,-12 26 0 0,12-26 23 0,-7 21 2 0,-5 3-25 15,5 0 0-15,2 2 25 0,-2 0 1 0,0 4-26 16,5-4 0-16,2 0 29 0,-8 3 0 0,6-3-29 16,2 0 0-16,-5 0 28 0,5 0 1 0,-2-10-29 15,2 3 0-15,-5 0 28 0,5 2 1 0,0-7-29 16,0 3 0-16,-5 4 27 0,5-2 1 0,0-7-28 15,0 0 0-15,0-1 27 0,0 1 1 0,0-2-28 16,0-1 0-16,0 1 27 0,0-1 0 0,0-9-27 16,0 12 0-16,0-12 25 0,5 9 0 0,-5-9-25 15,7 12 0-15,-7-12 22 0,5 10 1 0,-5-10-23 16,2 4 0-16,-2-4 15 0,8 5 2 0,-8-5-17 0,9 7 0 16,-9-7 12-16,12 5 1 0,14-5-13 0,-2-3 0 15,-3-1 9-15,8-1 0 0,-8-2-9 0,3-3 0 0,2 1 6 0,-7 0 1 0,5-3-7 16,-5 0 0-16,5 0 11 0,-3 0 1 0,-11 5-12 15,2 3 0-15,2-6 22 0,-2 3 1 0,7-5-23 16,0 0 0-16,2 1 24 0,-4 1 2 16,-3 5-26-16,-9-2 0 0,4 0 27 0,3 3 1 0,-4-1-28 15,-1-2 0-15,-7 7 20 0,14-7 0 0,-14 7-20 16,9-7 0-16,-9 7 15 0,10-3 0 0,-10 3-15 0,7-7 0 16,-7 7-1579-16</inkml:trace>
  <inkml:trace contextRef="#ctx1" brushRef="#br0" timeOffset="205227.6">2801 11953 1545 0,'0'0'0'15,"0"0"0"-15,0 7 0 0,0-7 10 0,0 19 1 16,0-12-11-16,0 5 0 0,0 4 10 0,0 5 0 16,-7 8-10-16,7-6 0 0,0 3 38 0,0 3 1 0,0 1-39 15,0 1 0-15,0-3 29 0,0 1 0 0,0 1-29 16,0-4 0-16,-5 3 20 0,0 1 0 16,5 6-20-1,-9-5 0-15,4 2 18 0,0 0 0 0,0 4-18 16,-4-1 0-16,2 4 17 0,2 0 1 0,-2-2-18 15,0-3 0-15,2 3 17 0,0 0 0 0,3-3-17 16,-5 1 0-16,7-8 12 0,0 1 2 0,-3-1-14 16,3 0 0-16,-7 1 17 0,5-8 1 0,2 2-18 15,2 3 0-15,5-4 23 0,-2 1 0 0,2-1-23 16,-2-6 0-16,0-6 21 0,-5-6-1 0,0-4-20 0,12 7 0 16,-12-7 14-16,7 5 2 0,-7-5-16 0,14-5 0 15,-14 5-1534-15</inkml:trace>
  <inkml:trace contextRef="#ctx1" brushRef="#br0" timeOffset="205714.08">3293 11764 1407 0,'0'0'0'0,"0"0"0"0,-7-3 0 15,7 3-3-15,-5-2 2 16,5 2 1-16,-5 0 0 0,5 0-5 0,0 2-1 0,0-2 6 0,-11 5 0 0,11-5 11 16,-15 12 1-16,3 0-12 0,5 4 0 0,-2 10 7 15,-13 5 2-15,8 2-9 0,-3 7 0 0,6 10 9 16,-1 4 1-16,7 0-10 0,-5-6 0 0,3 1 39 16,2 3-1-16,-2-5-38 0,7-4 0 0,-7-1 47 15,2-1 0-15,5-1-47 0,0-5 0 16,0 3 42-16,5 0-1 0,-5 0-41 0,7 2 0 0,-4-5 34 0,6 1 1 15,-2-6-35-15,5 1 0 0,0-10 22 0,2 0 0 16,-2-6-22-16,3 1 0 0,-6-9 16 0,1 0 0 16,-1-2-16-16,-2-3 0 0,5-2 9 0,0-2 1 0,2-3-10 15,3-2 0-15,2 0 4 0,0-7 1 0,2-3-5 16,-2-1 0-16,0-4 2 0,-2-4 0 0,-3 0-2 16,3 3 0-16,-7-6 0 0,-1-1 2 0,-4-1-2 15,-3 5 0-15,-4-5 0 0,2 3 0 0,-5 2 0 16,-2 7 0-16,5-2 0 0,-1 2 0 0,-4 7 0 15,0-7 0-15,7 19-2 0,-14-12 2 0,14 12 0 16,-17-11 0-16,10 6 0 0,-5-2 0 0,0 7 0 16,0 0 0-16,-7 0 2 0,0 2-1 0,0 8-1 15,2 4 0-15,-4 2 6 0,2 6 1 16,-2-8-7-16,6 2 0 0,15-16-1424 0</inkml:trace>
  <inkml:trace contextRef="#ctx1" brushRef="#br0" timeOffset="206250.4">4803 11339 1620 0,'0'0'0'0,"0"0"0"0,-2 2 0 0,2-2-9 15,0 5 0-15,0-5 9 0,0 4 0 0,0-4 0 0,-7 12 0 16,0 0 0-16,0 5 0 0,-8 4 1 0,3 5 0 16,-4 0-1-16,4-5 0 0,5 0 0 0,-7 1 0 15,2-4 0-15,0-1 0 0,-5-3 0 16,-2-2 0-16,0 0 0 0,-2 0 0 0,-1 6 1 15,-4-1 0-15,0 0-1 0,0-3 0 0,-3 0 2 16,1 0-1-16,-1 0-1 0,3 0 0 0,0-2 2 0,0 2 1 0,-3 3-3 16,1-3 0-16,1 7 15 0,-1 1 1 0,2-4-16 15,0 4 0-15,4-3 25 0,-2 2 1 0,1 2-26 16,11 6 0-16,-3 2 32 0,3 2 0 0,8-5-32 16,-6-2 0-16,5-5 32 0,5-2 0 0,-4 0-32 15,4 0 0-15,4-3 27 0,1-9 1 0,-2 5-28 16,6-7 0-16,-2 2 21 0,5 3 2 0,2-6-23 15,8 3 0-15,4 5 18 0,3-9 0 0,-1 4-18 16,5-7 0-16,3 0 12 0,-5 0 2 0,5-7-14 16,-3 4 0-16,5-4 9 0,0 0 1 0,-2 0-10 0,-5 0 0 15,2 2 9-15,3 0 0 0,2 1-9 16,2 1 0-16,-4-4 15 0,2 2 1 0,0 5-16 0,-7 3 0 0,0 6 21 16,0-2 2-16,0 3-23 15,-1-3 0-15,-6 0 25 0,2-2 0 0,-2 4-25 16,-5 1 0-16,-4-6 19 0,-4 6 1 0,1-5-20 15,-7-1 0-15,-5-4-1640 0</inkml:trace>
  <inkml:trace contextRef="#ctx1" brushRef="#br0" timeOffset="206564.73">4216 12600 1620 0,'0'0'0'0,"0"0"0"0,-5-7 0 0,5 7 0 16,-7-12 0-16,7 12 0 0,2-14 0 0,-2 14 3 0,12-14 1 16,0 11-4-16,-5-2 0 0,5 5 15 0,5 0 2 15,2 0-17-15,5 0 0 0,7 0 9 0,2 0 0 16,5 5-9-16,-5-2 0 0,-9 1 7 0,0-4 1 15,0 3-8-15,-5-1 0 0,2 0 9 0,-2 1 0 0,-2-1-9 16,2-2 0-16,-5-2 8 0,3 2-1 0,-5 0-7 16,7-3 0-16,0-1 6 0,0-3 1 0,4-1-7 15,-1 1 0-15,2 0 0 0,-1-2 1 0,4 2-1 16,-1-5 0-16,-26 12-1305 0</inkml:trace>
  <inkml:trace contextRef="#ctx1" brushRef="#br0" timeOffset="206995.83">6014 11594 1381 0,'0'0'0'0,"0"0"0"0,0 7 0 0,0-7-1 16,0 2 0-16,0-2 1 0,0 7 0 0,0 3 2 15,0 1 1-15,-5 6-3 0,1 2 0 0,1 2 31 16,-2 3 0-16,-2-1-31 0,2-8 0 0,-2-1 19 15,0 0 0 1,-5-2-19-16,5 0 0 0,-2 2 16 0,-1 2 1 0,-2 3-17 0,8 0 0 0,-11 7 31 0,3 2 2 16,0 3-33-16,-2 0 0 0,2-3 30 0,-4 5 1 15,1 3-31-15,3-3 0 0,-2 0 40 0,0-3-1 16,0 1-39-16,2-7 0 0,2-3 27 0,6-2 1 16,-4-3-28-1,4-9 0-15,4-7-1333 0</inkml:trace>
  <inkml:trace contextRef="#ctx1" brushRef="#br0" timeOffset="207258.06">5588 11825 1494 0,'0'0'0'0,"0"0"0"16,-9 7 0-16,9-7 3 0,-7 3 0 0,7-3-3 15,-7 4 0-15,7-4 22 0,-10 7 1 0,10-7-23 16,-2 10 0-16,2-10 74 0,-8 12 1 0,8-1-75 0,3 4 0 15,2 1 34-15,-3 3 0 0,8 2-34 0,4 1 0 16,5-4 24-16,5 1 1 0,2-2-25 0,0 2 0 0,2 0 38 16,3 0 1-16,3-1-39 0,1-6 0 0,-1 0 44 31,4 0 1-31,5 0-45 0,-5-5 0 0,7-5 41 0,-5 0 2 0,3 1-43 0,2-3 0 0,-2-5 34 31,2 3 0-31,-2-3-34 0,0 3 0 0,-5 2 32 0,2 0-1 0,-6 0-31 16,-1-5 0-16,-33 5-1645 0</inkml:trace>
  <inkml:trace contextRef="#ctx1" brushRef="#br0" timeOffset="207896.46">7477 11419 1482 0,'0'0'0'0,"0"0"0"15,0 0 0-15,0 0 58 0,0 0 2 0,0 0-60 16,0 0 0-16,0 0 82 0,0 0 1 0,0 0-83 16,0 0 0-16,0 0 49 0,-7 12 0 0,-1 0-49 15,-3 2 0-15,-6 9 29 0,-2 3-1 0,0 0-28 0,5-4 0 16,-5-6 12-16,0-2 0 0,0 3-12 0,2-5 0 15,3 2 6-15,-3 2-1 0,-2-2-5 0,0 3 0 16,2-3 4-16,-9 3 0 0,5-6-4 0,-3 8 0 0,5-2 3 16,2-1 0-16,3 1-3 15,-5 0 0-15,7 1 2 0,-5 4 2 0,3-1-4 16,2-5 0-16,5-1 2 0,0-4 1 0,7 1-3 0,-5-2 0 0,5-1 2 16,0-2 2-16,5 3-4 15,-3 4 0-15,3-2 2 0,2-1 1 0,10 1-3 16,0 0 0-16,4 5 3 0,5-6-1 0,-2 1-2 0,7 0 0 15,2-5 2-15,-4-2 1 0,4 0-3 0,3-5 0 16,4 0 4-16,-4-5-1 0,9 0-3 0,-9-2 0 0,9-2 8 16,-10-3 1-16,11 0-9 0,-11 3 0 0,-1 6 17 15,1-4 0-15,-1 2-17 0,1-2 0 0,3-2 41 16,-2-1 2-16,2 6-43 0,-7-3 0 0,-10 4 50 16,3 1 2-16,-10-3-52 0,3 0 0 0,0 1 51 15,-10-1-1-15,-7 5-50 0,9 0 0 0,-9 0 33 0,12 0-1 16,-12 0-32-16,0 0 0 0,0 0-1809 0</inkml:trace>
  <inkml:trace contextRef="#ctx1" brushRef="#br0" timeOffset="208298.03">7215 12465 1093 0,'0'0'0'0,"0"0"0"15,-7-2 0-15,7 2-8 0,-7-5 1 0,7 5 7 16,-12-7 0-16,12 7 0 0,-5 0 0 0,5 0 0 16,-2-5 0-16,2 5 0 0,-5 0 1 0,5 0-1 15,0 0 0-15,0 0 0 0,0 0 0 0,0 0 0 0,0 10 0 16,0-10 0-16,5 7 0 0,-5-7 0 0,7 9 0 0,-7-9 0 15,0 12 0-15,0-12 0 0,7 7 0 0,-7-7 0 16,2 17 1-16,1-8-1 0,-3-4 0 0,0-5 5 16,7 5-1-16,-7-5-4 0,14 4 0 0,-14-4 33 15,12 5 0-15,7-3-33 0,-2 1 0 0,7 1 77 16,7 1 0-16,4-2-77 0,-6-3 0 0,6-3 117 16,3-2 1-16,1-2-118 15,-1 0 0-15,-7-2 142 0,2 2 1 0,-2-3-143 0,0 3 0 16,4-2 137-16,-4 4-1 0,0-4-136 0,2 2 0 15,-4-1 97-15,0 4 1 0,-3 4-98 0,-2-5 0 16,-13 3 50-16,8-1 2 0,-14 3-52 0,2 3 0 0,-7-3-1800 16</inkml:trace>
  <inkml:trace contextRef="#ctx1" brushRef="#br0" timeOffset="210986.12">8630 11143 1281 0,'0'0'0'0,"0"0"0"0,-4-3 0 0,4 3 27 0,-3-2 0 16,3 2-27-16,0-7 0 0,0 7 82 0,-5-17 1 15,5 17-83-15,-11-19 0 0,11 19 86 0,-8-16 2 0,8 16-88 16,-16-14 0-16,16 14 21 0,-19-12 0 0,19 12-21 15,-19-17 0-15,19 17 29 0,-12-2-1 0,12 2-28 16,-29 0 0-16,29 0 38 0,-16 5 0 0,16-5-38 16,-31 30 0-16,12-1 26 0,-8 6-1 0,11 12-25 15,-6 3 0-15,11 16 30 0,1 3 0 0,1 9-30 16,-1 7 0-16,0 0 34 0,1 7 0 0,2 0-34 16,0 0 0-16,2-2 32 15,3-3 0-15,-3-4-32 0,5-5 0 0,5-10 31 0,-3-6 0 16,3-3-31-16,2-7 0 0,0-5 21 0,2-5 1 15,8-6-22-15,-7-6 0 0,13-4 14 0,-1-2 2 0,4-10-16 16,-5-2 0-16,6-3 11 0,-4-1 0 0,-4-6-11 16,3 0 0-16,-6-2 8 0,-4-4 1 0,10-6-9 15,-6-9 0-15,8-7 6 0,2-12 1 0,-2 3-7 16,-2 0 0-16,-6 1 4 0,3 4 2 0,-2-3-6 16,-3-3 0-16,0 1 4 0,-6-5 1 0,1 4-5 15,-7 3 0-15,-4 3 8 0,-3-1 1 0,-2 2-9 16,2 3 0-16,-7 5 12 0,3 2 0 0,-3 5-12 15,0-5 0-15,-7 5 15 0,3 5 1 0,1-1-16 16,-4 1 0-16,0 4 19 0,0 5 0 0,0 0-19 0,0 5 0 16,-7 4 29-16,0 1 0 0,4 4-29 0,3 2 0 15,5-4 33-15,0 0-1 0,0 2-32 0,2-2 0 16,-3 0 35-16,3-8 1 0,3 4-36 0,2-1 0 16,7-7 25-16,-12 11-1 0,12-11-24 0,-7 5 0 0,7-5-1989 15</inkml:trace>
  <inkml:trace contextRef="#ctx1" brushRef="#br0" timeOffset="211502.41">8994 11646 1758 0,'0'0'0'0,"0"0"0"0,-12-10 0 0,10 1 1 0,-3-3 1 0,3 0-2 16,2 0 0-16,-5 3 3 0,5 4 0 0,0 5-3 16,0-7 0-16,0 7 41 0,0-7 1 0,0 7-42 15,0 2 0-15,0-2 21 0,0 10 1 0,0-1-22 16,0 12 0-16,0 17 15 0,0 7 2 0,5 2-17 16,-5-4 0-16,2 2 33 0,3 0-1 0,-5 0-32 15,5-3 0-15,4 1 37 0,-9-1 1 0,10-4-38 0,-3-3 0 0,5-6 32 0,2-3 0 0,3-8-32 16,-3-3 0-16,-2-6 25 0,2 1 1 0,3-10-26 15,-5 0 0-15,2-5 20 0,5 0 0 0,-7-9-20 16,12-7 0-16,2-5 14 0,0-7 0 0,2 0-14 16,-1-8 0-16,-4 6 16 15,1-10 1-15,-2 0-17 0,-3 3 0 0,0 4 18 0,-3 3 1 0,-4 4-19 16,2 2 0-16,-2 6 19 0,0 2 0 0,-2 9-19 16,-8 0 0-16,-2 12 17 0,0-7 0 0,0 7-17 15,-2 12 0-15,2 0 14 0,0 2 2 0,0 9-16 16,0 17 0-16,0 24 15 0,0 9 0 0,0 8-15 0,0-1 0 15,0 3 21-15,0-1-1 0,0 1-20 16,0 2 0-16,-10 2 22 0,6 1 1 0,4-10-23 0,-5-10 0 0,2-6 23 16,3-8 2-16,-2-4-25 0,0-6 0 0,-6-3 28 15,8-4 1-15,-7-4-29 0,0 1 0 0,0-4 30 16,-2 1 2-16,1 0-32 0,-1-5 0 0,-1 0 30 16,-1-3 0-16,-6 1-30 0,3-3 0 0,-5 0 26 15,-5 1 1-15,-7-6-27 0,-5-4 0 0,36-12-2113 16</inkml:trace>
  <inkml:trace contextRef="#ctx1" brushRef="#br0" timeOffset="-182507.39">3105 14057 1030 0,'0'0'0'0,"0"0"0"0,-31 14 0 0,3-2 45 0,-6 2-1 16,-8 0-44-16,-1-2 0 0,-2-2 121 0,4-3-1 15,-6 0-120-15,4 2 0 0,5 1 114 0,-5-6 1 0,5 3-115 16,-5 1 0-16,-4-4 21 0,-1-1 0 0,-2 1-21 16,2-4 0-16,3-7 37 0,-5 3 0 0,-4-1-37 15,4-2 0-15,4 0 35 0,1 0 1 0,-2-3-36 16,2 1 0-16,2-5 31 0,-2-1 2 0,4-4-33 16,-4-4 0-16,2-1 28 0,3-2 0 0,-3-4-28 15,5-4 0-15,7-3 25 0,2-6-1 0,-2 3-24 16,8 2 0-16,-6 5 43 0,10 2 0 0,0-4-43 15,2 2 0-15,-4 0 38 0,0-3 0 0,2-1-38 16,0-3 0-16,4-3 35 0,-4-2 0 0,3 0-35 0,1-7 0 16,3-4 34-16,1-8 2 0,-1 0-36 0,4 0 0 15,4 5 32-15,-3 0 0 0,4-2-32 0,3-5 0 16,0-3 27-16,3 1 0 0,6-3-27 0,-2 5 0 0,0 4 21 16,8 3 2-16,-6 3-23 0,8-3 0 0,-8 0 14 15,3-1 2-15,7 4-16 0,-4-6 0 0,4 3 11 16,0 7 1-16,4-2-12 0,-1 2 0 0,2 2 10 15,-3 3 0-15,5 2-10 0,-2-4 0 0,7-3 11 0,-5 2 0 16,10-2-11-16,2 0 0 0,0 3 10 0,7-6 2 16,5 8-12-16,-3 7 0 0,1 5 12 15,2-1 0-15,0 3-12 0,5 0 0 0,-1 0 11 16,3 0 2-16,1 2-13 0,6 3 0 0,-5 2 9 0,5 5 1 16,5-3-10-16,-9 5 0 0,4 5 8 0,0 0 0 15,-4 2-8-15,-3 5 0 0,0 2 5 0,-2 3 2 0,2 4-7 0,-3 8 0 0,3 1 4 16,-2 6 2-16,-3 4-6 0,3 5 0 0,-5 5 3 15,-5 2 2-15,3-2-5 0,2 6 0 0,-5 4 2 16,-2 1 0-16,-5 5-2 16,5 5 0-16,2 5 3 0,-5 4-1 0,-6 5-2 0,4 1 0 0,0-1 1 15,-7-2 1-15,-5 6-2 0,2-3 0 0,-9-1 1 0,3 2 2 16,-6 5-3-16,-4-4 0 0,0 9 1 0,-5-3 0 16,-7 1-1-16,8-3 0 0,-4 3 1 0,-4-5 1 15,0-1-2-15,0 1 0 0,-9 0 1 0,-1 2 2 16,1-2-3-16,2-7 0 0,-5-12 1 0,-3-10 1 0,-4 3-2 15,0 5 0-15,-4-3 1 0,-1 3 1 0,2-5-2 16,-1-5 0-16,-8-2 1 0,0-8 2 0,0-4-3 16,-2-2 0-16,-3 2 1 0,0-3 0 0,-2 1-1 15,0-3 0-15,0-4 1 0,2-3 0 0,-2 0-1 16,7-2 0-16,10-3 1 0,4-1 0 0,-2-1-1 16,12 0 0-16,7-7-2011 0</inkml:trace>
  <inkml:trace contextRef="#ctx1" brushRef="#br0" timeOffset="-30653.01">8040 12904 1583 0,'0'0'0'0,"0"0"0"0,0 0 0 0,0 0 53 16,0 0 1-16,0 0-54 0,0 0 0 0,0 0 113 15,0 0 1-15,0 0-114 0,0 0 0 0,0 0 90 16,0 0 1-16,0 0-91 0,0 0 0 0,0 0 26 16,0 0 0-16,0 0-26 0,5 0 0 0,-5 0 24 0,12 8 2 15,-12-8-26-15,26 18 0 0,-26-18 24 0,41 31 0 16,-41-31-24-16,33 38 0 0,-33-38 19 0,36 40 1 16,-17-14-20-16,2 2 0 0,-4-2 19 15,2 5 0-15,-3 5-19 0,-1 1 0 0,-1 6 18 16,-5 4 1-16,11 0-19 0,-6-2 0 0,5-5 18 0,5 3 0 15,-3 2-18-15,-4 4 0 0,-1 6 20 0,-1-1 1 0,4 3-21 16,-3 4 0-16,3 8 27 0,0 4 1 0,0 0-28 16,7-5 0-16,-6-1 32 0,3 1-1 0,1-4-31 15,-3 4 0-15,8 6 30 0,-3 1 1 0,-2-2-31 16,0-2 0-16,0-2 29 0,-3-3 1 0,-2 0-30 16,7 5 0-16,-2 4 26 0,2 6 0 0,0-8-26 15,3-5 0-15,-3-1 20 0,5-1 1 0,-5-3-21 16,-2 6 0-16,0 4 17 0,-5 0 1 0,0 1-18 15,7-4 0-15,-2-3 21 0,-3-4 1 0,5 3-22 16,-4 5 0-16,-3 3 20 0,0-1 0 0,2-2-20 0,-4-5 0 16,2-7 20-16,2 0 0 0,-4-3-20 15,-1 1 0-15,1 0 25 0,-3-3 0 0,3 5-25 0,-3 3 0 16,5 4 22-16,-4 0 2 0,1-5-24 0,-2-4 0 0,-2-5 21 16,5-2 2-16,-7-1-23 15,-3 1 0-15,-3-1 20 0,4 1 0 0,-4-3-20 16,8-2 0-16,0-2 19 0,7-1 1 0,-7-2-20 15,2-7 0-15,-2-2 15 0,0-3-1 0,-2-4-14 16,-8-5 0-16,5-3 15 0,-5-1 1 0,3-4-16 16,0-1 0-16,-5-10 13 0,10 14 1 0,-10-14-14 15,4 14 0-15,-4-14 13 0,7 12 2 0,-7-12-15 0,5 9 0 16,-5-9 11-16,7 5 0 0,-7-5-11 0,5 5 0 16,-5-5 9-16,2-3 0 0,-2 3-9 0,5-7 0 15,-5 7-2478-15</inkml:trace>
  <inkml:trace contextRef="#ctx1" brushRef="#br0" timeOffset="-30433.41">9560 18006 1859 0,'0'0'0'0,"0"9"0"0,-4 8 0 0,1 9 11 0,3 5 0 16,-5-3-11-16,5-4 0 0,-4-6 27 0,1-3 1 15,3-6-28-15,-2-2 0 0,2-7 109 0,2 5 0 16,-2-5-109-16,7 0 0 0,-7 0 38 0,5 0 2 15,9-5-40-15,5-4 0 0,15-8 25 0,-1-6 2 0,0-10-27 16,-2-10 0-16,-31 43-1713 0</inkml:trace>
  <inkml:trace contextRef="#ctx1" brushRef="#br0" timeOffset="-26921.82">10940 17919 1293 0,'0'0'0'0,"0"0"0"0,-5 0 0 0,5 0 36 0,-2 0 1 16,2 0-37-16,-5 0 0 0,5 0 71 0,-7-5 1 0,7 5-72 16,-5-5 0-16,5 5 55 0,-2-9 0 0,2 9-55 15,-3-12 0-15,3 12 27 16,-12-17 0-16,12 17-27 0,-21-19 0 0,21 19 15 0,-26-18 2 0,26 18-17 16,-24-19 0-1,24 19 19-15,-10-12 0 0,10 12-19 0,-7-7 0 0,7 7 17 0,-2-14 0 0,2 14-17 16,-5-8 0-16,5 8 27 0,5-7 0 0,-5 7-27 15,9-11 0-15,-9 11 40 0,22-15 1 0,-22 15-41 16,43-14 0-16,-15 10 54 0,8 1 1 0,-3 3-55 16,-7 0 0-16,-4 0 56 0,2 3 0 0,-5 6-56 15,4 3 0-15,4 2 53 0,-1 2-1 0,0 8-52 16,-2 2 0-16,-1 5 64 0,-1 2 1 0,-1 5-65 16,-2 2 0-16,0 5 56 0,0 4 1 0,0-1-57 15,-7-1 0-15,0-5 33 0,2 1 2 0,1-1-35 0,-11 1 0 16,1 2 22-16,-5-8 1 0,0 4-23 15,0-4 0-15,0-6 16 0,-9-3-1 16,9-4-15-16,-7-5 0 0,4-5 10 0,3-4 2 0,0-10-12 0,-5 7 0 0,5-7 11 16,-7 2 0-16,7-2-11 0,-7-12 0 0,5 0 12 15,-13-2 1-15,8-7-13 0,3-7 0 0,-8-8 13 16,5-6 2-16,2-1-15 0,2 5 0 0,3 3 21 16,0 0 2-16,0-3-23 0,3-2 0 0,2-1 27 15,-1-1-1-15,3-1-26 16,1 1 0-16,-1-1 25 0,2 1 1 0,3 2-26 0,2 2 0 0,1 5 19 0,1 5 0 15,-1-3-19-15,1 5 0 0,3 5 14 0,0 4 0 16,0 3-14-16,-4 2 0 0,1 5 10 0,-4 2 0 16,2 5-10-16,3 0 0 0,-5 0 1 0,0 0 1 15,2 5-2-15,5 7 0 0,-19-12-2219 0</inkml:trace>
  <inkml:trace contextRef="#ctx1" brushRef="#br0" timeOffset="-26379.12">12234 17921 1721 0,'0'0'0'0,"0"0"0"15,-10-2 0-15,10 2 4 0,-17-5 1 0,10 2-5 16,-5-1 0-16,3-1 21 0,-8 0 1 0,1 1-22 15,-3-4 0-15,0 1 84 0,0 0 0 0,2 3-84 16,3 1 0-16,-3 1 35 0,3 0-1 0,2 2-34 16,-2 2 0-16,4 3 24 0,-4-1 1 0,-1 8-25 15,4 5 0-15,-4 9 50 0,-1 2 1 0,4 5-51 16,-5 2 0-16,5-1 55 0,-2 3 0 0,7 3-55 16,2 3 0-16,-4 0 56 0,6-1 1 0,1-2-57 15,2-2 0-15,0-5 49 0,0-5 1 0,0 1-50 16,-5 1 0-16,5-1 36 0,5-3 1 0,-3-7-37 0,3-3 0 15,2-6 23-15,3-6 2 0,-10-4-25 16,9 0 0-16,-9 0 18 0,7-2 1 0,-7 2-19 0,15-12 0 0,-1 3 15 16,-2-3 0-16,4-9-15 0,-1-5 0 0,-4-7 12 15,9-8-1-15,-9 4-11 0,4-8 0 0,-3 0 9 16,-1 0 0-16,1 3-9 0,3 1 0 0,-1 4 6 16,3-1 1-16,-6 5-7 0,-3 4 0 0,3 6 7 15,-3 4 0-15,-1 5-7 0,-3 4 0 0,-4 10 6 0,3-4 1 16,-3 4-7-16,-3 7 0 0,3-7 9 0,-4 7 0 15,4 2-9-15,0 10 0 0,-3 16 10 0,-1 8 1 16,1-3-11-16,-2-4 0 0,5-6 15 0,8-1 0 16,-8 1-15-16,4 1 0 0,-4 0 15 0,7 2 2 0,-7 2-17 15,3-2 0-15,2-2 17 0,2 0 1 0,-2-1-18 16,-1-6 0-16,3 0 19 0,3-1 1 0,-1-1-20 16,-1-4 0-1,3-3 15-15,-3-6 0 0,3-4-15 0,1-1 0 0,-12-4-2218 0</inkml:trace>
  <inkml:trace contextRef="#ctx1" brushRef="#br0" timeOffset="-25430.23">12481 18185 1972 0,'0'0'0'16,"0"0"0"-16,0 5 0 0,0-5 29 0,0 5 1 0,0-5-30 15,0 5 0-15,0-5 59 0,0 0 2 0,0 0-61 16,0 0 0-16,0 0 100 0,0 0-1 0,0 0-99 16,9-7 0-16,8-1 35 0,2-1 0 0,14 0-35 15,-6-1 0-15,4 3 23 0,-3 0-1 0,3 2-22 16,0-2 0-16,0 9 40 0,-7 3 1 0,2-5-41 16,-7 5 0-16,7 2 45 0,-9 5 1 0,2 2-46 0,0 3 0 15,-5 6 30-15,3 3 0 0,-6 0-30 16,1 0 0-16,-9 0 22 0,-3 0 0 0,0 0-22 15,0 0 0-15,-3-2 9 0,1 2 1 0,-8-3-10 0,6-2 0 16,-1-4 2-16,3-3 1 0,2-14-3 0,-3 12 0 0,3-12 1 16,-2 2 0-16,2-2-1 0,-7-4 0 0,7 4 0 15,-7-12 1-15,7-7-1 0,2-9 0 0,3-13 0 16,2-8 1-16,-2-3-1 0,6 0 0 0,4 5 3 16,1 2 2-16,-1 0-5 0,6-5 0 0,1 1 11 15,-1-1 0-15,0 5-11 0,-2 7 0 0,-4 8 17 16,-3 1 1-16,-1 6-18 0,4 2 0 0,1 4 24 0,-4 3 0 15,0 4-24-15,0 3 0 0,-12 7 24 0,2-2 1 16,-2 2-25-16,-7 7 0 0,7-7 20 0,7 14 0 16,-7 0-20-16,3 10 0 0,-1 11 15 0,1 10-1 15,-3 0-14-15,-3-2 0 0,-2-3 10 0,3 0 2 0,2-2-12 16,0 0 0-16,0-3 7 0,2-2 2 0,-2-2-9 16,3-1 0-16,2-4 6 0,-1-2 1 15,3-3-7-15,5 1 0 0,-5-4 4 0,8-1 2 0,-6-5-6 16,13 0 0-16,-6 2 4 0,3 0 1 0,5-2-5 15,-3-5 0-15,-11-5 3 0,4-4 1 0,-2-3-4 16,0 0 0-16,0-2 2 0,0-4 0 0,2-6-2 16,-2-4 0-16,0-3 1 0,0-4 1 0,0-5-2 15,-10-5 0-15,-2 0 0 0,0-2 0 0,0-3 0 16,0-1 0-16,-7-1 0 0,-3 0 0 0,3 7 0 0,3 7 0 16,-6 8 0-16,3 4 0 0,2 5 0 0,0 4 0 15,5 10 2-15,-7-5-1 0,7 5-1 0,-5 5 0 0,5-5 5 0,-2 0 1 0,2 0-6 16,-7 17 0-16,2 4 16 0,-2 7 0 0,7 5-16 15,-5 3 0-15,5 4 25 0,5-2 0 0,2 0-25 16,5-5 0-16,-5-3 27 0,5-4 1 0,0-2-28 16,0-3 0-16,0-4 20 0,2-3 1 0,-2-5-21 15,2-2 0-15,-7-2 15 0,3-2 1 0,2-1-16 16,-5 0 0-16,5 1 9 0,-3-3 0 0,1-3-9 0,6-1 0 16,-1-4 5-16,4-3 1 0,2-6-6 0,-11-2 0 15,-3-2 2-15,0-3 0 16,-2-2-2-16,-5-4 0 0,2-6 0 0,3-9 1 0,-5 3-1 0,-7-1 0 0,-3 1 0 15,1 2 0-15,-8-1 0 16,3-1 0-16,-3-3 0 16,3-2 0-16,-3 0 0 0,5 4 0 0,3 3 0 0,-1 2 0 15,3 5 0-15,2 0 0 0,-4 5 2 0,9 2-1 16,-5 7-1-16,5 5 0 0,0 14 3 0,5-3 1 16,-5 3-4-16,0 10 0 0,0-10 11 0,12 7-1 15,-5 5-10-15,5 7 0 0,2 7 17 0,10 4 0 16,0 3-17-16,4 5 0 0,-4-5 22 0,4 3 0 0,1-1-22 15,2 5 0-15,0 5 22 0,5 5 0 0,-6 2-22 16,4 4 0-16,-6 1 16 0,3 7 1 0,3-1-17 16,-4-1 0-16,-3-1 12 0,-1 3 0 0,-2-3-12 15,-3-4 0-15,-21-57-2664 0</inkml:trace>
  <inkml:trace contextRef="#ctx1" brushRef="#br0" timeOffset="-25017.08">14412 17160 2086 0,'0'0'0'0,"0"0"0"16,-9 0 0-16,9 0 1 0,-5 0 1 0,5 0-2 16,-7 0 0-16,7 0 2 0,-5 0 1 0,5 0-3 0,-7 0 0 15,7 0 69-15,-7 0 2 0,7 0-71 0,-10 0 0 16,10 0 30-16,-7 0 2 0,7 0-32 0,-12 10 0 16,12-10 23-16,-12 21 1 0,12-21-24 0,-21 52 0 0,9-14 51 15,5 9 1-15,-3 10-52 0,6 4 0 0,-3 12 48 16,4 10 0-16,3-5-48 0,0-2 0 0,0 2 37 15,0-1 2-15,7 1-39 16,-2 3 0-16,-3 1 37 0,3 1 1 0,2-7-38 0,5-8 0 0,3-14 42 0,6-6 1 16,-2-6-43-16,0-4 0 0,2-5 40 0,1-5 1 15,4-6-41-15,5-3 0 0,2-5 31 16,5-2 2-16,-2-12-33 0,2-10 0 0,-2-11 27 0,2-8 1 16,-5-4-28-16,3-7 0 0,-36 40-2234 0</inkml:trace>
  <inkml:trace contextRef="#ctx1" brushRef="#br0" timeOffset="-24662.35">15347 17201 2211 0,'0'0'0'0,"0"0"0"15,0 7 0-15,0-7 32 0,0 7 0 0,0-7-32 0,7 9 0 16,-7-9 72-16,17 7 0 0,-17-7-72 0,47 5 0 16,-18-3 83-16,7 1 1 0,-3-1-84 0,-2-2 0 15,0 0 32-15,2-2 0 0,-4 2-32 16,9 2 0-16,2 3 20 0,0 2 1 16,3 5-21-16,-9 0 0 0,-4 2 31 0,1 2 0 0,-7 8-31 15,2 7 0-15,-7 9 43 0,-4 5 0 0,-3 2-43 16,-3 2 0-16,-2 3 41 0,-7 0 1 0,-5-2-42 15,1 2 0-15,-3 2 37 0,-8 1 1 0,1 1-38 16,-7 8 0-16,-1 4 39 0,-2 6 2 0,-2-3-41 16,2-5 0-16,-2-5 34 0,-2-2 1 0,2-7-35 15,-1-2 0-15,-4-8 24 0,1-2-1 0,-1-4-23 0,7-6 0 16,2-4 17-16,6-7 0 0,-3-12-17 0,7-9 0 0,12 2-2421 16</inkml:trace>
  <inkml:trace contextRef="#ctx1" brushRef="#br0" timeOffset="-24241.18">16895 17094 1972 0,'0'0'0'0,"0"0"0"15,-12-2 0-15,1 0 82 0,-4-3 1 0,3 0-83 16,5 0 0-16,7 5 134 0,-12-9-1 0,12 9-133 16,-12 0 0-16,12 0 81 0,-4-7 0 0,4 7-81 15,-10-5 0-15,10 5 31 0,-7 3 2 0,7-3-33 16,-5 9 0-16,5-9 18 0,-7 12 1 0,5 7-19 15,2 9 0-15,0 7 20 0,2 8 1 0,1 2-21 16,4 4 0-16,2 1 20 0,3 2 0 0,-2 0-20 16,-3 0 0-16,0 2 21 0,-5 3 2 0,5 2-23 0,5-5 0 15,-5 1 23-15,5-1 1 0,-7 0-24 16,5 5 0-16,-10-2 24 0,0 2 1 0,0-5-25 0,0-4 0 0,0-5 31 16,0-5 1-16,0-5-32 0,0 1 0 15,0-3 22-15,0-2 1 0,-8-5-23 0,4 0 0 0,-3-8 15 16,-1-1 2-16,1-5-17 0,0-5 0 0,7-7-2272 15</inkml:trace>
  <inkml:trace contextRef="#ctx1" brushRef="#br0" timeOffset="-24037.26">16091 17930 2601 0,'0'0'0'0,"0"0"0"16,0 0 0-16,0 0 0 0,0 0 1 0,0 0-1 15,8 0 0-15,-8 0-6 0,9-4 1 0,5-6 5 16,10-4 0-16,2-7-64 0,5-8 1 0,3-1 63 16,-6-3 0-16,-28 33-1848 0</inkml:trace>
  <inkml:trace contextRef="#ctx1" brushRef="#br0" timeOffset="-23817.69">17057 17862 2337 0,'0'0'0'0,"0"0"0"0,-5 9 0 0,5-9 65 16,-14 19 0-16,7-9-65 0,5-6 0 0,2-4 116 15,-5 3-1-15,5-3-115 0,0 0 0 0,0 0 13 16,0-3 0-16,0 3-13 0,5-9 0 0,-5-3 47 0,4-4 2 16,1-6-49-16,0-4 0 0,-5 26-2116 15</inkml:trace>
  <inkml:trace contextRef="#ctx1" brushRef="#br0" timeOffset="-23416.29">17630 16773 2261 0,'0'0'0'0,"-2"12"0"15,0 12 0-15,2 9 0 0,-3 9 0 0,6 1 0 16,1-3 0-16,11-2-9 0,4 2 1 0,0 0 8 16,7 2 0-16,-7 6 12 0,5 1 1 0,-1-2-13 15,4 8 0-15,-1 4 15 0,2 5 2 0,-2-1-17 16,-2-4 0-16,-2 0 16 0,1 0 1 0,-11-2-17 15,5 0 0-15,2 0 54 0,-7 2 1 0,-3 0-55 16,3-3 0-16,-12-1 68 0,0-1 2 0,0-2-70 0,-7-3 0 16,2-4 56-16,3-7 0 0,-5-2-56 0,4-3 0 15,-13-7 35-15,4 0 0 0,0-5-35 0,0-5 0 16,12-16-2073-16</inkml:trace>
  <inkml:trace contextRef="#ctx1" brushRef="#br0" timeOffset="-22842.16">18741 17288 2475 0,'0'0'0'0,"0"0"0"0,0 0 0 0,0 0 1 15,0 0 1-15,0 0-2 0,0-7 0 0,0-3 100 16,0-4 0-16,0-12-100 0,2-7 0 0,-2-7 119 0,5-5 1 16,-5 3-120-1,-5 4 0-15,3 2 38 0,-3 3 2 0,-2-2-40 0,0 2 0 0,-3 5 25 0,-4-1 2 16,5 6-27-16,-6 4 0 0,1 5 36 0,2 2 1 16,0 2-37-16,-2 6 0 0,2 4 29 0,0 4 1 15,-4-1-30-15,-8 4 0 0,-5 7 25 0,-4 5 1 0,-3 2-26 16,5 5 0-16,3 5 19 0,-1 7 0 0,6-8-19 15,-4 1 0-15,4-5 23 0,4 2-1 16,-3 3-22-16,6-7 0 0,-1 2 21 0,0 0 0 0,8-3-21 16,-1-2 0-16,8-4 18 0,4-5 0 0,1-3-18 15,1-4 0-15,-4-5 13 0,5 7 1 0,-5-7-14 16,17 5 0-16,-3-3 10 0,5-2 0 0,2-2-10 16,10-1 0-16,3-1 6 0,-1-3 0 0,3-3-6 15,-1 3 0-15,-6 0 5 0,-10-3 0 0,5 3-5 16,2 3 0-1,2 4 4-15,-4 0 0 0,2 2-4 0,-7 0 0 0,-4 5 5 0,1 3-1 0,6 2-4 0,-6 2 0 16,3 2 5-16,5 3-1 0,-10 5-4 0,3 4 0 16,-7 8 6-16,-1 4-1 0,-2 5-5 0,-4 0 0 15,1 2 6-15,1-2 1 0,0 7-7 0,-5-3 0 0,-5-1 8 16,5 1 1-16,-7 5-9 0,2 3 0 0,-2 2 7 16,-5 3 2-16,0-1-9 15,8-4 0-15,-11-1 10 0,1-1 2 0,-3-1-12 0,8 0 0 0,-1-2 10 16,-2-2 1-16,8 2-11 0,-11-3 0 0,8 1 9 15,0 0 0-15,5-5-9 0,-5-8 0 0,7-37-2703 0</inkml:trace>
  <inkml:trace contextRef="#ctx1" brushRef="#br0" timeOffset="-22362.09">19611 17000 1695 0,'0'0'0'0,"0"0"0"0,3 0 0 0,-3 0 89 0,2 0-1 0,-2 0-88 16,3 0 0-16,-3 0 156 0,4 0 0 0,-4 0-156 15,5 0 0-15,-5 0 136 0,10 0 1 0,-10 0-137 16,2 7 0-16,-2-7 18 0,7 16 0 15,-2-1-18-15,2 1 0 0,-7 8 36 0,2 6 1 0,6 1-37 0,-8 2 0 16,2 0 59-16,0 0 2 0,3 5-61 0,-5 9 0 16,2 10 66-16,3 4 2 0,-5-1-68 0,7-6 0 15,-2-2 64-15,-2-3-1 0,1-4-63 0,1 0 0 0,-3-2 60 16,3-3 1-16,-5 2-61 0,5 6 0 0,-3 1 52 16,-2 1 1-16,0-3-53 0,0-7 0 15,-2-2 48-15,-3-5 2 0,5-2-50 0,-5-3 0 0,3-4 30 16,-7-5 0-16,4-5-30 0,-2-2 0 0,7-12-2499 0</inkml:trace>
  <inkml:trace contextRef="#ctx1" brushRef="#br0" timeOffset="-22116.84">19300 17994 2211 0,'0'0'0'0,"0"0"0"0,0 7 0 0,0-7 12 15,0 7-1-15,0-7-11 0,2 5 0 0,-2-5 108 0,10 5-1 16,-3-1-107-16,14-4 0 0,8-4 124 0,7-1 0 16,2-2-124-16,0-5 0 0,4-4 41 0,4-3-1 15,1-5-40-15,-4-2 0 0,2-2 26 0,0-3 1 16,3-2-27-16,2 0 0 0,0-2 33 0,0-1 1 0,-3 3-34 16,-1-2 0-16,1-6 27 0,1 1 1 0,-5 0-28 15,-3 2 0-15,0-2 19 0,-2 7 1 0,-7 0-20 16,0 7 0-16,-31 26-2245 0</inkml:trace>
  <inkml:trace contextRef="#ctx1" brushRef="#br0" timeOffset="-21448.97">20323 17158 2463 0,'0'0'0'0,"0"0"0"0,-3 5 0 0,3-5 0 15,-4 5 0-15,4-5 0 0,-8 4 0 0,8-4 5 16,3 5 2-16,-3-5-7 0,9 5 0 0,-9-5 104 16,10 14 2-16,2 2-106 0,4 6 0 0,3 4 37 15,0 2 0-15,0 5-37 0,0 5 0 0,-2 2 27 0,-3 2 1 16,3 3-28-16,-3-7 0 0,-7 0 59 0,3 2 1 15,-8-7-60-15,1 3 0 0,-1-3 59 0,5 0 2 16,-7-3-61-16,3 1 0 0,4-3 47 0,-5-2 0 16,0-4-47-16,3-1 0 0,-2 0 37 0,1 0 0 15,1-2-37-15,5-4 0 0,-10-6 26 0,9-4 1 0,1-3-27 16,2 0 0-16,4 1 25 0,-4-1 1 0,9-4-26 16,3-5 0-16,5-5 22 15,2-5 0-15,2-2-22 0,0-2 0 0,1-5 21 16,1-2 0-16,1 0-21 0,-3-8 0 0,-2 1 27 15,5-3 1-15,-8 0-28 0,6-2 0 0,-8 0 25 0,-2 0 0 16,-1 2-25-16,-1-5 0 0,-1 3 18 0,1 0 1 16,-3 7-19-16,-3 5 0 0,-6 6 14 0,-8 6 1 15,1 2-15-15,1 4 0 0,-4 10 0 0,0-12 1 16,0 12-1-16,-4-7 0 0,4 7-12 0,-5-7 1 16,5 7 11-16,0-2 0 0,0 2-48 0,-10-5 1 0,10 5 47 15,-9-5 0-15,9 5-74 0,-7 0 0 0,7 0 74 16,-15 3 0-16,6 6-45 0,2 3 0 0,-3 7 45 15,6 5 0-15,4 4-29 0,-5 5 1 0,5 2 28 16,5 3 0-16,-1 2-5 0,8 3 2 0,-5-1 3 16,3-1 0-16,2-1 0 0,-5 0 1 0,2 2-1 15,1-2 0-15,-1 1 13 0,1-1 1 0,-1 2-14 16,3 3 0-16,-5 2 34 0,1 3-1 0,-1-3-33 16,5-2 0-16,4-2 43 0,-4-3 1 0,2 0-44 15,-2-5 0-15,-5 1 49 0,1-1 0 0,-1-4-49 16,5-7 0-16,-8-3 32 0,3-5 0 0,1-4-32 0,-1-5 0 15,-7-7 22-15,0 0-1 0,0 0-21 0,2-21 0 16,5 2 15-16,-4-7 0 0,6-5-15 0,1-13 0 0,-10 44-2685 16</inkml:trace>
  <inkml:trace contextRef="#ctx1" brushRef="#br0" timeOffset="-21093.98">21676 16624 2035 0,'0'0'0'0,"0"0"0"0,-10 0 0 0,10 0 0 0,-7-2 0 16,7 2 0-16,-2 0 0 0,2 0 20 0,-10 0 2 16,10 0-22-16,-19 9 0 0,19-9 158 0,-33 26 0 15,33-26-158-15,-21 43 0 0,14-12 47 0,7 4 2 0,7 8-49 16,-5 1 0-16,5 8 35 0,5 5 1 0,0 0-36 16,2 2 0-16,3 0 99 0,0 0 1 0,-3 5-100 15,5 4 0-15,5 5 95 0,-1 5 1 0,-1-2-96 0,2-5 0 0,2-5 79 16,-5-2 2-16,1-5-81 0,1-5 0 0,-6-9 61 0,0-7 1 15,4-3-62-15,0-4 0 0,6-3 44 0,-1-2 2 16,2-5-46-16,3-4 0 0,0-10 34 0,-2-5 0 16,2-9-34-16,0-9 0 0,-1-10 27 15,4-10 1-15,1-4-28 0,-4-2 0 0,3-6 35 0,1-6-1 16,-6 2-34-16,-3 5 0 0,-14 2 35 0,-3 5 1 16,-11 4-36-16,-5 8 0 0,-10 7 33 0,-4 4 0 0,-10 15-33 15,-7 4 0-15,-10 12 32 0,-9 10-1 0,-5 7-31 16,-4 9 0-16,-6 10 24 0,-8 11 0 0,-1 3-24 15,-5-1 0-15,-4 4 17 0,-1 1 1 0,-6-11-18 16,-3-8 0-16,100-49-2849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3T21:50:16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 3071,'167'74'3903,"-141"-59"-3578,-1 1 1,0 1-1,-1 1 0,-1 1 1,11 12-326,-11-10 121,-16-16-100,1 0 0,-1 1 0,0 0 0,-1 0 0,1 0 0,-1 1 0,-1 0 0,1 0 0,-1 0 0,0 1 0,-1 0 0,0 0 0,0 0 0,0 0 0,-1 1 0,-1-1 0,1 1-1,-2 0 1,1 0 0,-1 0 0,0 0 0,-1 1-21,-5 9-169,0-1 0,-2 1 0,0-1-1,-1-1 1,-1 1 0,-1-2 0,0 1-1,-1-1 1,-1-1 0,0 0-1,-13 12 170,20-21-34,4-5 24,-47 58-701,-4-3 0,-1-1-1,-9 2 712,-247 222-1720,288-254 2058,2 0-1,0 1 0,2 1 1,0 1-1,2 0 0,2 1 0,0 1 1,2 0-1,1 1 0,2 0 1,0 0-1,0 16-337,-7 15 107,-20 95 1498,33-146-1533,2-9 299,-1 0 117,-2 9 637,17 12-1053,47 13-72,69 34 1787,-34-24-4006,-93-45 1707,-3-1-581,0 0-2326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T" name="resolution" value="1" units="1/dev"/>
        </inkml:channelProperties>
      </inkml:inkSource>
      <inkml:timestamp xml:id="ts0" timeString="2022-02-15T22:26:36.3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2-02-15T22:26:37.584"/>
    </inkml:context>
  </inkml:definitions>
  <inkml:trace contextRef="#ctx0" brushRef="#br0">11903 6085 0,'0'0'0,"0"0"16,-31-89-1,30 51-15,3 0 16,6 9-1,3 0-15,4 8 16,1 2 0,-5 8-16,1 2 15,-2 9-15,-2 4 16,0 1 0,-1 2-16,3 12 15,0-8 1,6 14-16,7-1 15,-3-7-15,3 3 16,0 4 0,-7-12-16,-9 5 15,-3-8 1,-4-9-16,0 31 16,0-31-16</inkml:trace>
  <inkml:trace contextRef="#ctx1" brushRef="#br0">6491 4325 7935 0,'0'0'1728'0,"3"-6"-512"0,-3 6-96 0,5-8-288 16,-4 2-48-16,-1 6-16 0,3-9 0 0,0 1-400 16,0 3-96-16,-3 5-16 0,2-8 0 0,2 3-48 0,-1-1-16 15,-3 6 0-15,4-8 0 0,0 3-192 0,-4 5 0 0,5-8 0 16,-5 8-160-16,0 0 160 0,3-5 176 0,-3 5-48 0,6-5 0 0,-6 5-128 16,5-7 0-16,-5 7 0 0,5-4 0 0,-5 4 192 15,7-1 0-15,-7 1 0 0,8-3 0 0,-2 1 304 16,0 0 64-16,1 1 16 0,-7 1 0 0,7-2-320 15,1 0-48-15,-3 0-16 0,2 1 0 0,-7 1 64 16,8 0 0-16,-1-1 0 0,-7 1 0 0,8-2-256 16,-8 2 0-16,0 0 0 0,0 0-160 0,0 0 160 15,0 0 0-15,0 0 0 0,0 0 0 0,4-2 320 16,-4 2 112-16,0 0 16 0,0 0 0 0,0 0-448 16,0 0 0-16,0 0 0 0,0 0 0 0,0 0 0 15,0 0 0-15,0 0 0 0,0 0 0 0,0 0-176 31,0 0-112-31,0 0-32 0,-4 16-8880 0</inkml:trace>
  <inkml:trace contextRef="#ctx1" brushRef="#br0" timeOffset="1212.9">6776 4295 6655 0,'0'0'3168'0,"5"-8"-944"0,-3 0-192 0,-1 0-608 16,0 0-112-16,-1-2-32 0,-1 0 0 0,0 1-256 15,-5-1-48-15,2 2-16 0,0-3 0 0,1-1-256 16,1 1-48-16,-5-3-16 0,0 1 0 0,-1-2-640 15,-1 1 0-15,-2 2 0 0,-3 0 0 0,-2 0 0 16,-1 1 0-16,-4 3 0 0,0 3 128 0,-6 2-128 0,0 3 0 0,-2 4 0 16,0 3 0-16,-1 5 0 0,0 3-272 15,3 1 64-15,-1 3 16 0,5 1 192 0,-1 3-144 0,3-1 144 16,1-1-128-16,3-2 0 0,-1 3 0 16,2-3 0-16,1-3 0 0,2-1 128 0,2-3 176 0,1 1-48 0,2 1 0 15,2-2-128-15,3-1-176 0,-1 2 48 16,2-1 0-16,2-1 128 0,2-1-128 0,2 3 128 15,0-1-128-15,4-1 128 0,1 3 176 0,4 2-48 16,-3 0 0-16,4 0-128 0,-1 2 0 16,2-1 0-16,1 2 0 0,1 3 192 0,-1-2 0 0,1 0 0 0,4 1 0 15,-1 2-64-15,4-1 0 0,-4-1 0 0,1 2 0 0,-3-3-128 16,0 0 128-16,-3-2-128 0,-3-1 128 16,-1 1-128-16,-4-1-176 0,-3 0 48 0,-4-1 0 0,-3-1 304 15,-2 1 64-15,-5-1 16 0,-1-2 0 0,-4 1-256 16,-1-1-160-16,0-1 32 0,-2 2 0 0,0-2 128 15,-3 0 0-15,2-1 128 0,1 1-128 0,0-1 224 16,0-2-32-16,1-1 0 0,1-1 0 0,-2-4-192 16,2 2 144-16,-2-3-144 0,1-4 128 0,-5-2-128 15,2 0 0-15,0-3 0 0,0-1 0 0,-1-1 0 32,-2-1 0-32,4-2 0 0,5 1 0 0,1-1-1456 15,5 0-320-15,7-3-64 0,39-21-7360 16</inkml:trace>
  <inkml:trace contextRef="#ctx1" brushRef="#br0" timeOffset="2172.29">7029 4687 13567 0,'-2'13'1632'0,"2"-1"-480"0,0-2-112 0,0 1-320 0,0-5-64 0,0-6-16 0,0 0 0 0,0 0-304 15,0 0-64-15,0 0-16 0,0 0 0 0,7-2-48 16,-1-5-16-16,2-3 0 0,-2-4 0 0,3-4 0 16,-2-1 0-16,2-3 0 0,-2-2 0 0,3 1-192 15,-5-4-160-15,2 4 32 0,0 0 0 0,-5 2 128 16,1 3 0-16,-2 1 128 0,-2 0-128 0,-2 7 528 16,1 0 48-16,-5 1 0 0,0 3 0 0,2 1-64 15,-5 0 0-15,3 2 0 0,-3 3 0 0,-1 1-512 16,1 5-192-16,-3 0 0 0,1 5 0 0,1 4 48 15,-3 3 16-15,2 3 0 0,2 5 0 0,0 2 0 16,1 5 0-16,2 0 0 0,3-2 0 0,0 0 128 16,2 0 0-16,2-2 128 0,3-5-128 0,3-4 0 15,-1-2 0-15,6-3 0 0,0 0-128 0,2-5 128 16,3-2 176-16,3 1-48 0,4-5 0 0,-1-2-128 16,5 0 0-16,-3-5 0 0,3-2-176 0,1-5 176 15,1-3 0-15,-2-4 128 0,-2-1-128 0,1-4 176 16,-2-5-48-16,0 0 0 0,-3-3 0 0,0-2-128 15,1-2 0-15,-3 2 0 0,-2 2-176 0,2 2 304 16,1 5 48-16,-2 0 16 0,-3 2 0 0,-2 7 48 16,1-1 16-16,-6 3 0 0,0 1 0 0,-5 5 96 15,-3 6 32-15,0 0 0 0,0 0 0 0,0 0-384 0,0 0 0 16,0 0 0-16,-8 7 0 0,-2 5 0 0,-1 2-240 16,2 2 48-16,-2 3 0 0,2 3 192 0,-1 5 0 15,2-3 0-15,1 4 0 0,5-1 0 0,-4 0 0 0,5 0 0 16,1-4 160-16,1 1-160 0,5-3 0 15,-2-2 0-15,5-3-176 0,1-3 176 0,2-1 0 0,3-3 128 0,4-1-128 16,2-6 0-16,5 0-240 0,-1-5 48 0,5-5 0 0,1 0 192 16,3-6 0-16,0-3 0 0,-1-5 0 0,0-5 0 15,-1-3 256-15,-1-1-48 0,0 2-16 0,-4-2-192 16,2 0 144-16,-1 0-144 16,3 1 128-16,-1 1-128 0,2 5 0 0,-4-3 0 0,-2 4-176 0,-6 0 176 15,-2 0 176-15,-5 3-48 0,-3 1 0 0,-5 2 112 16,-3 0 16-16,-8 5 0 0,-1 4 0 0,-3 3 48 15,-3 3 16-15,-3 7 0 0,-4 7 0 0,-2 4-320 16,-1 3 0-16,-1 4 0 0,3 1 0 0,0 2-144 16,5-1-96-16,-1 5-16 0,0 0 0 0,1-1 256 15,1 4 0-15,2-4 0 0,2 3 0 0,2 0 0 16,2-2 0-16,1-3 0 0,2-4 0 0,3-5 0 16,0-1 160-16,1-4-32 0,1-2 0 15,0-3-128-15,3-4-272 0,-4-4 64 0,10-1 16 0,-2-6 192 16,3-2 0-16,-2-8 0 0,3-2 0 0,2-9 0 15,-1-2 0-15,5-2 0 0,-2-2 160 0,3-2-160 16,1 1 128-16,2-3-128 0,1-5 128 0,1-2-128 16,2-3 0-16,1-10 0 0,0-3 0 0,1-5 0 15,-2-6 0-15,-2 7 0 0,-2 10 0 0,-2 5 192 16,-3 5 0-16,-2 8 0 0,-1 2 0 0,-3 2 400 0,-3 3 96 16,0 9 16-16,-4 3 0 0,0 5-320 15,-1 2-48-15,-3 11-16 0,0 0 0 0,1 8-608 0,-1 3-128 0,0 4-32 16,-1 8 0-16,-1 1 320 0,-1 7 128 0,1 10-128 15,-1 4 128-15,-2 14 0 0,1 5 224 0,0 2-32 0,0 2 0 16,-5 1-192 0,3 0-256-16,-4 8 48 0,-1 8 16 0,-3 8-1536 31,-4 8-320-31,-4 0-48 0,-33 108-9200 0</inkml:trace>
  <inkml:trace contextRef="#ctx1" brushRef="#br0" timeOffset="3909.85">5283 6050 14847 0,'0'0'0'0,"0"0"0"0,-3-13 0 0,-1 0 912 0,4 13 192 0,-4-12 48 0,-4-1 0 0,1 3-368 15,2 1-64-15,-2-2-16 0,1 0 0 0,-4 0-304 16,3 5-64-16,-3-5-16 0,3-3 0 0,-5 5 64 16,-1-1 0-16,1 2 0 0,2 0 0 0,-7 4-384 15,1 0-240-15,-1 4 48 0,-2 3 0 0,-4 1 192 16,0 4 0-16,-4 1 0 0,-3 2 160 0,-2 1-160 16,-2 5 0-16,0-4 0 0,2 1-176 0,2 2 48 15,-1 0 0-15,4-1 0 16,3 0 0-16,1 1 352 0,4 1 80 0,6 0 16 0,3-4 0 0,-1 1 144 15,3-1 48-15,0 1 0 0,4 1 0 0,3-1-256 16,2 4-64-16,2-1 0 0,-1 0 0 0,2 0-352 16,2 1-80-16,2 1-16 0,1 1 0 0,5 0 256 15,-1 0 256-15,6-1-48 0,0-1-16 0,1 1-192 16,5 1-160-16,0-2 32 0,2-1 0 0,-1-1 128 16,1-1 0-16,0-3 128 0,0 2-128 0,0-2 128 15,-3 0-128-15,1-2 128 0,-7 2-128 0,0 0 0 16,-2-1 0-16,-1 2 0 0,-5-2 0 0,0-2 0 15,0 4 0-15,-3-3 0 0,-5-2 0 0,1 2 224 16,1-3-32-16,-4-7 0 0,3 10 0 16,-6-1-48-16,-1 1-16 0,4-10 0 0,-7 7 0 0,-6 4 208 15,-2 0 48-15,-3-2 0 0,-1-1 0 0,-2 0-160 0,-9 3-32 16,-1-3 0-16,-3 3 0 0,-1-2 64 0,0 0 0 0,-3-4 0 0,1 3 0 16,3-3-112-16,5-1-16 15,4 3 0-15,-2-3 0 0,7-1-128 0,6 0 128 0,1 1-128 16,0-2 128-16,1 1-128 15,12-3 128-15,0 0-128 0,0 0 128 0,0 0-560 16,0 0-112-16,0 0-32 0,0 0 0 0,0 0-1536 31,0 0-304-31,0 0-64 0,46-35-7408 0</inkml:trace>
  <inkml:trace contextRef="#ctx1" brushRef="#br0" timeOffset="4855.37">5548 6242 15103 0,'0'-29'0'0,"0"12"0"0,0-3 0 0,0 1 1120 16,0 0 224-16,1 3 64 0,4 1 0 0,-3 0-672 16,-1 0-128-16,2 0-32 0,2 2 0 0,2 2 0 15,-3 0 0-15,3 0 0 0,1 6 0 0,1-2 0 0,1-1 0 0,0 4 0 16,-1 0 0-16,3 0-400 0,3 4-176 0,1 4 128 0,-1 0-128 0,-2 4 288 16,2 6-32-16,0 2 0 0,1 0 0 0,3-3-96 15,2 0-32-15,1-3 0 0,6 4 0 0,-1 2-304 16,3 7-64-16,-2 3-16 0,2 3 0 0,-4 5 256 15,1 4 160-15,-3 1-32 0,-1 0 0 0,-5-1 0 16,-4-3 0 0,-4-2 0-16,-1-5 0 0,-5-1 0 0,-4-1 0 0,-2-2 0 0,0-4 0 15,-6-2-128-15,-3-2 0 0,-2-3 0 0,-2-3 0 16,2 1 192-16,-2-3 0 0,0 0 0 0,1-3 0 0,2 1 448 16,1-5 112-16,1-1 16 0,-1 0 0 0,11 0-112 15,-12-10-16-15,5-3 0 0,0-1 0 0,3-3-640 16,3-3 0-16,3-9-176 0,5 1 48 0,5-14 128 31,5-6 0-31,4-4 0 0,3 1 0 0,6 2-384 16,5 6-64-16,2 8 0 0,0 11 0 0,-5 2-560 15,-7 3-112-15,-5 3-32 0,1 3 0 0,-1 2 112 16,3 3 16-16,-2 1 0 0,5 0 0 0,0 0-112 16,5 5-16-16,3 0 0 0,1 1 0 0,1 1 64 15,2 0 0-15,-4 0 0 0,1 1 0 0,-3 1 400 0,-6 4 96 0,-1-1 16 0,-2-1 0 0,-1-3 256 16,-5 0 48-16,-3 1 16 0,1 2 0 0,-3-3 256 15,-1 0 256-15,0-2-64 0,-1-3 0 0,-10 4 512 16,0 0 112-16,11-5 16 0,-4-4 0 0,1 1 352 16,-8 8 80-16,5-13 16 0,1 1 0 0,-4-2-160 15,0 3-32-15,-2-1 0 0,0 12 0 0,-4-12-304 0,-3 0-64 16,0 1-16-16,7 11 0 0,-11-4-256 16,-3 5-48-16,-1 2-16 0,1 4 0 0,-3 4-192 15,-5 9-64-15,-5-1 0 0,-1 0 0 0,-2 4-128 0,-4 6 0 16,1 5 0-16,2 4 0 0,1 8 128 0,4 4 0 0,6-2 0 15,5-3 0-15,6-7-128 0,1-7 128 0,4-7-128 0,4-2 128 16,5-6-304-16,4-5-64 0,6-1-16 16,1-4 0-16,2-1 256 0,4-5 256 0,5-5-48 0,4-2-16 15,-2-5-192-15,2-3-160 0,-2-6 32 0,-2-6 0 16,-4-6 128-16,1-2 0 0,-1-4 0 0,-3-2 0 16,0 5-128-16,3 1 0 0,-4 1 0 0,-1 2 0 0,1 2 256 15,1 7 48-15,0-3 16 0,2 3 0 0,-5 2 96 16,-1 2 32-16,-2 0 0 15,-3 7 0-15,0 0 144 0,-2 1 48 0,-2 6 0 0,-7 5 0 0,0 0-320 16,0 0-48-16,0 0-16 0,6 5 0 0,0 7-128 16,-5 3 128-16,-1 3-128 0,0 0 128 0,-1 1-128 15,-3 4 128-15,4-1-128 0,1 1 128 0,-1 7-128 32,3 3-272-32,0 4 64 0,-1 7 16 0,4 1-208 15,2-1-48-15,1 2 0 0,3-5 0 0,1-5-1632 31,0-3-336-31,-2-6-64 0,28 28-8432 0</inkml:trace>
  <inkml:trace contextRef="#ctx1" brushRef="#br0" timeOffset="5702.91">7681 6016 16383 0,'8'-6'2960'0,"1"-4"-880"0,-1 5-176 0,0-1-656 0,0 1-128 0,0 1-32 0,0 1 0 0,0 0-560 16,0 1-112-16,2 2-32 0,0 1 0 0,0 2-384 16,2 1 0-16,0 3 0 0,-2 2 0 0,-1 3 0 15,1 3 0-15,-2 0-224 0,-2 1 80 0,3 0 16 16,-5 2 0-16,0 1 0 0,0 2 0 0,0 2-768 16,-3 3-160-16,0 1-32 0,1 13 0 0,-2-6 112 15,0 0 16-15,-2-17 0 0,1 0 0 0,1-4 768 16,-1-5 192-16,1-8 0 0,0 0 0 0,0 0 1088 15,0 0 256-15,0 0 48 0,-2-12 16 0,0-4-320 16,2-4-48-16,2-5-16 0,1-2 0 0,1-2-512 16,3-2-96-16,1-2-32 0,1-1 0 0,2 1 64 0,3-2 0 0,1 0 0 15,3-2 0-15,4 1-448 0,2-1 0 0,2 1 0 0,4 2 0 0,13-9 0 16,-5 13-224-16,-3 10 32 0,-3 5 0 0,-1 10 352 16,-1 3 80-16,-13 6 16 0,0 6 0 15,-1 5-416-15,-4 3-80 0,-1 5-16 0,-2 3 0 0,-5 1 256 16,0 4 0-16,-1-1 0 0,-2 0 0 0,-1-2-192 15,-1 2 0-15,0 1 0 0,-2-2 0 16,0 2-160-16,1 0-32 0,2-1 0 0,0 1 0 16,0 2 384-16,2 0 0 0,2-2 0 0,4-4 0 0,0-4 0 15,3-4 0-15,3-4 0 0,-2-4 128 16,3-7-128-16,1-4 0 0,2-7 0 0,0-5-176 16,4-4 352-16,-2-6 64 0,6-3 16 0,5-7 0 0,18-9-256 15,2 0 0-15,-3 6 0 0,-2 5-160 0,-3 5 288 16,-5-1 48-16,-15 9 16 0,0-1 0 0,-5-2-192 15,-2-1-176-15,-7 3 48 0,-1 3 0 0,-1 1 656 16,0 2 144-16,-7 12 32 0,0 0 0 0,0 0-256 16,0 0-64-16,-11 7 0 0,-2 2 0 0,-4 5-384 15,-1 2 0-15,-3 3 0 0,-2 0 0 0,-1 0-176 16,-2 2 176-16,2 0-128 0,3 0 128 0,-1 2-128 16,3 1 128-16,3-2-128 0,5 1 128 0,0-3 0 15,6-1 0-15,-2-3 0 0,6-2 128 0,2-5-128 16,3 2 0-16,3-7 0 0,2-3 0 0,3-3 0 15,3-1 0-15,2-5-128 0,1-4 128 0,4-4-192 16,1-5 64-16,0 0 0 0,0 2 0 0,-4-1 256 0,1-1 48 16,8-10 16-16,-7 2 0 0,-4-2-64 0,-1 2 0 15,-5 2 0-15,-1-9 0 0,0-9 256 0,1-7 64 0,0-1 0 16,0 2 0-16,-3 1-160 0,1 2-32 16,1 7 0-16,-1 5 0 0,-1 7 64 0,0 7 0 15,-1 3 0-15,0 6 0 0,-3 1-320 0,0 6 0 0,-4 6 0 0,0 0 0 16,5 4 0-16,-2 7-144 0,0 4 16 0,-2 6 0 15,0 8 128-15,-1 5 0 0,0 5 0 0,0 11 0 0,-1 2 0 16,0 9-128-16,-1-6 128 0,1 1-128 0,0-5 0 31,-3-2 0-31,0 5 0 0,-2 28 0 0,2-1-976 16,-1 1-192-16,2-30-48 0,2-2 0 0,-1-5-1840 31,1-3-368-31,1-1-80 0,15-14-6032 0</inkml:trace>
  <inkml:trace contextRef="#ctx1" brushRef="#br0" timeOffset="6024.83">10231 4982 19967 0,'0'0'3680'0,"0"0"-1104"0,-10-4-208 0,4 1-880 16,-4-1-160-16,2 7-48 0,-3 1 0 0,0 3-912 16,1 4-192-16,-6 9-48 0,-1 14 0 0,-2 10-128 15,-4 12 0-15,-1 3 0 0,-6 0-176 0,-1 6 304 0,-1 0 48 0,-3 12 16 0,1 9 0 0,2 9-192 16,1 6 128-16,5-10-128 0,2-10 128 0,0 37 0 16,6 5 0-16,11-50 0 15,6-3 0-15,5-2-304 16,5-5-64-16,8-6-16 0,6-9 0 0,8-6-608 15,5-7-128-15,3 1-32 0,2-3 0 0,0 0 0 16,1-2 0-16,0-7 0 0,15-4 0 0,5-17 208 31,9-17 48-31,10-4 0 0,67-38-9216 0</inkml:trace>
  <inkml:trace contextRef="#ctx1" brushRef="#br0" timeOffset="6374.03">14285 4571 20479 0,'27'1'0'0,"-9"4"0"0,2 5 0 16,-1 3 1328-16,0 6 272 0,-2 3 48 0,-1 7 16 0,-3 4-320 15,-4 7-48-15,-2 1-16 0,2-3 0 0,-6 2-608 31,-2-2-128-31,-2-10-32 0,0 6 0 0,-1 5 0 16,2 6 0-16,-2 3 0 0,-3 6 0 0,1 4-96 0,0 3-32 0,2 0 0 0,-4-9 0 0,-2 15 0 16,-1-15 0-16,-1 1 0 0,-2 4 0 15,-3 2-96-15,-2 11-32 0,-5-8 0 0,-2-2 0 0,-6-9 64 16,-5-4 0-16,-3-8 0 0,1-1 0 0,0-1-320 31,-2 2-144-31,-2 3 16 0,0 2 0 0,-16 7-720 16,-13 9-144-16,-10-8-32 0,-1-6 0 0,7-8-1072 31,8-4-208-31,4-6-64 0,-133-26-10112 0</inkml:trace>
  <inkml:trace contextRef="#ctx1" brushRef="#br0" timeOffset="8381.67">9399 3997 16895 0,'0'0'0'0,"9"0"0"0,3 0 0 0,-3 0 1024 0,3 0 192 0,-1 0 64 0,0-3 0 0,0 3-672 16,1 3-128-16,-1-3-32 0,-1 0 0 0,1 0 208 15,0 0 48-15,0 0 0 0,1 0 0 0,-1-3-368 16,1 3-64-16,-1-3-16 0,-1 2 0 0,1-2-256 16,0-1 0-16,0-2 0 0,0 2-144 0,1-2-192 31,-1 2-48-31,2-1 0 0,2 2 0 0,1-1-1680 31,0 1-352-31,-1 2-64 0,8 13-5360 0</inkml:trace>
  <inkml:trace contextRef="#ctx1" brushRef="#br0" timeOffset="8560.48">9255 4419 16895 0,'0'0'0'0,"0"0"0"0,12 0 0 0,-1 0 608 0,2 2 128 0,5-2 32 0,1 0 0 0,5 0-256 16,2 0-64-16,1 0 0 0,3 0 0 0,-5 0-448 47,4 1-208-47,-1-1 16 0,41-16-8320 0</inkml:trace>
  <inkml:trace contextRef="#ctx1" brushRef="#br0" timeOffset="8928.71">10660 3532 20735 0,'0'0'0'0,"5"-9"0"0,6-2 0 0,-1 2 816 16,2-2 160-16,1-3 48 0,-3 4 0 0,1-1-208 0,2 3-48 0,-1-2 0 0,4-2 0 0,1 4-352 15,-1-1-80-15,5-1-16 0,4-1 0 0,3-1-48 16,4 3-16-16,2-1 0 0,1 2 0 0,0 1-256 16,0 2-256-16,-4 1 64 15,-4 3 0-15,-6-2 192 0,-1 3 0 16,-7 0 0-16,-2 3 160 0,-4 2-160 0,4 2-272 0,-7 8 64 0,-3 2 16 16,-2 8 192-16,-2 6 0 0,0 5 0 0,-3 5 160 0,-4 4-160 15,-5 4 0-15,-4-4 0 16,-3-5-176-16,-3-4 176 0,-2 1 0 0,-2-2 0 0,0-7 0 0,-2 5 0 15,-1 2 0-15,1 5 0 0,1 4 0 0,4 4 0 32,1 8 0-32,5-8 0 0,2-5 0 15,2-2-496 1,0-5-64-16,3-5-16 0,-4 11-10416 0</inkml:trace>
  <inkml:trace contextRef="#ctx1" brushRef="#br0" timeOffset="9136.21">10884 3890 25599 0,'19'0'0'0,"-6"0"0"0,5-3 0 0,4-1 768 15,3-2 144-15,5 2 48 0,2-2 0 0,2-1-768 31,0 5-192-31,1-4 0 0,0-2 0 0,-1 2-736 16,-2-5-176-16,3 1-48 0,85-13-9856 16</inkml:trace>
  <inkml:trace contextRef="#ctx1" brushRef="#br0" timeOffset="9737.84">11093 5044 20223 0,'12'-17'0'0,"-2"5"0"0,2-2 0 0,3 2 1216 15,-2 3 256-15,1-2 64 0,-1-3 0 0,1 3-512 16,1-1-112-16,1-3-16 0,0-1 0 0,0 0-448 16,0 7-112-16,2-4-16 0,1 1 0 0,4-3-48 0,2 2-16 0,2 1 0 0,3-2 0 15,1 2-48-15,3 0-16 0,-2 5 0 0,1 2 0 0,-2-1-192 16,-2 5 144-16,-4 4-144 0,-1 5 128 0,-5 3-128 16,-2 1 0-16,0 5 0 15,-2 6 0-15,-7 0 240 0,0 2 16 0,-6 0 0 0,1 1 0 0,-3 0-256 16,-3 3 0-16,-1 6 0 15,-4 7 0-15,0 12 0 0,-5 14 0 0,-2-2 0 0,0-4 0 0,-3-5 192 16,0-7 0-16,-1-5 0 0,-4-7 0 0,1 3-352 16,1 2-80-16,2 8-16 0,0 10 0 15,1 0 416-15,1-2 80 0,0-8 16 0,7-7 0 0,-2-8-256 16,1-5 0-16,3-5 0 0,4-3 0 16,-3-6 0-1,1-2-160-15,4-4 32 0,-4-2 0 0,6-9-1088 31,-4 10-192-31,4-10-64 0,0 0-10880 0</inkml:trace>
  <inkml:trace contextRef="#ctx1" brushRef="#br0" timeOffset="9964.44">10879 5590 35327 0,'40'-10'0'0,"-6"2"0"0,9-1 0 0,6-2 512 15,2 4 96-15,-2-4 32 0,-2 2 0 0,-7-1-368 0,-1 2-64 0,2-2-16 16,3-4 0-16,4 1-400 16,7 3-96-16,3-3-16 0,3-4 0 15,-3-4-2096-15,-3-5-416 16,-4-9-96-16,-3-11-9072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814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A0106-5CC4-40D2-80BA-EDEDD3EC60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8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152400" y="1143000"/>
            <a:ext cx="8839200" cy="0"/>
          </a:xfrm>
          <a:prstGeom prst="line">
            <a:avLst/>
          </a:prstGeom>
          <a:noFill/>
          <a:ln w="57150" cap="sq">
            <a:solidFill>
              <a:srgbClr val="C75B1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2057400"/>
            <a:ext cx="7772400" cy="1143000"/>
          </a:xfrm>
        </p:spPr>
        <p:txBody>
          <a:bodyPr lIns="92075" tIns="46038" rIns="92075" bIns="46038"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05000" y="3886200"/>
            <a:ext cx="6400800" cy="1752600"/>
          </a:xfrm>
        </p:spPr>
        <p:txBody>
          <a:bodyPr lIns="92075" tIns="46038" rIns="92075" bIns="46038"/>
          <a:lstStyle>
            <a:lvl1pPr marL="0" indent="0" algn="r">
              <a:buFont typeface="Monotype Sort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-2080"/>
            <a:ext cx="9144000" cy="840280"/>
            <a:chOff x="0" y="-2080"/>
            <a:chExt cx="9144000" cy="840280"/>
          </a:xfrm>
        </p:grpSpPr>
        <p:sp>
          <p:nvSpPr>
            <p:cNvPr id="11" name="Chevron 7"/>
            <p:cNvSpPr/>
            <p:nvPr/>
          </p:nvSpPr>
          <p:spPr>
            <a:xfrm rot="16200000">
              <a:off x="-77240" y="75160"/>
              <a:ext cx="840280" cy="685800"/>
            </a:xfrm>
            <a:custGeom>
              <a:avLst/>
              <a:gdLst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659435"/>
                <a:gd name="connsiteY0" fmla="*/ 0 h 684208"/>
                <a:gd name="connsiteX1" fmla="*/ 1633214 w 1659435"/>
                <a:gd name="connsiteY1" fmla="*/ 0 h 684208"/>
                <a:gd name="connsiteX2" fmla="*/ 1659435 w 1659435"/>
                <a:gd name="connsiteY2" fmla="*/ 325479 h 684208"/>
                <a:gd name="connsiteX3" fmla="*/ 1633214 w 1659435"/>
                <a:gd name="connsiteY3" fmla="*/ 684208 h 684208"/>
                <a:gd name="connsiteX4" fmla="*/ 0 w 1659435"/>
                <a:gd name="connsiteY4" fmla="*/ 684208 h 684208"/>
                <a:gd name="connsiteX5" fmla="*/ 342104 w 1659435"/>
                <a:gd name="connsiteY5" fmla="*/ 342104 h 684208"/>
                <a:gd name="connsiteX6" fmla="*/ 0 w 1659435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17869 w 1633214"/>
                <a:gd name="connsiteY2" fmla="*/ 325482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26180 w 1633214"/>
                <a:gd name="connsiteY2" fmla="*/ 350420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214" h="684208">
                  <a:moveTo>
                    <a:pt x="0" y="0"/>
                  </a:moveTo>
                  <a:lnTo>
                    <a:pt x="1633214" y="0"/>
                  </a:lnTo>
                  <a:lnTo>
                    <a:pt x="1626180" y="350420"/>
                  </a:lnTo>
                  <a:lnTo>
                    <a:pt x="1633214" y="684208"/>
                  </a:lnTo>
                  <a:lnTo>
                    <a:pt x="0" y="684208"/>
                  </a:lnTo>
                  <a:lnTo>
                    <a:pt x="342104" y="34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6213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5800" y="-1"/>
              <a:ext cx="8458200" cy="297671"/>
            </a:xfrm>
            <a:prstGeom prst="rect">
              <a:avLst/>
            </a:prstGeom>
            <a:solidFill>
              <a:srgbClr val="008A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05B39ED-4BEF-4B7B-B515-E9EC8702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324600"/>
            <a:ext cx="533400" cy="365125"/>
          </a:xfrm>
          <a:prstGeom prst="rect">
            <a:avLst/>
          </a:prstGeom>
        </p:spPr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95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489" y="371863"/>
            <a:ext cx="7467600" cy="553453"/>
          </a:xfrm>
        </p:spPr>
        <p:txBody>
          <a:bodyPr/>
          <a:lstStyle>
            <a:lvl1pPr>
              <a:defRPr sz="3200"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258" y="1223524"/>
            <a:ext cx="8686800" cy="5177269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2080"/>
            <a:ext cx="9144000" cy="840280"/>
            <a:chOff x="0" y="-2080"/>
            <a:chExt cx="9144000" cy="840280"/>
          </a:xfrm>
        </p:grpSpPr>
        <p:sp>
          <p:nvSpPr>
            <p:cNvPr id="7" name="Chevron 7"/>
            <p:cNvSpPr/>
            <p:nvPr/>
          </p:nvSpPr>
          <p:spPr>
            <a:xfrm rot="16200000">
              <a:off x="-77240" y="75160"/>
              <a:ext cx="840280" cy="685800"/>
            </a:xfrm>
            <a:custGeom>
              <a:avLst/>
              <a:gdLst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659435"/>
                <a:gd name="connsiteY0" fmla="*/ 0 h 684208"/>
                <a:gd name="connsiteX1" fmla="*/ 1633214 w 1659435"/>
                <a:gd name="connsiteY1" fmla="*/ 0 h 684208"/>
                <a:gd name="connsiteX2" fmla="*/ 1659435 w 1659435"/>
                <a:gd name="connsiteY2" fmla="*/ 325479 h 684208"/>
                <a:gd name="connsiteX3" fmla="*/ 1633214 w 1659435"/>
                <a:gd name="connsiteY3" fmla="*/ 684208 h 684208"/>
                <a:gd name="connsiteX4" fmla="*/ 0 w 1659435"/>
                <a:gd name="connsiteY4" fmla="*/ 684208 h 684208"/>
                <a:gd name="connsiteX5" fmla="*/ 342104 w 1659435"/>
                <a:gd name="connsiteY5" fmla="*/ 342104 h 684208"/>
                <a:gd name="connsiteX6" fmla="*/ 0 w 1659435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17869 w 1633214"/>
                <a:gd name="connsiteY2" fmla="*/ 325482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26180 w 1633214"/>
                <a:gd name="connsiteY2" fmla="*/ 350420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214" h="684208">
                  <a:moveTo>
                    <a:pt x="0" y="0"/>
                  </a:moveTo>
                  <a:lnTo>
                    <a:pt x="1633214" y="0"/>
                  </a:lnTo>
                  <a:lnTo>
                    <a:pt x="1626180" y="350420"/>
                  </a:lnTo>
                  <a:lnTo>
                    <a:pt x="1633214" y="684208"/>
                  </a:lnTo>
                  <a:lnTo>
                    <a:pt x="0" y="684208"/>
                  </a:lnTo>
                  <a:lnTo>
                    <a:pt x="342104" y="34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6213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85800" y="-1"/>
              <a:ext cx="8458200" cy="297671"/>
            </a:xfrm>
            <a:prstGeom prst="rect">
              <a:avLst/>
            </a:prstGeom>
            <a:solidFill>
              <a:srgbClr val="008A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17AA37D-5650-4291-AE7E-665832A5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400" y="6492875"/>
            <a:ext cx="533400" cy="365125"/>
          </a:xfrm>
          <a:prstGeom prst="rect">
            <a:avLst/>
          </a:prstGeom>
        </p:spPr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EDDDD17B-B430-4657-8E58-53BFDDE80F3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76200">
            <a:solidFill>
              <a:srgbClr val="C75B1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76033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76400"/>
            <a:ext cx="8686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E796B-C129-4239-91EC-9B7DBD44B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533400" cy="365125"/>
          </a:xfrm>
          <a:prstGeom prst="rect">
            <a:avLst/>
          </a:prstGeom>
        </p:spPr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6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5pPr>
      <a:lvl6pPr marL="457189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6pPr>
      <a:lvl7pPr marL="914377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7pPr>
      <a:lvl8pPr marL="1371566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8pPr>
      <a:lvl9pPr marL="1828754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70000"/>
        <a:buChar char="–"/>
        <a:defRPr kumimoji="1" sz="2200">
          <a:solidFill>
            <a:schemeClr val="tx1"/>
          </a:solidFill>
          <a:latin typeface="+mn-lt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70000"/>
        <a:buFont typeface="Monotype Sorts" pitchFamily="2" charset="2"/>
        <a:buChar char="u"/>
        <a:defRPr kumimoji="1" sz="20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0000"/>
        <a:buChar char="–"/>
        <a:defRPr kumimoji="1" sz="1800">
          <a:solidFill>
            <a:schemeClr val="tx1"/>
          </a:solidFill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70000"/>
        <a:buChar char="•"/>
        <a:defRPr kumimoji="1" sz="1600">
          <a:solidFill>
            <a:schemeClr val="tx1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70000"/>
        <a:buChar char="•"/>
        <a:defRPr kumimoji="1" sz="2000">
          <a:solidFill>
            <a:schemeClr val="tx1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70000"/>
        <a:buChar char="•"/>
        <a:defRPr kumimoji="1" sz="2000">
          <a:solidFill>
            <a:schemeClr val="tx1"/>
          </a:solidFill>
          <a:latin typeface="+mn-lt"/>
        </a:defRPr>
      </a:lvl7pPr>
      <a:lvl8pPr marL="3428914" indent="-228594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70000"/>
        <a:buChar char="•"/>
        <a:defRPr kumimoji="1" sz="2000">
          <a:solidFill>
            <a:schemeClr val="tx1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70000"/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sz="4400" b="1" i="0" dirty="0"/>
              <a:t>Random Number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972F-BF2C-4AF5-BFC8-BBD89DCA1A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34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7D3F-FCB5-40FE-BC33-5A56432A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Scaling and Shifting</a:t>
            </a:r>
            <a:br>
              <a:rPr lang="en-US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98927-A13C-4E10-9952-54B7BD360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500" dirty="0">
                <a:solidFill>
                  <a:srgbClr val="000000"/>
                </a:solidFill>
                <a:latin typeface="Times New Roman" pitchFamily="18" charset="0"/>
              </a:rPr>
              <a:t>Let’s work some examples....   What C statements will produce random (integer) numbers in the following ranges?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sz="2100" dirty="0">
                <a:solidFill>
                  <a:srgbClr val="000000"/>
                </a:solidFill>
                <a:latin typeface="Times New Roman" pitchFamily="18" charset="0"/>
              </a:rPr>
              <a:t>13 &lt;= x &lt;= 25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sz="2100" dirty="0">
                <a:solidFill>
                  <a:srgbClr val="000000"/>
                </a:solidFill>
                <a:latin typeface="Times New Roman" pitchFamily="18" charset="0"/>
              </a:rPr>
              <a:t>22 &lt;= x &lt; 43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sz="2100" dirty="0">
                <a:solidFill>
                  <a:srgbClr val="000000"/>
                </a:solidFill>
                <a:latin typeface="Times New Roman" pitchFamily="18" charset="0"/>
              </a:rPr>
              <a:t>17 &lt; x &lt;= 29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sz="2100" dirty="0">
                <a:solidFill>
                  <a:srgbClr val="000000"/>
                </a:solidFill>
                <a:latin typeface="Times New Roman" pitchFamily="18" charset="0"/>
              </a:rPr>
              <a:t>45 &lt; x &lt; 65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D4AD3-FDAA-4F98-9EE1-B999EE82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E8B48A-9C6F-B5E8-2446-A21228342104}"/>
                  </a:ext>
                </a:extLst>
              </p14:cNvPr>
              <p14:cNvContentPartPr/>
              <p14:nvPr/>
            </p14:nvContentPartPr>
            <p14:xfrm>
              <a:off x="387360" y="1893240"/>
              <a:ext cx="8673480" cy="4848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E8B48A-9C6F-B5E8-2446-A212283421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000" y="1883880"/>
                <a:ext cx="8692200" cy="48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197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7D3F-FCB5-40FE-BC33-5A56432A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Scaling and Shifting</a:t>
            </a:r>
            <a:br>
              <a:rPr lang="en-US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98927-A13C-4E10-9952-54B7BD360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500" dirty="0">
                <a:solidFill>
                  <a:srgbClr val="000000"/>
                </a:solidFill>
                <a:latin typeface="Times New Roman" pitchFamily="18" charset="0"/>
              </a:rPr>
              <a:t>Let’s work some examples....   What C statements will produce random (integer) numbers in the following ranges?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sz="2100" dirty="0">
                <a:solidFill>
                  <a:srgbClr val="000000"/>
                </a:solidFill>
                <a:latin typeface="Times New Roman" pitchFamily="18" charset="0"/>
              </a:rPr>
              <a:t>13 &lt;= x &lt;= 25</a:t>
            </a:r>
          </a:p>
          <a:p>
            <a:pPr lvl="2">
              <a:lnSpc>
                <a:spcPct val="90000"/>
              </a:lnSpc>
              <a:spcBef>
                <a:spcPts val="1800"/>
              </a:spcBef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13 + rand() % 13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sz="2100" dirty="0">
                <a:solidFill>
                  <a:srgbClr val="000000"/>
                </a:solidFill>
                <a:latin typeface="Times New Roman" pitchFamily="18" charset="0"/>
              </a:rPr>
              <a:t>22 &lt;= x &lt; 43</a:t>
            </a:r>
          </a:p>
          <a:p>
            <a:pPr lvl="2">
              <a:lnSpc>
                <a:spcPct val="90000"/>
              </a:lnSpc>
              <a:spcBef>
                <a:spcPts val="1800"/>
              </a:spcBef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22 + rand() % 21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sz="2100" dirty="0">
                <a:solidFill>
                  <a:srgbClr val="000000"/>
                </a:solidFill>
                <a:latin typeface="Times New Roman" pitchFamily="18" charset="0"/>
              </a:rPr>
              <a:t>17 &lt; x &lt;= 29</a:t>
            </a:r>
          </a:p>
          <a:p>
            <a:pPr lvl="2">
              <a:lnSpc>
                <a:spcPct val="90000"/>
              </a:lnSpc>
              <a:spcBef>
                <a:spcPts val="1800"/>
              </a:spcBef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18 + rand() % 12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sz="2100" dirty="0">
                <a:solidFill>
                  <a:srgbClr val="000000"/>
                </a:solidFill>
                <a:latin typeface="Times New Roman" pitchFamily="18" charset="0"/>
              </a:rPr>
              <a:t>45 &lt; x &lt; 65</a:t>
            </a:r>
          </a:p>
          <a:p>
            <a:pPr lvl="2">
              <a:lnSpc>
                <a:spcPct val="90000"/>
              </a:lnSpc>
              <a:spcBef>
                <a:spcPts val="1800"/>
              </a:spcBef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46 + rand() % 19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D4AD3-FDAA-4F98-9EE1-B999EE82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BD2135-AA87-4CFE-A385-FBE5D38BA1EA}"/>
                  </a:ext>
                </a:extLst>
              </p14:cNvPr>
              <p14:cNvContentPartPr/>
              <p14:nvPr/>
            </p14:nvContentPartPr>
            <p14:xfrm>
              <a:off x="4701731" y="3058450"/>
              <a:ext cx="319320" cy="692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BD2135-AA87-4CFE-A385-FBE5D38BA1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3091" y="3049810"/>
                <a:ext cx="336960" cy="7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1429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5F49-CBF9-44EB-A345-BCF34D892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RANDOM NUMBER GENERATION</a:t>
            </a:r>
            <a:b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E9AA-7E3B-47B2-84BA-520DC23E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Note that we get the exact same sequence of values each time we execute this program.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How can these be random numbers? Ironically, this repeatability is an important characteristic of function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rand()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When debugging a program, this repeatability is essential for proving that corrections to a program work properly.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CC12F-3018-4A50-AF18-B9EB7622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65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5F49-CBF9-44EB-A345-BCF34D892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RANDOM NUMBER GENERATION</a:t>
            </a:r>
            <a:b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E9AA-7E3B-47B2-84BA-520DC23E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>
                <a:solidFill>
                  <a:srgbClr val="000000"/>
                </a:solidFill>
                <a:latin typeface="Times New Roman" pitchFamily="18" charset="0"/>
              </a:rPr>
              <a:t>In truth, function </a:t>
            </a:r>
            <a:r>
              <a:rPr lang="en-US" sz="2500" dirty="0">
                <a:solidFill>
                  <a:srgbClr val="000000"/>
                </a:solidFill>
                <a:latin typeface="Lucida Console" pitchFamily="49" charset="0"/>
              </a:rPr>
              <a:t>rand()</a:t>
            </a:r>
            <a:r>
              <a:rPr lang="en-US" sz="2500" dirty="0">
                <a:solidFill>
                  <a:srgbClr val="000000"/>
                </a:solidFill>
                <a:latin typeface="Times New Roman" pitchFamily="18" charset="0"/>
              </a:rPr>
              <a:t> doesn’t generate true random numbers.  It actually generates what are called </a:t>
            </a:r>
            <a:r>
              <a:rPr lang="en-US" sz="2500" dirty="0">
                <a:solidFill>
                  <a:srgbClr val="0000FF"/>
                </a:solidFill>
                <a:latin typeface="Times New Roman" pitchFamily="18" charset="0"/>
              </a:rPr>
              <a:t>pseudorandom</a:t>
            </a:r>
            <a:r>
              <a:rPr lang="en-US" sz="25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500" dirty="0">
                <a:solidFill>
                  <a:srgbClr val="0000FF"/>
                </a:solidFill>
                <a:latin typeface="Times New Roman" pitchFamily="18" charset="0"/>
              </a:rPr>
              <a:t>numbers</a:t>
            </a:r>
            <a:r>
              <a:rPr lang="en-US" sz="250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 lvl="1">
              <a:spcBef>
                <a:spcPts val="1800"/>
              </a:spcBef>
            </a:pPr>
            <a:r>
              <a:rPr lang="en-US" sz="2100" dirty="0">
                <a:solidFill>
                  <a:srgbClr val="000000"/>
                </a:solidFill>
                <a:latin typeface="Times New Roman" pitchFamily="18" charset="0"/>
              </a:rPr>
              <a:t>These are numbers that appear to be random, but which actually repeat themselves each time the program is executed. </a:t>
            </a:r>
          </a:p>
          <a:p>
            <a:pPr>
              <a:spcBef>
                <a:spcPts val="1800"/>
              </a:spcBef>
            </a:pPr>
            <a:r>
              <a:rPr lang="en-US" sz="2500" dirty="0">
                <a:solidFill>
                  <a:srgbClr val="000000"/>
                </a:solidFill>
                <a:latin typeface="Times New Roman" pitchFamily="18" charset="0"/>
              </a:rPr>
              <a:t>As mentioned, this is useful for debugging purposes.  </a:t>
            </a:r>
          </a:p>
          <a:p>
            <a:pPr>
              <a:spcBef>
                <a:spcPts val="1800"/>
              </a:spcBef>
            </a:pPr>
            <a:r>
              <a:rPr lang="en-US" sz="2500" dirty="0">
                <a:solidFill>
                  <a:srgbClr val="000000"/>
                </a:solidFill>
                <a:latin typeface="Times New Roman" pitchFamily="18" charset="0"/>
              </a:rPr>
              <a:t>But after a program has been thoroughly debugged, we may want it to produce a different sequence of pseudorandom numbers each time (rather than the same sequence each time).</a:t>
            </a:r>
          </a:p>
          <a:p>
            <a:pPr>
              <a:spcBef>
                <a:spcPts val="18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randTestWithoutSeed.cpp</a:t>
            </a:r>
          </a:p>
          <a:p>
            <a:pPr>
              <a:spcBef>
                <a:spcPts val="18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randSeed.cpp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50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CC12F-3018-4A50-AF18-B9EB7622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33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5F49-CBF9-44EB-A345-BCF34D892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RANDOM NUMBER GENERATION</a:t>
            </a:r>
            <a:b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E9AA-7E3B-47B2-84BA-520DC23E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So, how do we make our programs produce a different sequence of random numbers each time?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This is called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randomizing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and is accomplished with the standard library function </a:t>
            </a:r>
            <a:r>
              <a:rPr lang="en-US" dirty="0" err="1">
                <a:solidFill>
                  <a:srgbClr val="000000"/>
                </a:solidFill>
                <a:latin typeface="Lucida Console" pitchFamily="49" charset="0"/>
              </a:rPr>
              <a:t>srand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Function </a:t>
            </a:r>
            <a:r>
              <a:rPr lang="en-US" dirty="0" err="1">
                <a:solidFill>
                  <a:srgbClr val="000000"/>
                </a:solidFill>
                <a:latin typeface="Lucida Console" pitchFamily="49" charset="0"/>
              </a:rPr>
              <a:t>srand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takes an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integer argument and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seeds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function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rand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to produce a different sequence of random numbers for each execution of the program. </a:t>
            </a:r>
          </a:p>
          <a:p>
            <a:pPr>
              <a:spcBef>
                <a:spcPts val="1800"/>
              </a:spcBef>
            </a:pPr>
            <a:r>
              <a:rPr lang="en-US" dirty="0" err="1">
                <a:solidFill>
                  <a:srgbClr val="000000"/>
                </a:solidFill>
                <a:latin typeface="Lucida Console" pitchFamily="49" charset="0"/>
              </a:rPr>
              <a:t>srand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is demonstrated in the following program.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Note that the function prototype for </a:t>
            </a:r>
            <a:r>
              <a:rPr lang="en-US" dirty="0" err="1">
                <a:solidFill>
                  <a:srgbClr val="000000"/>
                </a:solidFill>
                <a:latin typeface="Lucida Console" pitchFamily="49" charset="0"/>
              </a:rPr>
              <a:t>srand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is found in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stdlib.h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CC12F-3018-4A50-AF18-B9EB7622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3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D2DE4-E462-4F83-A7AD-4892E59A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36E61-D8CC-4751-8AEF-F5B79F2E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10401-F899-4F05-8F8E-DF0CE20D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FC20B9-8839-4692-95C6-19F90E7C9691}"/>
                  </a:ext>
                </a:extLst>
              </p14:cNvPr>
              <p14:cNvContentPartPr/>
              <p14:nvPr/>
            </p14:nvContentPartPr>
            <p14:xfrm>
              <a:off x="1660320" y="1198800"/>
              <a:ext cx="3546720" cy="1257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FC20B9-8839-4692-95C6-19F90E7C9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0960" y="1189440"/>
                <a:ext cx="3565440" cy="127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6020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5F49-CBF9-44EB-A345-BCF34D892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RANDOM NUMBER GENERATION</a:t>
            </a:r>
            <a:b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E9AA-7E3B-47B2-84BA-520DC23E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>
                <a:solidFill>
                  <a:srgbClr val="000000"/>
                </a:solidFill>
                <a:latin typeface="Times New Roman" pitchFamily="18" charset="0"/>
              </a:rPr>
              <a:t>To randomize without entering a seed each time, we can use a statement like: </a:t>
            </a:r>
          </a:p>
          <a:p>
            <a:pPr lvl="2">
              <a:buFont typeface="Wingdings 2" pitchFamily="18" charset="2"/>
              <a:buNone/>
            </a:pPr>
            <a:r>
              <a:rPr lang="en-US" sz="1900" dirty="0" err="1">
                <a:solidFill>
                  <a:srgbClr val="000000"/>
                </a:solidFill>
                <a:latin typeface="Lucida Console" pitchFamily="49" charset="0"/>
              </a:rPr>
              <a:t>srand</a:t>
            </a:r>
            <a:r>
              <a:rPr lang="en-US" sz="1900" dirty="0">
                <a:solidFill>
                  <a:srgbClr val="000000"/>
                </a:solidFill>
                <a:latin typeface="Lucida Console" pitchFamily="49" charset="0"/>
              </a:rPr>
              <a:t>( time( </a:t>
            </a:r>
            <a:r>
              <a:rPr lang="en-US" sz="1900" b="1" dirty="0">
                <a:solidFill>
                  <a:srgbClr val="128AFF"/>
                </a:solidFill>
                <a:latin typeface="Lucida Console" pitchFamily="49" charset="0"/>
              </a:rPr>
              <a:t>NULL</a:t>
            </a:r>
            <a:r>
              <a:rPr lang="en-US" sz="1900" b="1" dirty="0">
                <a:solidFill>
                  <a:srgbClr val="000000"/>
                </a:solidFill>
                <a:latin typeface="Lucida Console" pitchFamily="49" charset="0"/>
              </a:rPr>
              <a:t> ) );</a:t>
            </a:r>
          </a:p>
          <a:p>
            <a:pPr>
              <a:spcBef>
                <a:spcPts val="1800"/>
              </a:spcBef>
            </a:pPr>
            <a:r>
              <a:rPr lang="en-US" sz="2500" dirty="0">
                <a:solidFill>
                  <a:srgbClr val="000000"/>
                </a:solidFill>
                <a:latin typeface="Times New Roman" pitchFamily="18" charset="0"/>
              </a:rPr>
              <a:t>This causes the computer to read its clock to obtain the value for the seed automatically. </a:t>
            </a:r>
          </a:p>
          <a:p>
            <a:pPr>
              <a:spcBef>
                <a:spcPts val="1800"/>
              </a:spcBef>
            </a:pPr>
            <a:r>
              <a:rPr lang="en-US" sz="2500" dirty="0">
                <a:solidFill>
                  <a:srgbClr val="000000"/>
                </a:solidFill>
                <a:latin typeface="Times New Roman" pitchFamily="18" charset="0"/>
              </a:rPr>
              <a:t>Function </a:t>
            </a:r>
            <a:r>
              <a:rPr lang="en-US" sz="2500" dirty="0">
                <a:solidFill>
                  <a:srgbClr val="000000"/>
                </a:solidFill>
                <a:latin typeface="Lucida Console" pitchFamily="49" charset="0"/>
              </a:rPr>
              <a:t>time()</a:t>
            </a:r>
            <a:r>
              <a:rPr lang="en-US" sz="2500" dirty="0">
                <a:solidFill>
                  <a:srgbClr val="000000"/>
                </a:solidFill>
                <a:latin typeface="Times New Roman" pitchFamily="18" charset="0"/>
              </a:rPr>
              <a:t> returns the number of seconds that have passed since midnight on January 1, 1970. </a:t>
            </a:r>
          </a:p>
          <a:p>
            <a:pPr>
              <a:spcBef>
                <a:spcPts val="1800"/>
              </a:spcBef>
            </a:pPr>
            <a:r>
              <a:rPr lang="en-US" sz="2500" dirty="0">
                <a:solidFill>
                  <a:srgbClr val="000000"/>
                </a:solidFill>
                <a:latin typeface="Times New Roman" pitchFamily="18" charset="0"/>
              </a:rPr>
              <a:t>This value is converted to an unsigned integer and used as the seed to the random number generator.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CC12F-3018-4A50-AF18-B9EB7622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46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5F49-CBF9-44EB-A345-BCF34D892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RANDOM NUMBER GENERATION</a:t>
            </a:r>
            <a:b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E9AA-7E3B-47B2-84BA-520DC23E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en-US" sz="3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time_t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” is a system dependent data type representing time (generally an unsigned integer).  </a:t>
            </a:r>
          </a:p>
          <a:p>
            <a:pPr>
              <a:spcBef>
                <a:spcPts val="180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The function prototype for </a:t>
            </a:r>
            <a:r>
              <a:rPr lang="en-US" sz="2800" dirty="0">
                <a:solidFill>
                  <a:srgbClr val="000000"/>
                </a:solidFill>
                <a:latin typeface="Lucida Console" pitchFamily="49" charset="0"/>
              </a:rPr>
              <a:t>time()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is in </a:t>
            </a:r>
            <a:r>
              <a:rPr lang="en-US" sz="2800" dirty="0">
                <a:solidFill>
                  <a:srgbClr val="000000"/>
                </a:solidFill>
                <a:latin typeface="Lucida Console" pitchFamily="49" charset="0"/>
              </a:rPr>
              <a:t>&lt;</a:t>
            </a:r>
            <a:r>
              <a:rPr lang="en-US" sz="2800" dirty="0" err="1">
                <a:solidFill>
                  <a:srgbClr val="000000"/>
                </a:solidFill>
                <a:latin typeface="Lucida Console" pitchFamily="49" charset="0"/>
              </a:rPr>
              <a:t>ctime</a:t>
            </a:r>
            <a:r>
              <a:rPr lang="en-US" sz="2800" dirty="0">
                <a:solidFill>
                  <a:srgbClr val="000000"/>
                </a:solidFill>
                <a:latin typeface="Lucida Console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spcBef>
                <a:spcPts val="1800"/>
              </a:spcBef>
            </a:pP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ts val="1800"/>
              </a:spcBef>
            </a:pP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ts val="1800"/>
              </a:spcBef>
            </a:pP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ts val="1800"/>
              </a:spcBef>
            </a:pP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Rand_test1.cpp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CC12F-3018-4A50-AF18-B9EB7622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1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EBD9-515D-4105-9E8B-E50C0708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2 </a:t>
            </a:r>
            <a:r>
              <a:rPr lang="en-US" dirty="0"/>
              <a:t>Random numbers – </a:t>
            </a:r>
            <a:r>
              <a:rPr lang="en-US" dirty="0" err="1">
                <a:solidFill>
                  <a:srgbClr val="FF0000"/>
                </a:solidFill>
              </a:rPr>
              <a:t>Inclass</a:t>
            </a:r>
            <a:r>
              <a:rPr lang="en-US" dirty="0">
                <a:solidFill>
                  <a:srgbClr val="FF0000"/>
                </a:solidFill>
              </a:rPr>
              <a:t>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D1905-4EB9-40E1-A6C3-E84704AA2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two random numbers. One number must be between 43 and 87. The second number must be between 35 and 93. Display the sum of two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90353-93B1-44D5-A2AA-772D9880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0990-A014-4332-8E6B-60D018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RANDOM NUMBER GENERATION</a:t>
            </a:r>
            <a:br>
              <a:rPr lang="en-US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9F4A4-9E65-4D42-BA50-6DDF113B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The element of chance can be introduced into computer applications by using the C Standard Library function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rand()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from the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cstdlib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header.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rand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function generates a pseudo-random integer between 0 and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RAND_MAX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(a symbolic constant defined in the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Lucida Console" pitchFamily="49" charset="0"/>
              </a:rPr>
              <a:t>cstdlib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header).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It can be used as follows:</a:t>
            </a:r>
          </a:p>
          <a:p>
            <a:pPr lvl="2">
              <a:lnSpc>
                <a:spcPct val="90000"/>
              </a:lnSpc>
              <a:buFont typeface="Wingdings 2" pitchFamily="18" charset="2"/>
              <a:buNone/>
            </a:pPr>
            <a:r>
              <a:rPr lang="en-US" dirty="0" err="1">
                <a:solidFill>
                  <a:srgbClr val="000000"/>
                </a:solidFill>
                <a:latin typeface="Lucida Console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 = rand();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CC010-67DF-4385-9C6B-6F06213A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4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0990-A014-4332-8E6B-60D018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RANDOM NUMBER GENERATION</a:t>
            </a:r>
            <a:br>
              <a:rPr lang="en-US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9F4A4-9E65-4D42-BA50-6DDF113B7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89" y="1066800"/>
            <a:ext cx="8686800" cy="5177269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Standard C states that the value of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RAND_MAX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must be at least 32767, which is the maximum value for a two-byte (i.e., 16-bit) integer.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rand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truly produces integers at random, every number between 0 and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RAND_MAX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has an equal chance (or probability) of being chosen each time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rand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is called.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The range of values produced directly by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rand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is often different from what is needed in a specific application. 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For example, a program that simulates coin tossing might require only 0 for “heads” and 1 for “tails.” 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A dice-rolling program that simulates a six-sided die would require random integers from 1 to 6.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Dice.cpp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CC010-67DF-4385-9C6B-6F06213A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8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0990-A014-4332-8E6B-60D018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RANDOM NUMBER GENERATION</a:t>
            </a:r>
            <a:br>
              <a:rPr lang="en-US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9F4A4-9E65-4D42-BA50-6DDF113B7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89" y="1066800"/>
            <a:ext cx="8686800" cy="5177269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If we need our random numbers to be generated within a specific range, we can do that by using </a:t>
            </a:r>
            <a:r>
              <a:rPr lang="en-US" b="1" i="1" dirty="0">
                <a:solidFill>
                  <a:srgbClr val="000000"/>
                </a:solidFill>
                <a:latin typeface="Times New Roman" pitchFamily="18" charset="0"/>
              </a:rPr>
              <a:t>scaling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b="1" i="1" dirty="0">
                <a:solidFill>
                  <a:srgbClr val="000000"/>
                </a:solidFill>
                <a:latin typeface="Times New Roman" pitchFamily="18" charset="0"/>
              </a:rPr>
              <a:t>shifting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. 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0000"/>
                </a:solidFill>
                <a:latin typeface="Times New Roman" pitchFamily="18" charset="0"/>
              </a:rPr>
              <a:t>Scaling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limits (i.e., “scales”) the maximum value produced by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rand()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to whatever we specify.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0000"/>
                </a:solidFill>
                <a:latin typeface="Times New Roman" pitchFamily="18" charset="0"/>
              </a:rPr>
              <a:t>Shifting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shifts the range (generally to the right) on the number line.  </a:t>
            </a:r>
            <a:endParaRPr lang="en-US" b="1" i="1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CC010-67DF-4385-9C6B-6F06213A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2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0990-A014-4332-8E6B-60D018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Scaling</a:t>
            </a:r>
            <a:br>
              <a:rPr lang="en-US" sz="2800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9F4A4-9E65-4D42-BA50-6DDF113B7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89" y="1066800"/>
            <a:ext cx="8686800" cy="5177269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To perform </a:t>
            </a:r>
            <a:r>
              <a:rPr lang="en-US" b="1" i="1" dirty="0">
                <a:solidFill>
                  <a:srgbClr val="000000"/>
                </a:solidFill>
                <a:latin typeface="Times New Roman" pitchFamily="18" charset="0"/>
              </a:rPr>
              <a:t>scaling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on the value produced by the rand() function, we use the modulus operator: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</a:rPr>
            </a:b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x = rand() % 6;</a:t>
            </a:r>
            <a:b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Produces a random number between 0 and 5.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In general, a scaling factor of “n” produces random numbers between 0 and n-1.  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</a:rPr>
            </a:br>
            <a:br>
              <a:rPr lang="en-US" sz="18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x = rand() % n;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CC010-67DF-4385-9C6B-6F06213A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7D3F-FCB5-40FE-BC33-5A56432A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Shifting</a:t>
            </a:r>
            <a:br>
              <a:rPr lang="en-US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98927-A13C-4E10-9952-54B7BD360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To perform </a:t>
            </a:r>
            <a:r>
              <a:rPr lang="en-US" b="1" i="1" dirty="0">
                <a:solidFill>
                  <a:srgbClr val="000000"/>
                </a:solidFill>
                <a:latin typeface="Times New Roman" pitchFamily="18" charset="0"/>
              </a:rPr>
              <a:t>shifting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on the value produced by the rand() function, we add an integer value to it: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</a:rPr>
            </a:b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x = rand() + 5;</a:t>
            </a:r>
            <a:b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Produces a random number between 5 and RAND_MAX + 5.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D4AD3-FDAA-4F98-9EE1-B999EE82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3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7D3F-FCB5-40FE-BC33-5A56432A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Scaling and Shifting</a:t>
            </a:r>
            <a:br>
              <a:rPr lang="en-US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98927-A13C-4E10-9952-54B7BD360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These two operations can be combined to produce a random integer value in almost any range we want.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For example:  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= 1 + rand() % 6;</a:t>
            </a:r>
            <a:b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will produce random numbers between 1 and 6 (which might be useful if simulating a roll of the dice).  </a:t>
            </a:r>
            <a:endParaRPr lang="en-US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D4AD3-FDAA-4F98-9EE1-B999EE82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7D3F-FCB5-40FE-BC33-5A56432A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Scaling and Shifting</a:t>
            </a:r>
            <a:br>
              <a:rPr lang="en-US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98927-A13C-4E10-9952-54B7BD360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b="1" dirty="0">
                <a:solidFill>
                  <a:srgbClr val="000000"/>
                </a:solidFill>
                <a:latin typeface="Times New Roman" pitchFamily="18" charset="0"/>
              </a:rPr>
              <a:t>To summarize</a:t>
            </a:r>
            <a:r>
              <a:rPr lang="en-US" sz="2500" dirty="0">
                <a:solidFill>
                  <a:srgbClr val="000000"/>
                </a:solidFill>
                <a:latin typeface="Times New Roman" pitchFamily="18" charset="0"/>
              </a:rPr>
              <a:t>:  The values produced directly by </a:t>
            </a:r>
            <a:r>
              <a:rPr lang="en-US" sz="2500" dirty="0">
                <a:solidFill>
                  <a:srgbClr val="000000"/>
                </a:solidFill>
                <a:latin typeface="Lucida Console" pitchFamily="49" charset="0"/>
              </a:rPr>
              <a:t>rand</a:t>
            </a:r>
            <a:r>
              <a:rPr lang="en-US" sz="2500" dirty="0">
                <a:solidFill>
                  <a:srgbClr val="000000"/>
                </a:solidFill>
                <a:latin typeface="Times New Roman" pitchFamily="18" charset="0"/>
              </a:rPr>
              <a:t> are always in the range:</a:t>
            </a:r>
          </a:p>
          <a:p>
            <a:pPr lvl="2">
              <a:buFont typeface="Wingdings 2" pitchFamily="18" charset="2"/>
              <a:buNone/>
            </a:pPr>
            <a:r>
              <a:rPr lang="en-US" sz="1900" b="1" dirty="0">
                <a:solidFill>
                  <a:srgbClr val="128AFF"/>
                </a:solidFill>
                <a:latin typeface="Lucida Console" pitchFamily="49" charset="0"/>
              </a:rPr>
              <a:t>0</a:t>
            </a:r>
            <a:r>
              <a:rPr lang="en-US" sz="1900" b="1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1900" b="1" dirty="0">
                <a:solidFill>
                  <a:srgbClr val="000000"/>
                </a:solidFill>
                <a:latin typeface="Symbol" pitchFamily="18" charset="2"/>
              </a:rPr>
              <a:t>£</a:t>
            </a:r>
            <a:r>
              <a:rPr lang="en-US" sz="1900" b="1" dirty="0">
                <a:solidFill>
                  <a:srgbClr val="000000"/>
                </a:solidFill>
                <a:latin typeface="Lucida Console" pitchFamily="49" charset="0"/>
              </a:rPr>
              <a:t> rand() </a:t>
            </a:r>
            <a:r>
              <a:rPr lang="en-US" sz="1900" b="1" dirty="0">
                <a:solidFill>
                  <a:srgbClr val="000000"/>
                </a:solidFill>
                <a:latin typeface="Symbol" pitchFamily="18" charset="2"/>
              </a:rPr>
              <a:t>£</a:t>
            </a:r>
            <a:r>
              <a:rPr lang="en-US" sz="1900" b="1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1900" b="1" dirty="0">
                <a:solidFill>
                  <a:srgbClr val="128AFF"/>
                </a:solidFill>
                <a:latin typeface="Lucida Console" pitchFamily="49" charset="0"/>
              </a:rPr>
              <a:t>RAND_MAX</a:t>
            </a:r>
          </a:p>
          <a:p>
            <a:r>
              <a:rPr lang="en-US" sz="2500" dirty="0">
                <a:solidFill>
                  <a:srgbClr val="000000"/>
                </a:solidFill>
                <a:latin typeface="Times New Roman" pitchFamily="18" charset="0"/>
              </a:rPr>
              <a:t>As you know, the following statement simulates rolling a six-sided die:</a:t>
            </a:r>
          </a:p>
          <a:p>
            <a:pPr lvl="2">
              <a:buFont typeface="Wingdings 2" pitchFamily="18" charset="2"/>
              <a:buNone/>
            </a:pPr>
            <a:r>
              <a:rPr lang="en-US" sz="1900" dirty="0">
                <a:solidFill>
                  <a:srgbClr val="000000"/>
                </a:solidFill>
                <a:latin typeface="Lucida Console" pitchFamily="49" charset="0"/>
              </a:rPr>
              <a:t>face = </a:t>
            </a:r>
            <a:r>
              <a:rPr lang="en-US" sz="1900" b="1" dirty="0">
                <a:solidFill>
                  <a:srgbClr val="128AFF"/>
                </a:solidFill>
                <a:latin typeface="Lucida Console" pitchFamily="49" charset="0"/>
              </a:rPr>
              <a:t>1</a:t>
            </a:r>
            <a:r>
              <a:rPr lang="en-US" sz="1900" b="1" dirty="0">
                <a:solidFill>
                  <a:srgbClr val="000000"/>
                </a:solidFill>
                <a:latin typeface="Lucida Console" pitchFamily="49" charset="0"/>
              </a:rPr>
              <a:t> + rand() % </a:t>
            </a:r>
            <a:r>
              <a:rPr lang="en-US" sz="1900" b="1" dirty="0">
                <a:solidFill>
                  <a:srgbClr val="128AFF"/>
                </a:solidFill>
                <a:latin typeface="Lucida Console" pitchFamily="49" charset="0"/>
              </a:rPr>
              <a:t>6</a:t>
            </a:r>
            <a:r>
              <a:rPr lang="en-US" sz="1900" b="1" dirty="0">
                <a:solidFill>
                  <a:srgbClr val="000000"/>
                </a:solidFill>
                <a:latin typeface="Lucida Console" pitchFamily="49" charset="0"/>
              </a:rPr>
              <a:t>;</a:t>
            </a:r>
          </a:p>
          <a:p>
            <a:pPr lvl="1"/>
            <a:r>
              <a:rPr lang="en-US" sz="2100" dirty="0">
                <a:solidFill>
                  <a:srgbClr val="000000"/>
                </a:solidFill>
                <a:latin typeface="Times New Roman" pitchFamily="18" charset="0"/>
              </a:rPr>
              <a:t>The width of this range (i.e., the number of consecutive integers in the range) is 6 and the starting number in the range is 1.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500" dirty="0">
                <a:solidFill>
                  <a:srgbClr val="000000"/>
                </a:solidFill>
                <a:latin typeface="Times New Roman" pitchFamily="18" charset="0"/>
              </a:rPr>
              <a:t> We can generalize this result as follows</a:t>
            </a:r>
          </a:p>
          <a:p>
            <a:pPr lvl="2">
              <a:lnSpc>
                <a:spcPct val="90000"/>
              </a:lnSpc>
              <a:buFont typeface="Wingdings 2" pitchFamily="18" charset="2"/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n = a + rand() % b;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 a is the </a:t>
            </a:r>
            <a:r>
              <a:rPr lang="en-US" sz="2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shifting value</a:t>
            </a: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(which is equal to the first number in the desired range of consecutive integers) and b is the </a:t>
            </a:r>
            <a:r>
              <a:rPr lang="en-US" sz="2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scaling factor </a:t>
            </a: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(which is equal to the width of the desired range of consecutive integers).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D4AD3-FDAA-4F98-9EE1-B999EE82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8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7D3F-FCB5-40FE-BC33-5A56432A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Scaling and Shifting</a:t>
            </a:r>
            <a:br>
              <a:rPr lang="en-US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98927-A13C-4E10-9952-54B7BD360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500" dirty="0">
                <a:solidFill>
                  <a:srgbClr val="000000"/>
                </a:solidFill>
                <a:latin typeface="Times New Roman" pitchFamily="18" charset="0"/>
              </a:rPr>
              <a:t>As we mentioned, the general formula for calculating random integers values within a specified range is:</a:t>
            </a:r>
          </a:p>
          <a:p>
            <a:pPr lvl="2">
              <a:lnSpc>
                <a:spcPct val="90000"/>
              </a:lnSpc>
              <a:buFont typeface="Wingdings 2" pitchFamily="18" charset="2"/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n = a + rand() % b;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where a is the </a:t>
            </a:r>
            <a:r>
              <a:rPr lang="en-US" sz="2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shifting value</a:t>
            </a: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b is the </a:t>
            </a:r>
            <a:r>
              <a:rPr lang="en-US" sz="2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scaling factor</a:t>
            </a: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Creating such a range is therefore a </a:t>
            </a:r>
            <a:r>
              <a:rPr lang="en-US" sz="25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two-step process</a:t>
            </a: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Determine the number of numbers in the desired range.  Let that value =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en-US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Note that if a &lt;= x &lt;= b, the number of numbers = (b - a) + 1.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Determine the starting value of the range.  Let that value =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resulting expression will generate random integer values over a range of size </a:t>
            </a:r>
            <a:r>
              <a:rPr lang="en-US" sz="2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starting at </a:t>
            </a:r>
            <a:r>
              <a:rPr lang="en-US" sz="2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D4AD3-FDAA-4F98-9EE1-B999EE82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528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BCBCB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5F5F5F"/>
        </a:dk1>
        <a:lt1>
          <a:srgbClr val="DDDDDD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9900"/>
        </a:accent2>
        <a:accent3>
          <a:srgbClr val="AAAAAA"/>
        </a:accent3>
        <a:accent4>
          <a:srgbClr val="BDBDBD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46500</TotalTime>
  <Words>1260</Words>
  <Application>Microsoft Office PowerPoint</Application>
  <PresentationFormat>On-screen Show (4:3)</PresentationFormat>
  <Paragraphs>117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8" baseType="lpstr">
      <vt:lpstr>Calibri</vt:lpstr>
      <vt:lpstr>Courier New</vt:lpstr>
      <vt:lpstr>Lucida Console</vt:lpstr>
      <vt:lpstr>Monotype Sorts</vt:lpstr>
      <vt:lpstr>Symbol</vt:lpstr>
      <vt:lpstr>Times New Roman</vt:lpstr>
      <vt:lpstr>Wingdings</vt:lpstr>
      <vt:lpstr>Wingdings 2</vt:lpstr>
      <vt:lpstr>Default Design</vt:lpstr>
      <vt:lpstr>Random Number Generation</vt:lpstr>
      <vt:lpstr> RANDOM NUMBER GENERATION </vt:lpstr>
      <vt:lpstr> RANDOM NUMBER GENERATION </vt:lpstr>
      <vt:lpstr> RANDOM NUMBER GENERATION </vt:lpstr>
      <vt:lpstr>  Scaling  </vt:lpstr>
      <vt:lpstr> Shifting </vt:lpstr>
      <vt:lpstr> Scaling and Shifting </vt:lpstr>
      <vt:lpstr> Scaling and Shifting </vt:lpstr>
      <vt:lpstr> Scaling and Shifting </vt:lpstr>
      <vt:lpstr> Scaling and Shifting </vt:lpstr>
      <vt:lpstr> Scaling and Shifting </vt:lpstr>
      <vt:lpstr> RANDOM NUMBER GENERATION </vt:lpstr>
      <vt:lpstr> RANDOM NUMBER GENERATION </vt:lpstr>
      <vt:lpstr> RANDOM NUMBER GENERATION </vt:lpstr>
      <vt:lpstr>PowerPoint Presentation</vt:lpstr>
      <vt:lpstr> RANDOM NUMBER GENERATION </vt:lpstr>
      <vt:lpstr> RANDOM NUMBER GENERATION </vt:lpstr>
      <vt:lpstr>Add 2 Random numbers – Inclass activity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Java</dc:title>
  <dc:creator>Y. Daniel Liang</dc:creator>
  <cp:lastModifiedBy>Srimathi Srinivasan</cp:lastModifiedBy>
  <cp:revision>1220</cp:revision>
  <cp:lastPrinted>1998-02-24T16:19:51Z</cp:lastPrinted>
  <dcterms:created xsi:type="dcterms:W3CDTF">1995-06-10T17:31:50Z</dcterms:created>
  <dcterms:modified xsi:type="dcterms:W3CDTF">2022-09-15T14:36:03Z</dcterms:modified>
</cp:coreProperties>
</file>