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06" r:id="rId1"/>
    <p:sldMasterId id="2147483909" r:id="rId2"/>
  </p:sldMasterIdLst>
  <p:notesMasterIdLst>
    <p:notesMasterId r:id="rId90"/>
  </p:notesMasterIdLst>
  <p:handoutMasterIdLst>
    <p:handoutMasterId r:id="rId91"/>
  </p:handoutMasterIdLst>
  <p:sldIdLst>
    <p:sldId id="584" r:id="rId3"/>
    <p:sldId id="502" r:id="rId4"/>
    <p:sldId id="503" r:id="rId5"/>
    <p:sldId id="262" r:id="rId6"/>
    <p:sldId id="263" r:id="rId7"/>
    <p:sldId id="375" r:id="rId8"/>
    <p:sldId id="264" r:id="rId9"/>
    <p:sldId id="265" r:id="rId10"/>
    <p:sldId id="266" r:id="rId11"/>
    <p:sldId id="268" r:id="rId12"/>
    <p:sldId id="267" r:id="rId13"/>
    <p:sldId id="269" r:id="rId14"/>
    <p:sldId id="270" r:id="rId15"/>
    <p:sldId id="271" r:id="rId16"/>
    <p:sldId id="272" r:id="rId17"/>
    <p:sldId id="273" r:id="rId18"/>
    <p:sldId id="274" r:id="rId19"/>
    <p:sldId id="275" r:id="rId20"/>
    <p:sldId id="411" r:id="rId21"/>
    <p:sldId id="357" r:id="rId22"/>
    <p:sldId id="276" r:id="rId23"/>
    <p:sldId id="277" r:id="rId24"/>
    <p:sldId id="412" r:id="rId25"/>
    <p:sldId id="410" r:id="rId26"/>
    <p:sldId id="278" r:id="rId27"/>
    <p:sldId id="279" r:id="rId28"/>
    <p:sldId id="585" r:id="rId29"/>
    <p:sldId id="509" r:id="rId30"/>
    <p:sldId id="280" r:id="rId31"/>
    <p:sldId id="281" r:id="rId32"/>
    <p:sldId id="283" r:id="rId33"/>
    <p:sldId id="282" r:id="rId34"/>
    <p:sldId id="284" r:id="rId35"/>
    <p:sldId id="285" r:id="rId36"/>
    <p:sldId id="510" r:id="rId37"/>
    <p:sldId id="586" r:id="rId38"/>
    <p:sldId id="672" r:id="rId39"/>
    <p:sldId id="286" r:id="rId40"/>
    <p:sldId id="287" r:id="rId41"/>
    <p:sldId id="389" r:id="rId42"/>
    <p:sldId id="390" r:id="rId43"/>
    <p:sldId id="395" r:id="rId44"/>
    <p:sldId id="391" r:id="rId45"/>
    <p:sldId id="288" r:id="rId46"/>
    <p:sldId id="517" r:id="rId47"/>
    <p:sldId id="518" r:id="rId48"/>
    <p:sldId id="519" r:id="rId49"/>
    <p:sldId id="520" r:id="rId50"/>
    <p:sldId id="521" r:id="rId51"/>
    <p:sldId id="294" r:id="rId52"/>
    <p:sldId id="511" r:id="rId53"/>
    <p:sldId id="522" r:id="rId54"/>
    <p:sldId id="523" r:id="rId55"/>
    <p:sldId id="369" r:id="rId56"/>
    <p:sldId id="370" r:id="rId57"/>
    <p:sldId id="371" r:id="rId58"/>
    <p:sldId id="372" r:id="rId59"/>
    <p:sldId id="373" r:id="rId60"/>
    <p:sldId id="422" r:id="rId61"/>
    <p:sldId id="589" r:id="rId62"/>
    <p:sldId id="675" r:id="rId63"/>
    <p:sldId id="592" r:id="rId64"/>
    <p:sldId id="594" r:id="rId65"/>
    <p:sldId id="524" r:id="rId66"/>
    <p:sldId id="525" r:id="rId67"/>
    <p:sldId id="526" r:id="rId68"/>
    <p:sldId id="527" r:id="rId69"/>
    <p:sldId id="575" r:id="rId70"/>
    <p:sldId id="343" r:id="rId71"/>
    <p:sldId id="576" r:id="rId72"/>
    <p:sldId id="530" r:id="rId73"/>
    <p:sldId id="344" r:id="rId74"/>
    <p:sldId id="577" r:id="rId75"/>
    <p:sldId id="531" r:id="rId76"/>
    <p:sldId id="345" r:id="rId77"/>
    <p:sldId id="578" r:id="rId78"/>
    <p:sldId id="532" r:id="rId79"/>
    <p:sldId id="579" r:id="rId80"/>
    <p:sldId id="346" r:id="rId81"/>
    <p:sldId id="580" r:id="rId82"/>
    <p:sldId id="581" r:id="rId83"/>
    <p:sldId id="529" r:id="rId84"/>
    <p:sldId id="582" r:id="rId85"/>
    <p:sldId id="583" r:id="rId86"/>
    <p:sldId id="415" r:id="rId87"/>
    <p:sldId id="587" r:id="rId88"/>
    <p:sldId id="420" r:id="rId89"/>
  </p:sldIdLst>
  <p:sldSz cx="9144000" cy="6858000" type="screen4x3"/>
  <p:notesSz cx="6858000" cy="91440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57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mathi Srinivasan" initials="SS" lastIdx="0" clrIdx="0">
    <p:extLst>
      <p:ext uri="{19B8F6BF-5375-455C-9EA6-DF929625EA0E}">
        <p15:presenceInfo xmlns:p15="http://schemas.microsoft.com/office/powerpoint/2012/main" userId="0e4bd1853a8009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D76213"/>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45" autoAdjust="0"/>
    <p:restoredTop sz="95688" autoAdjust="0"/>
  </p:normalViewPr>
  <p:slideViewPr>
    <p:cSldViewPr>
      <p:cViewPr varScale="1">
        <p:scale>
          <a:sx n="63" d="100"/>
          <a:sy n="63" d="100"/>
        </p:scale>
        <p:origin x="896" y="64"/>
      </p:cViewPr>
      <p:guideLst>
        <p:guide orient="horz" pos="864"/>
        <p:guide pos="57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238"/>
    </p:cViewPr>
  </p:sorterViewPr>
  <p:notesViewPr>
    <p:cSldViewPr>
      <p:cViewPr varScale="1">
        <p:scale>
          <a:sx n="49" d="100"/>
          <a:sy n="49" d="100"/>
        </p:scale>
        <p:origin x="2732"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notesMaster" Target="notesMasters/notesMaster1.xml"/><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commentAuthors" Target="commentAuthor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C6DAAA-A62C-4E48-8577-124FF6772C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BECF2F-6C27-4FC1-AFF4-E0E7488EC9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345B7F-AFA2-49D9-8085-1EABC4198E29}" type="datetimeFigureOut">
              <a:rPr lang="en-US" smtClean="0"/>
              <a:t>9/23/2022</a:t>
            </a:fld>
            <a:endParaRPr lang="en-US"/>
          </a:p>
        </p:txBody>
      </p:sp>
      <p:sp>
        <p:nvSpPr>
          <p:cNvPr id="4" name="Footer Placeholder 3">
            <a:extLst>
              <a:ext uri="{FF2B5EF4-FFF2-40B4-BE49-F238E27FC236}">
                <a16:creationId xmlns:a16="http://schemas.microsoft.com/office/drawing/2014/main" id="{2AADA378-66DC-4B68-9A83-3437F1BC20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5336D9-01D6-4808-890A-1A68D87A42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B3EBE4-3A43-431A-A88F-BD125523E294}" type="slidenum">
              <a:rPr lang="en-US" smtClean="0"/>
              <a:t>‹#›</a:t>
            </a:fld>
            <a:endParaRPr lang="en-US"/>
          </a:p>
        </p:txBody>
      </p:sp>
    </p:spTree>
    <p:extLst>
      <p:ext uri="{BB962C8B-B14F-4D97-AF65-F5344CB8AC3E}">
        <p14:creationId xmlns:p14="http://schemas.microsoft.com/office/powerpoint/2010/main" val="344152529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1709" units="cm"/>
          <inkml:channel name="Y" type="integer" max="21139" units="cm"/>
          <inkml:channel name="F" type="integer" max="65535" units="dev"/>
          <inkml:channel name="T" type="integer" max="2.14748E9" units="dev"/>
        </inkml:traceFormat>
        <inkml:channelProperties>
          <inkml:channelProperty channel="X" name="resolution" value="999.96844" units="1/cm"/>
          <inkml:channelProperty channel="Y" name="resolution" value="999.9527" units="1/cm"/>
          <inkml:channelProperty channel="F" name="resolution" value="0" units="1/dev"/>
          <inkml:channelProperty channel="T" name="resolution" value="1" units="1/dev"/>
        </inkml:channelProperties>
      </inkml:inkSource>
      <inkml:timestamp xml:id="ts0" timeString="2022-02-15T22:53:40.384"/>
    </inkml:context>
    <inkml:brush xml:id="br0">
      <inkml:brushProperty name="width" value="0.05292" units="cm"/>
      <inkml:brushProperty name="height" value="0.05292" units="cm"/>
      <inkml:brushProperty name="color" value="#FF0000"/>
    </inkml:brush>
  </inkml:definitions>
  <inkml:trace contextRef="#ctx0" brushRef="#br0">15412 8269 14847 0,'0'0'0'0,"0"0"0"0,8 12 0 0,-4-1 352 0,2-1 80 0,-1-1 16 0,-1-2 0 0,0 2-160 15,0-1-32-15,2 2 0 0,-2-2 0 0,1 3 368 16,3 0 64-16,-2-1 16 0,0 5 0 0,2 4-160 16,0 5-32-16,1 1 0 0,-1 4 0 0,0 4-192 15,1 2-64-15,-2-1 0 0,-2-1 0 0,2 0 0 16,-3-1 0-16,0-4 0 0,-1-2 0 0,-2 1 112 16,-2-4 16-16,-2 0 0 0,-1-4 0 0,1-2-112 15,-3 1-16-15,-1 0 0 0,-1-1 0 0,0 1-96 16,-2-2-32-16,1 0 0 0,-3 0 0 0,1-1-128 15,1 0 0-15,1-2 0 0,1-3-176 0,-3-1 176 32,4-3-128-32,7-6 128 0,0 0-128 0,-13-6-368 31,3-4-64-31,4-5-16 0,-4-51-9696 0</inkml:trace>
  <inkml:trace contextRef="#ctx0" brushRef="#br0" timeOffset="173">15546 7721 9215 0,'0'0'0'0,"0"0"0"0,0 0 0 0,0 0 0 15,0 0 0-15,0 0 144 0,0 0-144 0,0 0-480 16,0 0-176-16,0 0-48 0,0 0-2368 0</inkml:trace>
  <inkml:trace contextRef="#ctx0" brushRef="#br0" timeOffset="625">15956 8187 10239 0,'0'0'0'0,"0"0"0"0,-3-11 0 0,1-1 656 15,-5-2 144-15,-1-2 32 0,-2-1 0 0,-2-4-624 0,0-3-208 16,-4 0 144-16,2-4-144 0,-1 1 288 0,1 0-32 0,-1 4 0 0,1 1 0 16,3 4 64-16,-2 4 0 0,4-1 0 15,2 3 0-15,1 1-112 0,6 11-16 0,0 0 0 0,0 0 0 0,-12-7-192 16,1 2 0-16,11 5 0 0,0 0 0 0,0 0 400 15,0 0 48-15,-9 5 0 0,0 2 0 0,2 2 96 16,4 2 32-16,-2 5 0 16,2 0 0-16,0 10-416 0,1 6-160 0,2 2 128 15,2 3-128-15,0 0 288 0,-1 3-32 16,0-3 0-16,2-3 0 0,-2 1-256 0,2 2 0 0,-2-4 0 16,1-3 0-16,0 3 208 0,1 3-16 0,-1 7 0 0,-1 7 0 15,2 5-192-15,2 6 0 0,-4-4 0 0,-1-9 0 0,2 1 0 16,0-3 0-16,-2-7 0 0,0-2 0 15,-2 2 0-15,-1 0-160 0,2 3 32 0,-1 2 0 0,-2 4 128 32,2-1 0-32,-3-4 128 0,3-5-128 0,-5-7-752 31,3-8-208-31,0-4-64 0,-8-15-7056 0</inkml:trace>
  <inkml:trace contextRef="#ctx0" brushRef="#br0" timeOffset="1057.07">16432 7752 14847 0,'-21'16'0'0,"5"1"0"0,-3 6 0 0,0 13 304 15,3 9 64-15,-1 11 16 0,3 9 0 0,-1 0-64 0,1-3 0 0,-1-3 0 0,1-6 0 16,-1 1 160-16,0 8 32 0,0 8 0 0,3 13 0 0,1-4 192 16,-1-5 64-16,1-11 0 0,2-8 0 0,-1-4-416 15,3 1-80-15,5 2-16 0,0 5 0 0,2-1 0 16,3 0 0-16,1-9 0 0,7-9 0 0,-3-7-48 16,3-9-16-16,-2-3 0 0,3-3 0 0,3-7-400 31,2-3-96-31,0-4-16 0,3-4 0 0,1-3-1536 15,0-8-304-15,5-2-64 0,5-7-5264 0</inkml:trace>
  <inkml:trace contextRef="#ctx0" brushRef="#br0" timeOffset="1669.21">17188 8235 17151 0,'0'0'0'0,"7"-9"0"0,-7 9 0 0,5-11 816 0,5-1 160 0,-5 5 48 0,-5 7 0 0,11-5-464 16,-2 0-96-16,2 2-16 0,3-1 0 0,-3 0-144 15,1-2-48-15,1 5 0 0,2-2 0 0,-3 2-96 16,0 1-32-16,2 3 0 0,1 1 0 0,0 4-304 15,-6-1-64-15,2 6-16 0,1 5 0 0,-4 0 256 16,1 7 0-16,-2-1 0 0,-3 2 160 0,0 2-160 16,-4 7 0-16,-4 10 0 0,-1 10-176 0,-2 6-64 15,-2 5-16-15,1-5 0 0,-2-11 0 0,2-6 256 16,-4-3 160-16,0-6-32 0,-3-4 0 0,1-3-128 16,4-1 0-16,-5 2 0 0,1-2 0 0,1-3 128 15,2-1 0-15,-1-4 0 0,5-3 0 0,0-7 208 16,2-1 48-16,5-8 0 0,0 0 0 0,0 0 96 15,0 0 32-15,-3-12 0 0,3-4 0 0,2-6-208 16,0-3-48-16,6-1 0 0,3 3 0 0,3 0-256 16,0-1 160-16,3-2-160 0,0-5 128 0,1-1-128 15,-1-2 0-15,2-5 0 0,0-6-176 0,3-4-64 16,2-7-16-16,6 1 0 0,3 6 0 0,1 7 256 16,0 3 256-16,1 10-48 0,-1 4-16 0,-2 6-192 0,-2 4 144 15,-7 3-144-15,-2 7 128 0,-3-2 320 0,-3-1 48 16,-4 4 16-16,-11 4 0 0,10 5-256 0,-4 8-64 15,-4-1 0-15,-3-1 0 0,-3 10-192 0,-1 7 0 0,-3 13 0 0,-1 8 0 16,-1 6 0-16,-7 8-160 0,4-6 32 0,1-7 0 16,-2-4 128-16,2-8 0 0,-1-5 0 15,3-3 0-15,2-2 0 0,1-1 176 0,2-1-48 0,1 1 0 16,3-1-128 0,2 3-176-16,2 0 48 0,2-2 0 0,3 0-1392 31,4-6-272-31,0-3-48 0,45-32-8480 0</inkml:trace>
  <inkml:trace contextRef="#ctx0" brushRef="#br0" timeOffset="2167.31">18937 8102 18687 0,'0'0'0'0,"0"0"0"0,0 0 0 0,0 0 864 16,0 0 176-16,-1 12 48 0,1 0 0 0,0-2-720 15,0-10-144-15,1 12-32 0,5 0 0 0,-1-4-48 16,3-1-16-16,0-1 0 0,2 1 0 0,2-1 112 16,3-5 16-16,-2 0 0 0,2 3 0 0,3-4-112 0,2-2-16 0,-1-1 0 0,4 0 0 15,8 2 368-15,7 1 64 0,2 1 16 16,2 1 0-16,4-2-64 0,4 0 0 15,-4-2 0-15,-3-2 0 0,-4 2-256 0,-7-1-48 16,-5 0-16-16,-1 3 0 0,-3 1 64 0,1 2 0 16,-5-1 0-16,1 3 0 0,2-1-256 0,2 1-160 15,-1-2 32-15,1 2 0 0,-5 1 128 0,0-1 0 0,-3 7 0 0,-2 2 0 0,-3-5 0 16,-3 2 0-16,-3-5 0 0,-5-6 0 0,-1 13 0 16,-3 5 0-16,-4-2 128 0,-3-1-128 0,-4 4 0 15,-4 4 0-15,-2 2 0 16,-2 9 0-16,1 2 320 0,-2 9 0 0,4-1 0 15,1 0 0-15,-2-1 0 0,-3-3 0 0,0-1 0 0,-6-5 0 0,-2-3-192 16,-5-4-128-16,-3 0 128 0,-3-4-128 0,-3 4 0 16,0 2 0-16,4-1 0 0,4 6-128 0,4 2 128 31,6-1 0-31,2-2 0 0,6-5 0 0,4-2-752 16,3-6-112-16,6-7-32 0,1-6 0 0,6-7-816 31,0 0-160-31,0 0-48 0,56-85-8448 0</inkml:trace>
  <inkml:trace contextRef="#ctx0" brushRef="#br0" timeOffset="2707">20576 7952 17407 0,'0'0'0'0,"8"3"0"0,1 2 0 0,-3 2 1376 0,-1 2 288 16,1 2 48-16,-4 5 16 0,0 3-1136 0,-2 7-208 0,0-2-64 0,1 3 0 0,0 1-144 16,-1 5-48-1,0-1 0-15,0-3 0 0,0 0 64 0,2 0 0 0,-1-4 0 0,2 4 0 0,2-1 0 16,-2 3 0-16,1 0 0 0,1-1 0 0,2 0 96 16,2-2 32-16,2-2 0 0,1-1 0 0,2-5 48 15,-2-3 16-15,2-4 0 0,0-2 0 0,1-4-160 16,3-5-32-16,2-4 0 0,6-5 0 0,3-7-192 15,1-3 144-15,4-6-144 16,4 0 128-16,-2-5-304 0,3 1-64 0,-2 0-16 0,-4 1 0 0,-3 4-96 16,-3 1-32-16,-5 2 0 0,-6 4 0 0,-1-1 384 15,-1-3 128-15,0 1 0 0,1 4 0 0,-7-1-128 16,-3 0 128-16,-1 3-128 0,-4 12 128 0,0 0 64 16,0 0 0-16,0 0 0 0,4-14 0 0,-4 14 0 15,0 0 0-15,0 0 0 0,-8 12 0 0,-1 3-192 16,-2 4 128-16,2-1-128 0,-5 2 128 0,1 6 160 15,-1 5 32-15,-1 9 0 0,-1 17 0 0,-1 6-160 16,-4 7-32-16,0-5 0 0,0-8 0 0,-1-6-128 16,0-1-176-16,3 0 48 0,0 8 0 0,-1 7 128 15,1 8 0-15,3-7 128 0,2-7-128 0,4-7 0 16,-4-9 0-16,2-3 0 0,4-3-128 0,-3-3 128 16,4-3 0-16,-4 1 0 0,5 2 0 0,-5 1 0 15,4 3 0-15,-4 1 128 0,2-4-128 0,1-3 0 16,1-1-240-1,0-5 48-15,2-6 0 0,-3-4-1280 16,2-3-256-16,6-13-64 16,3-53-9312-16</inkml:trace>
  <inkml:trace contextRef="#ctx0" brushRef="#br0" timeOffset="3149.2">22063 7206 22527 0,'0'0'0'0,"10"2"0"0,2 5 0 16,-3-2 864-16,3 1 176 0,2 2 48 0,-3-1 0 0,3 1-208 15,4 1-48-15,0 3 0 0,2 0 0 0,-1 6-400 16,1 4-96-16,0 3-16 0,3 2 0 0,-3 6-96 15,1 6-32-15,-1-3 0 0,4-2 0 0,-4 0-48 16,1-1-16-16,0-1 0 0,2-7 0 0,3 2 112 16,3-4 16-16,1 1 0 0,0-1 0 0,-2 0-256 15,1 0-256-15,-2 8 48 0,-3 8 16 0,-1 10 192 16,-4 10 0-16,-3 0 0 0,-8 0 0 0,-1-4 0 16,-6-3 0-16,-6-5 0 0,-5-3 0 0,-7 9 0 15,-12 10-144-15,-3 12 144 0,-6 7-128 0,-5-4 128 16,-3-10 0-16,2-9 0 0,2-8 0 0,0-2 576 0,-5 0 160 15,-7 6 32-15,-13 8 0 0,-8 2-256 0,-5 1-64 16,9-9 0-16,10-11 0 0,4-6-304 0,5-3-144 0,-4-7 128 0,-3-6-128 16,-2-7 0-1,-1-2 0 1,4-5 0-16,7 1 0 0,6-5-432 16,6 2-160-16,8-4-48 0,-9-14-13872 15</inkml:trace>
  <inkml:trace contextRef="#ctx0" brushRef="#br0" timeOffset="23059.2">16840 9349 9727 0,'0'0'0'0,"-1"12"0"16,1 0 0-16,0 1 0 0,2-1 192 0,2 3-48 0,-1-3-16 0,-2 1-128 15,3 2-176-15,2 0 48 0,1-2 0 0,2 5 128 16,2 4 0-16,1 1 0 0,3 2 0 0,1 2 176 16,3 6 64-16,4 0 16 0,4 2 0 0,4 2 192 15,1-5 64-15,2-3 0 0,0-1 0 0,0-5-64 16,2 1 0-16,-4-4 0 0,-1-1 0 0,-4-2-96 16,2 0-32-16,-2-1 0 0,0 0 0 0,0-2 256 15,2-1 64-15,4 0 0 0,6-3 0 0,7 3-464 16,6 1-176-16,4 1 128 0,-1 0-128 0,-2-1 240 15,-3 2-48-15,-3-3 0 0,-7-2 0 0,4-5 256 16,3-2 64-16,6-2 0 0,10-4 0 0,3-1-112 16,3 2-16-16,-3-4 0 0,-7 1 0 0,-5-2-96 0,-6 0-32 15,6-3 0-15,5 2 0 0,9-4-256 0,6 3 160 16,-1-1-160-16,-6 5 128 0,-6-3-128 16,-9-1-176-16,-2 0 48 0,0-2 0 0,7-2 128 0,5 3 176 15,4-1-48-15,4 2 0 0,-7 0-128 0,-4 4-272 0,-8-3 64 16,-5-1 16-16,-1 0 192 0,3 0 0 0,9-2 0 0,6 2 160 0,6-2 128 15,1 1 32-15,-5-1 0 0,-7 2 0 16,-4-3-112-16,-4-1-16 0,1 2 0 0,5-1 0 16,7-1-192-16,9-3 144 0,-4-3-144 0,-3-3 128 0,-5 0-128 15,-6-6 0-15,-6 0 0 0,-3-2-176 0,6-2 176 16,12-1 0-16,2 1 128 0,4 1-128 0,-4 4 0 16,-4 2 0-16,-9 4 0 0,-7 1-128 0,-2-3 128 15,-4-2 176-15,4 4-48 0,2 1 0 0,3-3-128 16,8-1 0-16,-5 0 0 0,2-4 0 0,-6-4 0 15,-4-4 128-15,-5-2-128 0,-8-5 128 0,-3 1 64 16,-2 1 0-16,-5 1 0 0,1 2 0 0,-4 3-192 16,-1 5 0-16,1 2 0 0,-3 0-176 0,3-2 176 15,0-2-128-15,-1-1 128 0,-1-3-128 0,-1-7 256 16,-3-8 48-16,-1-3 16 0,1-2 0 0,-5 5-192 16,-2 1-176-16,-3 9 48 0,-2 4 0 0,-5 3-64 15,-3 5 0-15,-2-2 0 0,-5 4 0 0,1-2 192 16,0 0 0-16,-1-6 0 0,0-5 0 0,-2-4 0 15,1-3 0-15,-1 1 0 0,2 1 0 0,-2 2-288 16,-5 4-32-16,-2 4 0 0,-4 5 0 0,-4 0 320 16,-5 1 0-16,-3-2 0 0,-2-4 0 0,-3 2-160 15,-1-3 32-15,3-3 0 0,3-5 0 0,3 1 128 16,4-2 176-16,-1-1-48 0,0 6 0 0,-4 2-128 0,-5 5 0 16,-8 4 0-16,-6 3 0 0,-4 4 128 0,-1 3 0 15,5 1 0-15,5-1 0 0,3-1-128 0,3 0-176 0,-4 0 48 16,-7 2 0-16,-8-1 128 0,-9-2-128 0,0 0 128 15,5-6-128-15,5 1 128 0,5-4 0 0,0 4 0 0,-7-2 0 0,-11 2 0 16,-10 0 0-16,6 3 128 0,7 4-128 16,4 2 128-16,7 0-128 0,-11 1 128 0,-12 2-128 0,-4 6 0 15,-1 0 0-15,9 5 0 0,9 0 0 0,-5 1 272 16,-4 1-16-16,-6 1 0 0,-9 2 0 0,8 5-256 16,12-1 0-16,-2 2 0 0,0-1 0 0,-9 2 0 15,-13 0-144-15,9 4 16 0,9 2 0 0,4 2 128 16,3 1 0-16,-10 2 128 0,-12 2-128 0,5-1 0 15,5 3 0-15,6 0 0 0,10 3-128 0,-10-2 128 16,-15-3 176-16,5 1-48 0,6 0 0 0,8-3-128 16,12 0 0-16,-1-3 0 0,-2-2 0 0,-8 3 384 15,-6 2 64-15,6 6 0 0,8 6 0 0,9 5-448 16,8 3 0-16,4 5 0 0,0 4 0 0,-2-1-176 16,-3-2 176-16,1-2-128 0,2-5 128 0,2-5 0 15,2 0 0-15,6 4 0 0,8 2 0 0,4 10 0 16,4 15 224-16,4 5-32 0,5 3 0 0,3-4 112 15,3-4 16-15,1-4 0 0,6-4 0 0,2 18-320 16,-1 13 0-16,4 0 0 0,3-5-144 0,3-10 144 16,-1-8 0-16,5-1 0 0,3-2 0 0,5 10 0 15,13 18-128-15,2-12 128 0,5-10-128 0,6-9 0 16,5-5 0-16,-1-9 0 0,-1 0 0 0,-2 2 128 16,-1 5-128-16,-1 4 128 0,-1 1-128 0,11-6 128 15,14-2 0 1,7-8 0-16,9-9 0 0,-4-9-1920 0,-6-1-368 15,6-8-64-15,4-6-6640 0</inkml:trace>
</inkml:ink>
</file>

<file path=ppt/ink/ink2.xml><?xml version="1.0" encoding="utf-8"?>
<inkml:ink xmlns:inkml="http://www.w3.org/2003/InkML">
  <inkml:definitions>
    <inkml:context xml:id="ctx0">
      <inkml:inkSource xml:id="inkSrc0">
        <inkml:traceFormat>
          <inkml:channel name="X" type="integer" max="31709" units="cm"/>
          <inkml:channel name="Y" type="integer" max="21139" units="cm"/>
          <inkml:channel name="F" type="integer" max="65535" units="dev"/>
          <inkml:channel name="T" type="integer" max="2.14748E9" units="dev"/>
        </inkml:traceFormat>
        <inkml:channelProperties>
          <inkml:channelProperty channel="X" name="resolution" value="999.96844" units="1/cm"/>
          <inkml:channelProperty channel="Y" name="resolution" value="999.9527" units="1/cm"/>
          <inkml:channelProperty channel="F" name="resolution" value="0" units="1/dev"/>
          <inkml:channelProperty channel="T" name="resolution" value="1" units="1/dev"/>
        </inkml:channelProperties>
      </inkml:inkSource>
      <inkml:timestamp xml:id="ts0" timeString="2022-02-15T22:55:04.973"/>
    </inkml:context>
    <inkml:brush xml:id="br0">
      <inkml:brushProperty name="width" value="0.05292" units="cm"/>
      <inkml:brushProperty name="height" value="0.05292" units="cm"/>
      <inkml:brushProperty name="color" value="#FF0000"/>
    </inkml:brush>
  </inkml:definitions>
  <inkml:trace contextRef="#ctx0" brushRef="#br0">13075 13107 11007 0,'0'0'0'0,"-9"-11"0"15,1 5 0-15,2-6 400 0,2 2 96 0,-3-2 16 0,1 0 0 0,4-3-64 16,-4 0 0-16,4 2 0 0,0-2 0 0,1 0 64 16,1 0 0-16,0 0 0 0,0 2 0 0,0-2 192 15,3 4 64-15,1-1 0 0,1 0 0 0,2 2-416 16,2 1-80-16,-2 1-16 0,2 0 0 0,2 0 368 16,3 1 64-16,-1 0 16 0,2 0 0 0,3 5-256 15,0-1-64-15,3 2 0 0,0 1 0 0,0 0-48 16,2 1-16-16,1 0 0 0,-4 1 0 0,2 3-144 15,-2 0-48-15,0 2 0 0,-1 4 0 0,-3 1-128 16,-2 0-272-16,-5 9 64 0,2 1 16 0,-2 7 192 16,0 6 0-16,-1 4 0 0,0 8 160 0,-3 1-160 0,-1 0 0 15,2-2 0-15,-2-3 0 0,-3 2 0 0,-4-3 0 16,1 6 0-16,-4 9 0 0,2 8 240 0,-1 8 16 0,-2-6 0 16,-1-6 0-16,-2-10-256 0,0-6 0 0,-3-8 0 15,0-4 0-15,-1-7 608 0,2-1 80 0,-3-5 16 0,2-2 0 16,1-3 96-16,2-4 32 0,0-5 0 0,10-6 0 15,-10 3-64-15,10-3 0 0,0 0 0 0,-9-4 0 0,2-8-256 16,3-4-48-16,3-3-16 0,2-1 0 0,3-7 0 16,4-2 0-16,4-9 0 0,0-2 0 0,3-15-256 15,3-12-48-15,1-1-16 0,2 4 0 0,-2 5-352 16,1 7-80-16,1 4-16 0,0 1 0 0,-2-5 64 31,1-4 0-31,2-4 0 0,2-3 0 0,6 5-416 16,4 1-80-16,1 12-16 0,0 9 0 0,1 8-400 15,1 2-96-15,-2 10-16 0,3 1 0 0,-6 7-608 32,-4 1-128-32,-1 4-32 0,11 49-8080 0</inkml:trace>
  <inkml:trace contextRef="#ctx0" brushRef="#br0" timeOffset="636.29">14023 13975 18687 0,'0'0'0'0,"0"0"0"0,0 0 0 0,0 0 656 16,11-4 144-16,0-3 32 0,-3-2 0 0,1-5-160 0,1-4-32 0,1-3 0 0,1-2 0 0,1-8-352 15,-1-9-80-15,3-9-16 0,2-5 0 0,-1-9 320 16,0-2 48-16,-1 8 16 0,0 10 0 0,-2 8 0 16,-5 8 0-16,0 4 0 0,-4 7 0 0,-1 1-160 15,-3 3-32-15,-3 3 0 0,3 13 0 0,-2-10-144 16,2 10-48-16,0 0 0 0,0 0 0 0,-10-7-48 15,10 7-16-15,-11 3 0 0,-2 7 0 0,2 4-128 16,3 5 128-16,-3 2-128 0,6 9 128 0,-5 6-128 16,4 14-176-16,-1 6 48 0,6 5 0 15,-1-3 128-15,2-6-128 0,0-5 128 16,3-5-128-16,2-4 128 0,-1-8 0 0,2-2 128 0,3-5-128 0,-1 1 0 16,2-2 0-16,3-3 0 0,1 1 0 0,2-2 128 15,4-2-128-15,-1-5 128 0,1-2-128 0,3-5 224 16,3-4-32-16,2-5 0 0,1-5 0 0,-1-6 160 15,2-3 32-15,-3-4 0 0,0-1 0 0,0-8-64 16,-4-6 0-16,-1-8 0 0,0-5 0 0,-2-18-320 16,2-16 0-16,1 5 0 0,-2 11-128 0,2 8 128 15,0 7 0-15,-2 6 0 0,-4 2 0 0,-3-1-128 16,-2 2 0-16,-6 3 0 0,0 7 0 0,-5 4 128 16,-2 10 176-16,-3 3-48 0,0 6 0 0,4 12-128 31,-14 0-272-31,1 8 64 0,-2 8 16 0,-1 10-368 15,0 9-64-15,-1 0-16 0,5 1 0 0,0 0-48 16,7 0-16-16,-1-1 0 0,6 0 0 0,0-2 160 0,2-2 32 0,3 0 0 0,0 2 0 0,8 4 512 0,1 1 0 16,5 2 0-16,3-1 0 0,4-4 192 0,-1 1-48 15,2-7-16-15,0-4 0 0,0-5-128 0,2-1 0 16,-7-3 0-16,0-3 0 0,-2 1 0 0,-6-1 128 16,-3 1-128-16,-1-5 128 0,-7-1 0 15,-4 5 0 1,-3-3 0-16,-6 0 0 0,-5 2-608 0,-3 1-128 0,-4 1-32 15,-6-2 0-15,-2 3-256 0,-3 0-48 0,1 0-16 16,0 0 0-16,3-2-704 16,1-2-160-16,8 0-32 15,-10-25-5504-15</inkml:trace>
  <inkml:trace contextRef="#ctx0" brushRef="#br0" timeOffset="1259.44">15355 13527 25599 0,'7'53'0'0,"-3"-20"0"16,2 7 0-16,2-3 656 0,0 4 144 0,1-6 32 0,1-3 0 0,2-6-832 15,-1 0 0-15,1-5-144 0,1-3 16 0,3 1 128 16,1-2-128-16,0-1 128 0,1 1-128 0,1-4-208 16,1 1-48-16,-3-5 0 0,-2-1 0 0,1-5 0 15,2-2 0-15,-3-2 0 0,-2-4 0 0,1-6 512 16,1 0 112-16,-4-4 16 0,1 0 0 0,1-4 48 15,3-5 16-15,-1 1 0 0,-4-4 0 0,2 0 48 16,4-5 16-16,-2-7 0 0,-1-10 0 0,1-2 256 16,1-6 48-16,1 6 16 0,-1 7 0 0,-3 9 0 0,-2 7 0 15,-1 9 0-15,-2 4 0 0,0 4-160 0,-8 11-32 0,0 0 0 16,0 0 0-16,0 0-256 0,8-2-48 0,0 7-16 0,0 5 0 16,0 9 64-16,-1 9 0 0,2 6 0 15,-1 5 0-15,2 5-256 0,-2 4-256 0,3-5 48 16,1-5 16-16,-1-5 192 0,2-3 256 0,3-4-48 0,2 2-16 15,-1-5-192-15,1 3-160 0,-2-6 32 0,-1 3 0 16,-1-3 128-16,-1-1 0 0,-2 0 128 0,-2-2-128 16,2 0 0-16,-1-1 0 0,-1-3 0 0,-5-2-128 0,3-3 128 15,2-4 0-15,-9-4 0 0,11 2 0 0,-3-5-240 16,3-4-16-16,-3-6 0 0,1-6 0 0,1-7 256 16,1-1 160-16,1-5-32 0,-1-3 0 15,1-11 0-15,1-11 0 0,1-16 0 0,2-17 0 0,0 3 0 16,3 14 0-16,0 9 0 0,-1 10 0 0,-4 1 208 15,0-1 48-15,-3 4 0 16,-3 4 0-16,-3 4 48 0,2 7 16 0,-4 7 0 0,1 10 0 0,-3 3-64 16,-1 15 0-16,0 0 0 0,0 0 0 0,0 0-384 31,0 13 0-31,0 8-224 0,-1 13 80 0,1 6-240 16,0 1-64-16,0 1 0 0,1-2 0 0,0-3 448 15,5-1 224-15,-4 7-32 0,1 9 0 0,0 15-656 16,1 17-144-16,1-5-32 0,-2-6 0 0,0-9-400 15,-1-6-96-15,0 3-16 0,0 5 0 0,3 7 112 16,-4 6 16-16,0-9 0 0,2-13 0 0,2-10-512 16,3-7-112-16,1-13-16 15,22-11-8848-15</inkml:trace>
  <inkml:trace contextRef="#ctx0" brushRef="#br0" timeOffset="1477.13">17299 12860 31487 0,'-3'58'0'0,"2"-12"0"0,-5 16 0 0,2 3 352 0,-1-3 80 0,1-7 16 0,-1-3 0 0,0 3-256 31,1 5-64-31,-1 12 0 0,1 19 0 0,-1-6-512 31,2-7-96-31,-5-6-32 0,-35 123-12480 0</inkml:trace>
  <inkml:trace contextRef="#ctx0" brushRef="#br0" timeOffset="1655.07">17329 13542 18687 0,'20'-12'0'0,"-7"4"0"0,4 1 0 0,1-3 448 32,8-2 112-32,5 3 16 0,7-2 0 0,4-4-1184 15,8 0-224-15,1 3-64 0,65-20-6592 0</inkml:trace>
  <inkml:trace contextRef="#ctx0" brushRef="#br0" timeOffset="1918.16">18721 13665 38143 0,'35'-7'0'0,"-10"2"0"16,3-8 0-16,3-1 0 15,2-5 192-15,-2 0-48 0,-3-3-16 0,-2-3-560 16,-3-1-112-16,-1 0-32 0,0 2 0 0,1 0-352 16,1 2-80-16,3 0-16 0,0 1 0 0,3 3-1072 31,1-1-208-31,0 2-64 0,5-1-8160 0</inkml:trace>
  <inkml:trace contextRef="#ctx0" brushRef="#br0" timeOffset="2074.84">18619 14035 29439 0,'38'-13'0'0,"-7"4"0"0,5-6 0 0,10-1-160 16,5-2-32 0,-2 0 0-16,1-3 0 0,-7-2-1072 15,0-6-208-15,4-1-64 0,129-90-8384 16</inkml:trace>
  <inkml:trace contextRef="#ctx0" brushRef="#br0" timeOffset="2483.58">21662 12579 22015 0,'14'-24'0'0,"-8"7"0"0,1-1 0 0,-3 0 1472 15,2 0 320-15,-2 3 48 0,-3 1 16 0,-1 1-576 16,0-1-96-16,0 2-32 0,0 12 0 0,-5-9-400 16,5 9-96-16,-6-10-16 0,6 10 0 0,0 0-448 15,-12-5-192-15,-1 5 128 0,-1 4-128 0,-2 8 0 16,-6 7 0-16,-1 8 0 0,0 7 0 0,-6 5 448 15,-2 4 0-15,0-1 0 0,0-6 0 0,0 3-448 16,0 1 0-16,4 1 0 0,2 4 0 0,1 13-176 16,2 12 176-16,-2 2-128 0,3 3 128 0,-2-11-128 15,-2-12 128-15,0-7-128 0,-1-6 128 0,-1-4-192 0,-3-2 64 16,2 2 0-16,-3 1 0 0,3 6 128 31,-1 0 176-31,4 2-48 0,-1-2 0 0,3-5-1280 0,3-5-256 16,2-6-48-16,2-2-16 0,0-6-768 15,1-5-144 1,1-5-48-16,-13-25-7936 0</inkml:trace>
  <inkml:trace contextRef="#ctx0" brushRef="#br0" timeOffset="2782.17">20639 12856 30463 0,'0'0'0'0,"0"0"0"0,10 12 0 0,2 0 816 0,-1 5 160 0,2 4 48 0,3 5 0 0,2 5-512 16,1 5-112-16,5 9-16 0,8 2 0 0,8-5 160 16,7 1 32-16,4-5 0 0,4-2 0 0,-1 1-320 15,-4-3-48-15,-8 2-16 0,-3 6 0 0,-5 8-192 16,-6 11 0-16,-1-3 0 0,-2-3 0 0,-1-8 0 16,0-6 0-16,1-7 0 0,-1-6 0 0,0-7 256 15,2-4 0-15,-2-1 0 0,-1 0 0 0,-1-4 448 16,-1-6 112-16,-1-4 16 0,-2 4 0 0,1-2-464 15,3 0-96-15,-1 0-16 0,-1 1 0 0,-2-3-400 32,-5-2-96-32,1-3-16 0,-5-2 0 0,1 0-1120 15,-3-1-224-15,-1-5-64 0,-3-4 0 0,-2-4-2304 16,1-2-448-16,-6-5-112 0,-3-5-5664 0</inkml:trace>
  <inkml:trace contextRef="#ctx0" brushRef="#br0" timeOffset="3993.95">19566 14664 17151 0,'0'0'0'16,"-11"8"0"-16,1 3 0 0,-1-2 656 0,1 0 144 0,-3 2 32 0,-3-3 0 0,-5 3-832 16,-1-1-256-16,-7-1 0 0,0 1 0 0,-5-2 464 15,-3 4 96-15,0-1 16 0,0-2 0 0,-2 2 256 16,1-2 48-16,3 2 16 0,3-4 0 0,1 2 256 16,2 1 48-16,-4-2 16 0,-5 0 0 0,-5-3-256 15,-3-2-64-15,-7-3 0 0,-1-1 0 0,-1-3 416 16,2-3 80-16,5 0 16 0,6-5 0 0,4-2-576 15,4-2-96-15,3-3-32 0,3-5 0 0,-7-6 464 16,-6-3 96-16,-3-5 16 0,-2-3 0 0,-1 4-512 16,2 1-112-16,3 4-16 0,4 2 0 0,6 1-560 15,5 2-112-15,4-7-32 0,4-5 0 0,3-13 624 0,2-11 112 16,2-4 32-16,3-2 0 0,3 4-160 16,4 11-32-16,-1 7 0 0,-2 7 0 0,3-1-256 15,2-3 160-15,0-6-160 0,2-6 128 0,-2-2 64 16,0-6 0-16,2 4 0 0,2 7 0 0,3 4-192 15,-3 5 0-15,3 3 0 0,2-2 0 0,4-1-224 0,0-6-80 0,2-7-16 16,0-7 0-16,1 2 720 0,0 0 144 0,2 7 32 0,2 9 0 0,3 6-576 16,-2 7-192-16,5 6 0 15,-2 1 0-15,3 1 192 0,-1-2 0 0,1 0 0 16,4 3 160-16,-4-2-160 0,-1 4-176 0,1-1 48 16,-3 0 0-16,3 3 128 0,-3 0 0 0,3 1 128 0,4 1-128 0,6 2 0 15,10 0 0-15,6 3 0 0,9 0 0 0,-3 5 128 16,2 3-128-16,-7 5 128 0,-8 5-128 15,-2 3 0-15,-5 3 0 0,7 4 0 0,3 4-128 16,6 3 128-16,11 6-128 0,-1 2 128 0,0 2-128 0,-11-4-160 16,-6 2-32-16,-6-4 0 0,-5-2 0 0,-5 3 320 15,-4-1 0-15,1 1 0 0,-1-3 0 16,-2 7 0-16,2 8 0 0,-4 11 0 0,-2 9 0 0,-4 6-208 16,-4 3 16-16,-4-3 0 0,-5-7 0 0,-5-4 48 15,-6-2 16-15,-4 16 0 0,-5 15 0 0,-2 4 0 16,-5-1 0-16,2-12 0 0,0-9 0 0,-1-4 256 15,-2-3 48-15,3 5 16 0,3 6 0 0,-1-1-64 16,-1-2 0-16,0-5 0 0,-4-10 0 0,-1-8 368 16,-4-8 64-16,-5-8 16 0,-3-1 0 0,-3-6-208 15,-4-1-48-15,2-3 0 0,-2-1 0 0,4-3-144 16,2-2-48-16,6-1 0 0,3-5 0 0,2-1-128 16,2 1-176-16,1-4 48 0,1 0 0 0,1-5-112 31,2-1-16-31,-3-3 0 0,-1 1 0 0,0-2-1632 15,-4 3-336 1,6-3-64-16,28-28-13424 0</inkml:trace>
  <inkml:trace contextRef="#ctx0" brushRef="#br0" timeOffset="4361.62">21680 14120 35071 0,'0'0'0'16,"0"0"0"-16,0 0 0 0,0 0 400 0,0 0 96 0,0 0 16 0,0 0 0 0,0 0-208 16,0 0-48-16,0 0 0 0,-4-10 0 0,4 10-96 15,0 0-32-15,-3-9 0 0,3 9 0 0,0 0 112 16,-7-11 16-16,7 11 0 0,0 0 0 0,-8-9-64 31,0-1 0-31,1 3 0 0,7 7 0 0,-9-10-560 16,-2-3-112-16,0 5-32 0,-1-1 0 0,0-2-1168 0,-3-4-240 15,-1 2-64-15,-2 1 0 0,1-2-3216 0,-1 1-656 16,-2-5-128-16,0-2-176 0</inkml:trace>
  <inkml:trace contextRef="#ctx0" brushRef="#br0" timeOffset="4735.55">15430 14465 33023 0,'0'0'0'0,"0"0"0"0,0 0 0 0,0 0 192 15,0 0 64-15,0 0 0 0,0 0 0 0,0 0 400 16,0 0 96-16,0 0 16 0,0 0 0 0,0 0 0 16,0 0 0-16,-10 0 0 0,10 0 0 0,-13-4-112 15,1-1-16-15,-2 1 0 0,2-3 0 0,-4-1-640 47,0 2-176-47,-6-4-16 0,-60-63-16704 0</inkml:trace>
  <inkml:trace contextRef="#ctx0" brushRef="#br0" timeOffset="7086.25">11906 16934 20735 0,'0'0'0'0,"0"0"608"0,0 0 128 0,0 0 32 0,0 0 0 0,4-11-112 16,1 3-16-16,1-5 0 0,-4-3 0 0,1-6 208 15,5-2 48-15,0-2 0 0,0-1 0 0,0-1-160 16,0 3-32-16,1-2 0 0,-1 4 0 0,-2-4-352 16,-2-4-80-16,1-4-16 0,-3-8 0 0,-2-14 160 15,-2-9 32-15,-1-1 0 0,-1 2 0 0,0 10 96 16,-4 6 32-16,2 5 0 0,-2 4 0 0,-1-1-416 16,-2-1-160-16,0-2 128 0,2 4-128 0,-2-1 0 0,1 6 0 15,-2 3 0-15,3 9 0 0,-1 4 0 16,-2 7 0-16,1 5 0 0,1 5 0 15,-5 10-576-15,-1 8 0 16,-3 8 0-16,0 10 0 0,-4 5-672 0,-1 2-128 0,-1-1-32 16,2-2 0-16,2-4 576 0,-4-3 96 0,5-6 32 0,4 1 0 0,4-4 560 15,5 2 144-15,6 0 0 0,2 2 0 0,7-1 128 0,6 5 48 0,3-2 16 0,3 2 0 16,5-4 144-16,6-6 48 0,-4-2 0 0,1-4 0 0,0-1 96 16,-2-8 32-16,2 0 0 0,3-2 0 0,5-2-112 15,3 1-16-15,3-2 0 0,3-3 0 0,-3 0-48 16,1 2-16-16,-3 1 0 15,-5 1 0-15,-6 2-192 0,-2 1-128 0,-6 0 128 0,-2 7-128 0,-5 1 320 16,0 4 0-16,-6 2 0 0,1 1 0 0,-2 0-320 16,3 0 0-16,-8-1 0 0,0 4 0 0,0 1 0 15,1 4 0-15,1 0 0 0,-3 3-128 0,1 3 128 16,-1 4 0-16,2 6 128 0,-2 2-128 0,1-1 0 16,0 1 0-16,0-7 0 0,0-3-128 0,1-4 128 15,0-3 0-15,1-6 0 0,-2-6 0 0,4-1 0 16,-2-3-128-16,1-4 128 0,2 0-128 0,-7-8 128 15,11 4 0-15,1-4 0 0,1-3 0 0,2-6 0 16,3-3 176-16,3-11-48 0,5-8 0 0,0-14-128 0,3-16-176 16,4-2 48-16,-1 0 0 0,1 7 256 0,0 8 48 15,-2 2 16-15,-6 4 0 0,-1-4-368 0,-4-3-64 16,-2-2-16-16,-5-2 0 0,-2 5 256 16,-1 3 256-16,-5 10-48 0,-2 6-16 0,1 10 160 0,-2 5 32 15,-2 14 0-15,0 0 0 0,0 0 96 0,0 0 32 0,0 0 0 0,-1 18 0 16,-2 13-720-16,3 13-144 0,-2 2-32 15,-1 3 0-15,3-6 384 0,1-1 0 0,1-4 0 16,2-3 128-16,0-4-304 16,4-4-64-16,3-2-16 15,2 1 0-15,1-2-704 0,-5-1-160 0,2-1-32 16,1-2 0-16,-3-2 1152 0,4-2 192 0,0-4 48 0,3-4 16 0,2-2-256 16,1-6 0-16,2-9 0 0,4 0-160 0,-1-7 544 0,3-6 96 0,0 1 32 0,1-4 0 15,1 0-320 1,0-2-48-16,-4 1-16 0,-1-2 0 0,-4-5-448 0,0-3-112 0,-3-10-16 0,-4-8 0 15,-4-8 448-15,-2-3 0 0,-4 8 0 0,1 7 0 0,-1 7-336 16,-2 8 16-16,-2 5 0 0,-2 7 0 0,0 3 144 16,2 5 48-16,-2 5 0 0,3 10 0 0,0 0-64 15,0 0 0-15,0 0 0 0,0 0 0 0,0 0-48 16,0 0-16-16,3 10 0 0,1 3 0 0,3 0-96 16,-3 3-32-16,3 3 0 0,2 1 0 0,0 3 512 15,0 4 112-15,0 4 16 0,3 3 0 0,-1 0-256 16,0-2 0-16,-2-1 0 0,2-2 0 0,-2-1 0 15,2-4-256-15,-3 1 48 0,-1-5 16 0,-2-3 192 16,-1 0 256-16,1-1-48 0,-5 1-16 0,-6-2 112 16,-1-1 16-16,-2-1 0 0,-2-1 0 0,-4 3-320 0,0 3 160 15,-2-3-160-15,-1-3 128 0,-6-1-128 32,-4-1 0-32,-5 2 0 0,0-2 0 0,-5-2-320 0,-1-3-112 15,1 1-16-15,0-3 0 0,6-3-1328 0,3-2-272 16,5-1-48-16,4-1-16 0,5 0-1216 0,6-1-256 0,0-4-64 15,9 9-1200-15</inkml:trace>
  <inkml:trace contextRef="#ctx0" brushRef="#br0" timeOffset="7507.76">13493 16437 12031 0,'21'-12'0'0,"-7"10"0"0,1 2 0 0,6 2 1888 0,2 9 384 0,4 3 80 0,-2 4 16 0,0 3-576 16,1 2-96-16,-2 2-32 0,-1-2 0 0,-3 2-768 15,1-2-144-15,-4-3-48 0,-1 3 0 0,-2-2-512 16,1 1-192-16,-2 1 144 0,-1-2-144 0,2 2 128 15,-5 6-128-15,1-4 128 0,-2 0-128 0,1-6 0 16,5-1-320-16,-5-3 48 0,2-1 16 0,0-7-64 16,-3-3 0-16,-8-4 0 0,11-10 0 0,0-3 464 15,2-4 96-15,-1-3 16 0,-1-7 0 0,-3-1 48 16,3 0 16-16,0 1 0 0,-1-2 0 0,1 0-320 16,-1-3 0-16,-1 1 0 0,1-1 0 15,-4-7 576-15,-2-10 48 0,0-3 16 0,3-1 0 0,-3 4 48 16,2 6 16-16,-1 8 0 0,-1 8 0 0,0 7-112 15,0 4-16-15,2 1 0 0,-6 15 0 0,0 0-96 16,0 0-32-16,0 0 0 0,0 0 0 0,0 0-144 0,0 0-48 16,9 4 0-16,1 1 0 0,-1 7-256 15,0 9-256-15,5 7 64 0,-1 8 0 0,1 5 192 16,1 8-144-16,0-5 144 0,1-3-128 0,0-4 128 0,2-6-128 16,-1-1 128-16,2-2-128 0,3-6 128 15,-2-2-128-15,0 1 128 0,-1-4-128 0,-2 1-112 16,1-2-16-1,-2 0 0-15,2 2 0 0,-3-1-768 0,-3 2-144 0,0-3-48 0,1-2 0 16,-3-8-1536 0,-1-3-304-16,1-6-64 0,15-61-7568 15</inkml:trace>
  <inkml:trace contextRef="#ctx0" brushRef="#br0" timeOffset="7746.4">15034 15654 26367 0,'0'0'0'0,"-9"11"0"0,1 7 0 0,-2 7 1632 15,1 8 336-15,1 5 64 0,-2 6 16 0,3 1-1088 16,5-1-192-16,-2 0-64 0,2-7 0 0,2 0-352 16,2 1-80-16,2 1-16 0,0 5 0 0,1 12-256 15,3 12-256-15,-2 1 64 0,4 0 0 0,-1-7 400 16,1-8 96-16,-2-8 16 0,3-5 0 0,-1-4-464 31,1 1-96-31,-1 4-16 0,-3 1 0 0,3 6-816 16,-4 8-160-16,-2-3-48 0,0-3 0 0,-2-8-1280 31,-2-8-256-31,0-9-48 0,2-10-7360 0</inkml:trace>
  <inkml:trace contextRef="#ctx0" brushRef="#br0" timeOffset="7944.04">15586 15622 28415 0,'0'0'0'0,"0"0"0"0,0 0 0 0,0 0 1536 0,0 0 304 0,10 7 64 15,3 1 16-15,1 8-832 0,0 8-144 0,-4 10-48 0,1 8 0 0,-2 9-304 16,-5 7-64-16,-1 0-16 0,0-4 0 0,-2 0-512 16,2 3 0-16,-2 9 0 0,-1 10 0 0,-1 8 0 31,-2 9 0-31,0-11 0 0,2-12 0 16,-3 2-1216-16,-7 7-160 0,0 6-32 0,0 11 0 15,1-13-3264-15,0-16-672 0,-3-14-128 0,-3-9-3360 0</inkml:trace>
  <inkml:trace contextRef="#ctx0" brushRef="#br0" timeOffset="8093.54">15689 16537 25087 0,'16'-16'0'0,"-4"5"0"0,-1 3 0 0,4-3 400 15,4-2 96-15,5 1 16 0,0-3 0 0,6-1-1440 31,4 0-288-31,3-2-48 0,54-24-8304 0</inkml:trace>
  <inkml:trace contextRef="#ctx0" brushRef="#br0" timeOffset="8494.33">17858 16257 33279 0,'0'0'0'0,"0"0"0"0,0 0 0 0,0 0 912 0,0 0 192 0,0 0 48 0,0 0 0 0,0 0-1152 16,0 0-384-16,0 0 0 0,9 0 0 0,2 0 384 16,4 1 0-16,-2-2 0 0,-1-2 0 0,3-1 0 15,4-3 0-15,3 2 0 0,-1-3 0 0,10 1 432 16,8-3 160-16,3 2 48 0,3-1 0 0,-1 3-464 16,1 2-176-16,-5-1 128 0,0 2-128 0,-9 2 0 31,-4 1 0-31,-3 0-224 0,-4 0 80 0,-1 0-1072 31,1 0-192-31,-1-1-64 0,4 5-12512 0</inkml:trace>
  <inkml:trace contextRef="#ctx0" brushRef="#br0" timeOffset="8701.56">17829 16859 37887 0,'7'16'0'0,"-2"-5"0"0,1 1 0 0,6-3 0 0,1 2 0 0,1-6 144 16,1 2-144-16,2-7 0 15,4-7-224-15,-1-2 32 0,4-6 0 0,10-8-624 16,10-1-112-16,9-5-32 0,6-2 0 0,4 3-1168 31,0-2-240-31,-5 1-64 0,74-70-8544 0</inkml:trace>
  <inkml:trace contextRef="#ctx0" brushRef="#br0" timeOffset="8984.75">19329 16115 40447 0,'13'4'0'0,"-2"-3"0"0,4 2 0 0,1-2 656 16,4-1 144-16,2-1 32 0,2 1 0 0,0-3-368 16,2-2-64-16,-2 1-16 0,2 2 0 0,-2-4-192 31,1-4-64-31,0-2 0 0,8 3 0 0,3-2-512 0,6 0-96 16,3 0-32-16,-1-1 0 0,1-1-448 15,0 2-112-15,-4-1-16 0,-5-1 0 0,-7 3-144 16,-4 0-48-16,-6 1 0 0,-4 5 0 0,-3-2-656 15,0 1-144-15,-1 0-32 16,-11 5-9488-16</inkml:trace>
  <inkml:trace contextRef="#ctx0" brushRef="#br0" timeOffset="9184.32">19543 16571 32767 0,'0'0'0'15,"0"0"0"-15,12 4 0 0,2-3 448 16,2 1 112-16,2-2 16 0,1-2 0 0,8-2-832 16,4-6-144-16,6-3-48 0,11-3 0 0,3-8-608 15,6-3-128-15,1-9-32 0,-6-2 0 0,-3-4-608 32,-3 0-128-32,-4 3-32 0,106-33-7392 0</inkml:trace>
  <inkml:trace contextRef="#ctx0" brushRef="#br0" timeOffset="9477.89">22378 15468 36351 0,'0'0'0'0,"-9"14"0"0,0 3 0 0,0-1 704 0,-4 2 160 16,1 0 32-16,-1 3 0 0,-3 1-576 0,-3 3-96 0,-4 9-32 0,-4 8 0 16,-4 8-192-16,-6 7 0 0,-1-2 0 15,2-4-160-15,-3-5 160 0,1-7 0 0,3-4 128 0,4 2-128 0,1-1-240 32,5-2-112-32,-1 4-32 0,3 1 0 0,-1 8-864 15,1 3-176-15,0 0-48 0,-4-1 0 0,-1-11-1168 16,-2-5-240-16,2-6-64 0,-4-8 0 0,5-5-656 15,3-5-144-15,-3-6-32 0,4-3-1040 0</inkml:trace>
  <inkml:trace contextRef="#ctx0" brushRef="#br0" timeOffset="9806.23">21770 15891 40959 0,'19'38'0'0,"-4"-16"0"0,0 4 0 0,0 0 704 16,4-1 160-16,-1 2 32 0,1-5 0 0,7 4-672 16,4-2-224-16,-1 3 144 0,2-3-144 0,3 9 0 15,3 2 0-15,-2 7 0 0,-2-1 0 0,1 3 288 16,-1-4-32-16,-5-2 0 0,-4-7 0 0,-1-5-48 16,-1-6-16-16,-2 0 0 0,0-4 0 0,-2-4 208 15,-2 3 48-15,-4-1 0 0,2-2 0 0,-2-4 48 16,1 2 16-16,-3-4 0 0,0 1 0 0,1-3-512 0,-4 0 0 15,-7-4-208-15,11 3 64 0,-11-3-48 16,0 0 0 0,0 0 0-16,0 0 0 0,0 0-560 0,0 0-112 0,0 0-32 0,0 0 0 0,0 0-400 15,0 0-96-15,0 0-16 0,0 0 0 16,-15-4-768 0,0-6-144-16,2 1-48 0,-8-41-11232 15</inkml:trace>
  <inkml:trace contextRef="#ctx0" brushRef="#br0" timeOffset="11301.06">17318 8497 24831 0,'0'0'0'16,"-3"-14"0"-16,0-1 0 0,3-2 0 0,0 4 192 0,0 2-48 0,0-1-16 0,0 12-128 15,-2-12 0-15,2 12 0 0,0 0 0 0,-6-10 240 16,6 10 16-16,-4-10 0 0,4 10 0 0,0 0 144 15,-5-8 48-15,5 8 0 0,0 0 0 0,-11-7-112 16,11 7-16-16,-12 1 0 0,1 6 0 0,-4 8-320 16,0 8-240-16,-2 9 48 0,-1 9 0 0,1 9 192 15,-6 9 0-15,1-5 0 0,3-6 0 0,-1 1 0 16,-4-2 160-16,-1-2-32 0,-1-1 0 0,1 13 64 16,0 11 0-16,2 2 0 0,0 1 0 0,1-6-192 15,3-7-176-15,2-7 48 0,2-2 0 0,-3-3 128 16,-3-3 0-16,-2 4 128 0,2 2-128 0,-4 1 0 0,-5 0 0 15,-2-6 0-15,-2-3 0 0,-2-9 0 16,2-6 0 0,0-7 0-16,2-4 0 0,1-7-384 15,1-7-160-15,0-5-32 0,5-7 0 0,2-10-960 0,2-16-208 16,4-10-48-16,3-7 0 0,2-4-704 16,4 3-160-16,-1-5-32 0,-6-117-2704 0</inkml:trace>
  <inkml:trace contextRef="#ctx0" brushRef="#br0" timeOffset="11501.45">16219 8655 14847 0,'-1'-15'0'0,"1"15"0"0,0 0 0 15,0 0 1680-15,0 0 352 0,0 0 64 0,11 3 16 0,2 4-976 16,3 9-192-16,5 2-48 0,1 5 0 0,11 1-304 16,6 2-64-16,8-1-16 0,7 4 0 0,4-2-512 15,2 0 0-15,-5 2 0 0,-9 5 0 0,-2 5 0 16,0 8 0-16,0 3 0 0,2 3 0 0,7 0 0 16,6-6 0-16,2-3 0 0,-3-6 0 0,-4-4 208 31,-4-4-64-31,-7-2-16 0,-7-4 0 0,-3 2-960 15,-1-4-208-15,-2 2-48 0,0-1 0 0,-5 2-1072 32,4 4-208-32,2-1-64 0,41-9-5168 0</inkml:trace>
  <inkml:trace contextRef="#ctx0" brushRef="#br0" timeOffset="11768.84">18362 8811 34047 0,'0'0'0'0,"13"1"0"0,4 0 0 0,1 1-368 0,1-1-64 0,1 2-16 0,1 1 0 0,-2 0 208 16,0 0 48-16,3-2 0 0,5 3 0 15,0-3-512-15,0 0-112 0,1-2-16 0,4-2 0 0,1 1 672 0,-1 1 160 0,1-4 0 0,-1-2 0 0,-2 1-288 31,-1 0-32-31,-2 1 0 0,-2-2 0 0,-2-2-1024 32,-4 0-192-32,-1-3-64 0,27-23-7552 0</inkml:trace>
  <inkml:trace contextRef="#ctx0" brushRef="#br0" timeOffset="11967.32">18886 9488 34047 0,'35'2'0'0,"-11"-2"0"0,3-2 0 0,2-2 0 32,-4-3 0-32,5-5 144 0,2 3-144 0,5-5-832 15,6 1-256-15,0-3-64 0,2 1 0 0,1-4-608 31,4-5-128-31,-8-8-32 0,36-100-8032 0</inkml:trace>
  <inkml:trace contextRef="#ctx0" brushRef="#br0" timeOffset="12287.75">19852 8354 11775 0,'0'0'0'0,"0"0"0"0,0 0 0 0,0 0 1376 0,0 0 288 0,0 0 48 0,0 0 16 0,-12 4-112 16,12-4-16-16,-9 6 0 0,-1-2 0 0,4 4 0 16,-2 0 0-16,1 0 0 0,0 0 0 0,2 4-768 15,1 3-144-15,1 5-48 0,-4 3 0 0,3 10-96 16,1 9-32-16,1-1 0 0,-2 5 0 0,4 0-304 16,4-3-64-16,-3-3-16 0,0-4 0 0,3-1 112 15,5 4 16-15,-5 4 0 0,0 7 0 0,4 7-256 16,-2 7 0-16,3-2 0 0,-1-8-160 0,0-7-32 31,1-5 0-31,2-7 0 0,-3-4 0 0,3-5-656 16,-4 1-144-16,3-7-32 0,5 0 0 0,-1-1-1024 31,-1-7-192-31,5-1-64 0,37-33-8384 0</inkml:trace>
  <inkml:trace contextRef="#ctx0" brushRef="#br0" timeOffset="12641.91">20732 8199 20223 0,'0'0'0'0,"0"0"0"0,-2 12 0 0,-1 3 816 0,-2 4 160 15,-2-2 48-15,0-2 0 0,-5 7-112 0,2 8-16 0,0 9 0 0,-4 9 0 0,2 10-256 16,1 10-48-16,0-3-16 0,-2-7 0 16,1-7-256-16,1-1-48 0,-3-11-16 0,4-5 0 0,3-7-48 15,3 0-16-15,4-4 0 0,3 2 0 16,-1-3 0-16,6-3 0 0,0-1 0 15,2-4 0-15,1-1-192 0,2-5 0 0,3-4 0 0,-1-6-160 0,1-4 160 16,2-8 176-16,0-3-48 16,2-5 0-16,3-5 160 0,5 1 32 0,3-5 0 0,4-1 0 15,2-6-320-15,2-5 0 0,-5-11 0 0,-5-11 0 16,0 0 0-16,-2 2 0 0,-6 7 0 0,-5 12 0 16,-5 6 0-16,-8 6 0 0,-6 6 0 0,-5 10-144 0,-7 1 576 15,-5-4 112-15,-6 6 32 0,-5 0 0 0,-8 4-576 31,-4 6-304-31,-2 5 48 0,5 6 0 0,-6 3-768 16,2 5-160-16,-8 1-32 0,-3 1 0 0,-9 3-704 31,-3 2-160-31,5-2-32 0,-10 10-7952 0</inkml:trace>
  <inkml:trace contextRef="#ctx0" brushRef="#br0" timeOffset="13133.28">22164 8208 31743 0,'0'0'0'0,"0"0"0"0,0 0 0 0,0 0-416 15,0 0-80-15,10 10-16 0,1-1 0 0,-2-1 160 32,2 5 32-32,1-4 0 0,19 6-11248 0</inkml:trace>
  <inkml:trace contextRef="#ctx0" brushRef="#br0" timeOffset="13358.71">22599 8782 30207 0,'-4'35'0'0,"0"-12"0"0,-2 2 0 0,2 3 304 0,-4 4 64 0,-3 7 16 0,1 7 0 0,-8 6-384 16,-3 2 0-16,-1-4 0 0,0-6-128 0,-1-6-112 31,0-4-16-31,1-3 0 0,-5-6 0 0,-3-2-960 31,-4-4-208-31,-6-1-48 0,-110 26-9232 0</inkml:trace>
</inkml:ink>
</file>

<file path=ppt/ink/ink3.xml><?xml version="1.0" encoding="utf-8"?>
<inkml:ink xmlns:inkml="http://www.w3.org/2003/InkML">
  <inkml:definitions>
    <inkml:context xml:id="ctx0">
      <inkml:inkSource xml:id="inkSrc0">
        <inkml:traceFormat>
          <inkml:channel name="X" type="integer" max="31709" units="cm"/>
          <inkml:channel name="Y" type="integer" max="21139" units="cm"/>
          <inkml:channel name="F" type="integer" max="65535" units="dev"/>
          <inkml:channel name="T" type="integer" max="2.14748E9" units="dev"/>
        </inkml:traceFormat>
        <inkml:channelProperties>
          <inkml:channelProperty channel="X" name="resolution" value="999.96844" units="1/cm"/>
          <inkml:channelProperty channel="Y" name="resolution" value="999.9527" units="1/cm"/>
          <inkml:channelProperty channel="F" name="resolution" value="0" units="1/dev"/>
          <inkml:channelProperty channel="T" name="resolution" value="1" units="1/dev"/>
        </inkml:channelProperties>
      </inkml:inkSource>
      <inkml:timestamp xml:id="ts0" timeString="2022-02-15T22:57:06.356"/>
    </inkml:context>
    <inkml:brush xml:id="br0">
      <inkml:brushProperty name="width" value="0.05292" units="cm"/>
      <inkml:brushProperty name="height" value="0.05292" units="cm"/>
      <inkml:brushProperty name="color" value="#FF0000"/>
    </inkml:brush>
  </inkml:definitions>
  <inkml:trace contextRef="#ctx0" brushRef="#br0">15261 7920 8703 0,'0'0'0'0,"0"0"0"0,0 0 0 0,-5-8 608 15,-1-1 128-15,6 9 32 0,0 0 0 0,-8-9 144 16,8 9 48-16,-8-8 0 0,8 8 0 0,0 0-64 16,-10-6 0-16,10 6 0 0,-6-9 0 0,6 9-192 15,0 0-64-15,0 0 0 0,0 0 0 0,-8 8-400 16,4 2-96-16,-2 3-16 0,3 1 0 0,1 4 160 15,-2 4 32-15,1 6 0 0,-1 1 0 0,1 0 96 16,1 1 32-16,-2 0 0 0,1 1 0 0,1-1 144 16,5-1 48-16,-3 1 0 0,0 2 0 0,0-3-320 0,0-10-48 15,0 4-16-15,0 1 0 0,0 2-48 16,2 2-16-16,-4 4 0 0,-1 3 0 0,-1 3-192 0,6 0 0 0,-2-2 0 16,0-2 0-16,-2 0 0 0,0-3 144 0,-1-4-144 0,0-3 128 15,1-4-128-15,0-1 0 0,-2-5 0 0,0-1 0 16,0-2 0-1,4-11 0 1,0 0 0-16,0 0-176 0,0 0-1184 16,0 0-240-16,-9-9-64 0,9-75-8544 0</inkml:trace>
  <inkml:trace contextRef="#ctx0" brushRef="#br0" timeOffset="209.84">15197 7400 19967 0,'0'0'0'0,"0"0"0"0,0 0 0 16,0 0 352-16,0 0 80 0,0 0 16 0,0 0 0 0,0 0-448 31,0 0 0-31,0 0 0 0,0 0 0 0,0 0-832 16,0 15-64-16,-2-2 0 0,-1-1 0 0,2 3-2192 15,2-1-448-15,-1-14-96 0,0 0 112 0</inkml:trace>
  <inkml:trace contextRef="#ctx0" brushRef="#br0" timeOffset="702.06">15708 8133 22527 0,'0'0'0'0,"-6"-11"0"0,-2 2 0 0,1-2 768 0,-3-1 144 0,2 1 48 0,-2-1 0 0,2-3-512 15,-4-1-112-15,2-3-16 0,1-1 0 0,-2-5-320 16,-1 2 0-16,3-4 0 0,-4 4 0 0,3 0 0 15,0 0 0-15,2 7 0 0,0 1 0 0,0 3 0 16,0 0 0-16,0 1 0 0,8 11-128 0,-10-6 128 16,10 6 0-16,-9-9 128 0,9 9-128 0,-8-2 640 15,8 2 48-15,-14 1 16 0,5 2 0 0,-1 2-704 16,2 1 0-16,0 2 0 0,0 3 0 0,0 2 240 16,0 5 112-16,1 3 32 0,3 9 0 0,-3 4-256 15,3 9-128-15,0 3 128 0,3 4-128 0,-2-6 272 16,0 1-16-16,2-7 0 0,0-2 0 0,-1 0-256 15,2-2 0-15,-1 1 0 0,-2 4-144 0,1 9 144 16,2 7 176-16,-3 6-48 0,-1 0 0 0,0-3-128 16,1-6 128-16,0-3-128 0,-3-5 128 0,-2-5-304 0,-2 3-64 15,1 2-16-15,-5 5 0 0,3 5 416 0,2 2 80 0,-3-6 16 16,1-6 0-16,2-5-256 16,2-5 0-1,0-5 0-15,3-7-160 0,-3-4-544 0,3-4-96 16,0-5-32-16,4-9 0 0,0 0-1424 0,0 0-304 0,0 0-48 0,0 0-6736 0</inkml:trace>
  <inkml:trace contextRef="#ctx0" brushRef="#br0" timeOffset="1189.98">15372 8684 24831 0,'17'6'0'16,"-3"-3"0"-16,2 0 0 0,1-2 304 0,2 0 64 0,3-2 16 0,4-3 0 0,-4-3-512 31,5 1-112-31,-4-7-16 0,0-1 0 0,-1-5-656 16,-2-2-144-16,0-7-32 0,2 1 0 0,0-4-960 15,-2-1-208-15,3-2-48 0,1 2 0 0,0-1 320 16,3 3 48-16,3-2 16 0,1 1 0 0,0-3 912 0,2 0 192 0,-1-6 48 0,0-5 0 0,-1-6 768 16,-1-6 352-16,0 2-32 0,-5 5 0 0,0 8-96 15,-9 5-32-15,0 3 0 0,0 4 0 0,2-1-192 16,-3 1 144-16,-3 2-144 0,1 6 128 0,-1-1 112 15,1 0 16-15,-4 2 0 0,2 2 0 0,0 1-256 16,-3 2-256-16,3 1 48 0,-2 3 16 0,0 4 192 16,0 1 0-16,-9 7 0 0,10-1 0 0,-10 1 0 15,8 3 160-15,-8-3-32 0,6 9 0 0,-3-1 1136 0,-2 7 208 16,-2-3 64-16,-2-1 0 0,-4 1 96 0,0 6 32 16,-2-2 0-16,-2 0 0 0,-1 7-160 0,-2 5-32 0,0 2 0 15,-3-1 0-15,0-2-560 0,-1 0-112 16,1 6-32-16,1 9 0 0,-3 8-352 0,-3 7-80 15,-1 1-16-15,-3-4 0 0,1-4 0 0,1-3 0 0,1-1 0 0,2-3 0 16,4 3-320-16,2 1 0 0,7 6 0 16,2 8 0-16,11-2 128 0,1 4-128 0,9-10 128 15,7-4-128-15,5-9-192 16,5-2-96 0,0-7-32-16,1-5 0 0,3-2-1072 15,3-2-208-15,7-6-64 0,139-5-7616 16</inkml:trace>
  <inkml:trace contextRef="#ctx0" brushRef="#br0" timeOffset="1555.49">19688 7269 20991 0,'0'0'0'0,"0"0"0"0,0 0 0 0,0 0 144 16,4 12 48-16,-3-1 0 0,-2 4 0 0,-3 1 256 15,-2 8 48-15,-2 2 16 0,0 4 0 0,0 3-160 0,1 4-32 0,1 3 0 16,0-1 0-16,-1-1 64 0,-3 1 0 16,2-1 0-16,-1 0 0 0,3-2 0 0,-5 0 0 0,4-3 0 0,-1 5 0 0,1 9 0 15,-2 11 0-15,1 0 0 0,-3-2 0 0,0-4-64 16,2-3 0-16,-2-2 0 15,1-4 0-15,-6-2-320 0,-4-2-128 0,-4 10 0 0,-6 10 0 0,-5 5 256 16,-3 2 48-16,-5-10 16 0,1-6 0 16,-2-5-192-1,0-3 128-15,3-3-128 16,0-7 128-16,-2-3-1584 0,-7 0-320 16,-8 0-64-16,-10-2-16 0,-3-2-1632 0,-2 0-336 15,10-7-64-15,9-8-1824 0</inkml:trace>
  <inkml:trace contextRef="#ctx0" brushRef="#br0" timeOffset="2355.46">17349 8605 18687 0,'0'0'0'0,"4"8"0"0,-4-8 0 0,0 0 0 15,8 3 0-15,-8-3 0 0,9 0 0 0,0-8 256 16,0-4 48-16,-1-6 16 0,1-3 0 0,1-5-320 16,2-5-144-16,-2-1 16 0,2-3 0 0,0 2 128 0,3 9 0 15,-5-2 128-15,1 2-128 0,-3-2 0 0,-2 1 0 0,-4 0 0 16,-2 2 0-16,-1-1 128 0,0 2-128 0,-5 4 128 15,1 4-128-15,0 2 576 0,-2 5 64 0,7 7 0 0,-11-4 0 0,-1 4 96 16,12 0 32-16,-12 7 0 0,4 4 0 0,-5 4-576 16,3 5-192-16,2 3 144 0,4 2-144 0,-5 1 192 15,1 2-64-15,0-1 0 0,3-1 0 0,-2 6 112 16,-1 2 16-16,4 4 0 0,1 5 0 0,1 0-256 16,4 2 144-16,1-3-144 0,0-4 128 0,-1-6-304 15,1-4-64-15,1-5-16 0,2-5 0 0,-1-2 256 31,6-3 0-31,-3-2 0 0,1-3 0 16,5-6-448-16,-1-4-64 0,6-2 0 0,0-6 0 16,5-5-192-16,7-6-64 0,3-6 0 15,3-9 0-15,2-6 0 0,0-6 0 0,0-2 0 0,0 0 0 0,-7 5 368 0,-5 9 64 0,-2 2 16 0,-8 2 0 16,1 0 320-16,1 0 0 0,-3 8 0 0,-3 1 128 0,0 4 624 16,-5 0 112-16,-3 4 32 0,2 3 0 0,-7 12 0 15,4-8 0-15,-4 8 0 0,0 0 0 0,0 0-624 16,0 0-112-16,0 0-32 0,0 0 0 0,0 15 112 15,-3 4 16-15,1-2 0 0,-5-2 0 0,0 4-256 16,3 3 0-16,-5 1 0 0,-2-3 0 0,1-1 0 16,4 0 0-16,-3-3 0 0,0 1 0 0,-2 2 0 31,2 1 0-31,1-1 0 0,-3 2-160 0,1-2-432 0,2-2-96 0,2-3-16 16,-4-2 0-16,3-4 256 0,-2-1 64 0,9-7 0 15,-11 2 0-15,11-2 384 0,-9-2 0 0,-2-5 0 0,11 7 0 0,-7-14 0 0,2 1 0 16,2-3 0-16,3-2 0 0,1-1 0 0,5 3 224 0,-2 1-32 0,3-1 0 0,1 2 160 15,2 4 32-15,1 2 0 0,0 1 0 16,0 4 96-16,0 2 32 0,1 1 0 0,-3 2 0 16,2 1-368-16,1 3-144 0,-4 0 128 0,2 4-128 15,-1 2 192-15,2 5-64 0,0 5 0 0,-4 0 0 0,1 3-128 16,-3 2 128-16,0 2-128 16,4 0 128-16,-5-2-128 15,1 3-176-15,2-4 48 0,-3-2 0 0,1-5-576 16,3-2-96-16,-2 0-32 0,3-1 0 0,-5-1-1072 15,0-3-208-15,0-4-64 0,2 1 0 16,-6-9-1024-16,0 0-192 0,0 0-64 0,0 0 0 0</inkml:trace>
  <inkml:trace contextRef="#ctx0" brushRef="#br0" timeOffset="2824.5">18076 8246 19455 0,'0'0'0'0,"0"0"0"0,0 0 0 0,0 0 608 16,0 0 128-16,0 0 32 0,0 14 0 0,-1 2-112 15,-2 3-16-15,-2 2 0 0,1 5 0 0,0 7-352 16,2 6-80-16,0 5-16 0,-2 6 0 0,1 1-192 31,0-1-256-31,2-6 48 0,1-5 16 0,-1-7-368 0,1-5-64 16,-2-3-16-16,-1-3 0 0,3-5 112 16,2-3 16-16,-1-3 0 0,-1 1 0 0,0-11-64 0,0 0 0 0,0 0 0 0,0 0 0 0,0 0 320 0,0 0 48 15,0 0 16-15,0 0 0 0,-7-14-160 16,2-2-32-1,1-2 0-15,3-2 0 0,-3-10-656 0,1-2-144 0,0-10-32 0,2-6 0 0,1-5 720 0,3-4 144 16,1 9 32-16,2 3 0 0,1 6 608 0,1 5 128 0,-1 0 32 0,2 2 0 16,1 2 608-16,1 9 128 0,2-1 32 0,-2 2 0 0,2 1-512 15,2 6-112-15,0 0-16 0,0 4 0 0,2 4 0 16,2 0 0-16,2 3 0 0,2-1 0 0,-3 3-96 16,1 4-32-16,4-1 0 0,-2-2 0 0,-2 1-144 15,2-1-48-15,-4 2 0 0,0-2 0 0,-1 4 208 16,-5-1 48-16,1-1 0 0,0-2 0 0,-3 2-256 15,0 4-64-15,-3 1 0 0,-3 1 0 0,0 0-48 16,-5-9-16-16,1 12 0 0,-4-4 0 0,-2 4 0 16,-7 1 0-16,-2 1 0 0,-1 1 0 0,-5 0-128 31,-4-2-272-31,-5 1 64 0,-4-4 16 0,-8 4-416 16,-2 2-80-16,-2-1-16 0,4-2 0 0,3 1 64 31,5-2 0-31,9-1 0 0,-4-14-8352 0</inkml:trace>
  <inkml:trace contextRef="#ctx0" brushRef="#br0" timeOffset="3271.23">18763 8009 24063 0,'3'28'0'0,"1"-10"0"0,-1-1 0 0,1 3 704 0,0 1 160 0,0-2 32 0,-1-1 0 0,-1 0-720 16,1 0-176-16,1-4 0 15,3 0 0-15,-2-1 336 0,1 2 48 0,0 0 0 0,4-3 0 0,-1 3-384 16,2-3-240-16,-6-1 48 0,2 0 0 0,0 0-160 16,-2-2-32-16,-1 2 0 0,2-3 0 0,-6-8 112 15,1 9 16-15,-1-9 0 0,0 0 0 0,0 0 256 16,0 0 144-16,-11 3-16 0,0-3 0 0,1-1 256 15,-4-1 64-15,1-2 0 0,-1-1 0 0,3-2 256 16,-2 0 48-16,1-1 16 0,1 2 0 0,3-5-64 16,1 0 0-16,0-2 0 0,3-2 0 0,3 3-256 15,1 12-48-15,4-14-16 0,4 2 0 0,0-3-384 16,4-1 0-16,5-3-224 0,3-3 80 0,1 5-48 16,4-1 0-16,-4 3 0 0,2 5 0 0,-3 0 192 15,-3 5 0-15,-4 1 0 0,2 6 0 0,-2 2-240 16,-2 3-16-16,0 7 0 0,1 1 0 0,-1 2 256 15,-2 2 160-15,0 1-32 0,-4 2 0 0,-1-1-128 32,0 5 0-32,-3 0 0 0,-1-1 0 0,-1 4-1552 31,-6 9-352-31,1 5-64 0,-28 112-9552 0</inkml:trace>
  <inkml:trace contextRef="#ctx0" brushRef="#br0" timeOffset="3612.11">18086 9776 5887 0,'0'0'0'0,"0"0"0"0,0 0 0 16,0 0 0 15,0 0 0-31,0 0-160 0,-21-3-2144 0</inkml:trace>
  <inkml:trace contextRef="#ctx0" brushRef="#br0" timeOffset="4453.81">15620 9650 19711 0,'0'0'0'0,"-3"-13"0"0,-2-1 0 16,2-1 608-16,0 0 128 0,1-1 32 0,-5 0 0 0,0-1 0 16,2 0 0-16,-6 1 0 0,-1 0 0 0,-2 1-256 15,2 0-64-15,-3 4 0 0,-2 1 0 0,-5-3 64 16,1 5 0-16,-2-2 0 0,0 4 0 0,-2-2-256 15,-2 4-64-15,2 0 0 0,-3 4 0 0,1 1-192 16,2 1 0-16,4-1 0 0,-1 2-160 0,0 2 288 16,2 2 48-16,0-2 16 0,0 5 0 0,2-5 0 15,1 2 0-15,0-3 0 0,4-1 0 0,1-1 96 16,-3 6 32-16,4-1 0 0,4 4 0 0,-1-2-320 16,4 5 160-16,2 5-160 0,2 4 128 0,2 2-128 15,2 9 0-15,3 4 0 0,0 2-176 0,4-2 176 16,-3 3-128-16,2-5 128 0,4-1-128 0,-3-2 128 0,1-4-128 15,0-2 128-15,-2 2-128 0,0-4-64 0,2 0 0 0,-3-2 0 16,-3 1 0-16,-2 3 368 0,2 3 64 0,0 2 16 16,-3 6 0-16,-1-2-256 0,-2 1 144 15,-2-2-144-15,-5 0 128 0,-2-3-128 0,0-1 128 0,-2-4-128 16,-3-2 128-16,-3-2 0 0,-6-4 0 0,-3-3 0 0,-4-1 0 0,-2-5 64 16,-3 0 0-16,-1-5 0 0,0-2 0 0,-1 1 48 15,2-4 16-15,5-3 0 0,4 1 0 0,5-1-256 16,-4-4 0-16,6-1 0 0,6 3 0 0,1-3 0 15,1 2-160-15,11 6 32 0,-7-8 0 0,7 8 128 32,-5-11 176-32,5 11-48 0,-3-12 0 15,3 12-512-15,0 0-96 0,3-12-32 0,-3 12 0 0,7-8 512 0,2-2 0 0,2 5 0 0,-2 1 0 0,3 1 0 16,2 3 0-16,2 2 0 0,0 0 0 0,2 2 0 16,1 0 0-16,1 4 0 0,-1 1 0 0,0 1 0 15,1 1 0-15,-2 0 0 0,-1 4 0 0,-2 1 160 16,-3 3-160-16,-1 2 128 0,1 1-128 0,-5 2 128 15,0 7-128-15,-5 9 128 0,0 3-128 0,-1 7 336 16,0 5-16-16,-1-4 0 0,2-2 0 0,-2-6-192 16,-2-4-128-16,2-4 128 0,3-4-128 0,1-4 0 15,4 3 0-15,4-3 0 0,0-1 0 0,3 1 0 32,1 2-240-32,2-2 48 0,1 0 0 0,3-4-1088 31,-2-5-192-31,3-3-64 0,70-14-10944 0</inkml:trace>
  <inkml:trace contextRef="#ctx0" brushRef="#br0" timeOffset="5511.85">15714 14633 13311 0,'0'0'0'0,"-5"-13"0"0,0 4 0 0,-2 0 1072 0,7 9 208 0,-4-13 64 0,4 13 0 0,-6-10-368 16,1 0-64-16,5 10-16 0,-3-13 0 0,1 3-96 16,2 10-32-16,-6-11 0 0,6 11 0 0,-2-13 112 15,-3 3 16-15,5 10 0 0,-4-12 0 0,2 0-320 16,2 12-48-16,0 0-16 0,1-9 0 0,-1 9 160 16,0 0 32-16,0 0 0 0,3-11 0 0,-3 11-160 15,0 0-32-15,0 0 0 0,0 0 0 0,0 0-256 16,9-4-48-16,-9 4-16 0,10-3 0 0,-10 3-192 15,12 6 144-15,-3-4-144 0,-9-2 128 0,6 7 256 16,0 1 64-16,0-2 0 0,-6-6 0 0,5 10-320 16,1 2-128-16,-2-2 128 0,-3 2-128 0,-1 2 336 15,0 4-16-15,-1 1 0 0,-5 4 0 0,1 3-320 16,-1 5-128-16,-3 0 0 0,-2 1 0 0,0 1 256 16,-1 1 48-16,-1-2 16 0,-2-5 0 0,-3 1-192 15,1-2 128-15,-3-2-128 0,-1-3 128 0,-4 0-128 0,0 1-176 16,1-3 48-16,1-2 0 0,2 1 128 15,-2 2 176-15,2 2-48 0,2-2 0 0,2-1 0 0,2 0 0 16,2-3 0-16,2-3 0 0,3-1-128 0,4-3-272 16,4-9 64-16,0 0 16 0,0 0 192 0,0 0 0 15,0 0 0-15,0 0 160 0,0 0-336 0,10-7-64 16,5-5-16-16,3-3 0 0,5-1 256 0,1-2 256 16,3 2-48-16,3-2-16 0,-1 2-400 0,4 4-96 15,-3 3-16-15,-3-2 0 0,-3 5 320 0,1 1 256 0,-4 0-64 16,0 3 0-16,-2 1-192 0,0 2 0 0,-5 1 0 0,-2-1 0 15,0 4-160-15,3 3-80 0,-4 2-16 0,-1-1 0 0,1 6 0 16,-4 8 0-16,-3 4 0 16,-3 8 0-16,-2 7 416 0,-2 5 80 0,-2-1 16 0,-2 0 0 15,-1-1-256-15,-1-8 0 0,-2 0 0 0,-4 2 0 0,1-3 0 16,1 1 0-16,-2 1 0 0,-1 8 0 0,-3 4 352 16,-3 9 32-16,-3-2 0 0,-2-1 0 0,-6-6-160 15,-2-7-32-15,-4-7 0 0,1-5 0 16,1-2-400-1,1-3-96-15,3-3-16 0,2-3 0 0,4-4-304 16,2-2-64-16,2-2-16 0,6-3 0 0,1-3-816 31,-1-6-160-31,3-6-48 0,-25-43-11392 0</inkml:trace>
  <inkml:trace contextRef="#ctx0" brushRef="#br0" timeOffset="8266.19">17180 10688 19711 0,'0'0'0'16,"0"0"0"-16,0 0 0 0,0 0 512 0,0 0 96 0,-8-7 32 0,8 7 0 0,-8-9-320 16,1 0-48-16,0 0-16 0,7 9 0 0,-6-12 416 15,-2 3 80-15,1-2 16 0,-1 4 0 0,0-2 0 16,1 2 0-16,-1-2 0 0,0 2 0 0,0-3-208 15,-2 4-48-15,1-2 0 0,9 8 0 0,-12-6-304 16,-1-1-64-16,0 1-16 0,-1 2 0 0,0 0 0 16,1 4 0-16,0 0 0 0,-2 1 0 0,-1 0-128 15,1 2 0-15,-1 0 0 0,1 6 0 0,-1-1 0 32,0 4 0-32,-3-1 0 0,1 0-176 0,-1 5-272 0,0 3-48 0,-1 5-16 0,0 2 0 15,-4 4 160-15,1 2 32 0,-2-1 0 0,1 3 0 16,2-2 448-16,2-1 112 0,3-4 16 0,5-1 0 15,-2-6-256-15,5-1-160 0,0 0 32 0,4-5 0 0,2-1 0 16,3 1 0-16,2-4 0 0,3 0 0 0,-1 1 128 0,4-3 176 16,3 3-48-16,3-5 0 0,2 2-128 0,3-1 0 0,0 3 0 15,-2-4 0-15,3 4 240 0,6-3 16 0,-2 2 0 16,1-2 0-16,-4 1 0 0,-2-3 0 0,0-2 0 16,0 0 0-16,1 1-256 0,3-2 144 0,3 0-144 0,-3-1 128 0,4 0 112 15,0-1 16-15,0 0 0 0,0 2 0 0,-3-1-256 16,3-1 0-16,-7 2 0 0,0-1 0 15,-5 2 0-15,-3-2 144 0,-12-1-144 0,0 0 128 0,0 0 208 16,0 0 48-16,0 0 0 0,0 0 0 0,0 0 0 16,-14 4 0-16,-4 1 0 0,-1-1 0 0,-7 4-208 15,1-2-48-15,-5 2 0 0,3-1 0 0,-1 4-128 16,1-2 128-16,0 3-128 0,2-1 128 0,-2-2 112 16,3 4 16-16,-4-5 0 0,1-2 0 0,-6-2-256 15,-3 3 144-15,-3-1-144 0,0-2 128 0,0-2-128 16,-1 4-176-16,7-4 48 0,0 1 0 0,2-2-208 31,6-1-48-31,3 0 0 0,6 0 0 0,2-2-1024 16,4-4-192-16,-1 0-64 0,5-4 0 0,2-2-912 0,6-1-192 15,3-5-48-15,5-2 0 0,4-5-1072 0,7 2-208 0,3-2-64 0,7 3 0 0</inkml:trace>
  <inkml:trace contextRef="#ctx0" brushRef="#br0" timeOffset="8584.44">17632 10515 25087 0,'0'0'0'0,"0"0"0"0,-1 9 0 0,1-9 1024 0,-4 13 192 0,-4-2 64 0,0 0 0 0,-2 2-720 15,2 1-144-15,-3 0-32 0,5 1 0 0,-4 3 320 16,3 1 48-16,-1 1 16 0,3 0 0 0,1 6-416 15,-2-2-80-15,2 3-16 0,0-4 0 0,3 4 64 16,0 0 0-16,-1-1 0 0,0-2 0 0,0 0 0 16,1-1 0-16,-2-2 0 0,2-1 0 0,-2 0-320 15,2-1 0-15,-2 3 0 0,0-2 0 0,-1-1 0 32,-1 0 0-32,1-2 0 0,-3-1-144 0,2 3-752 31,1 2-160-31,-4 0-32 15,-10 47-13072-15</inkml:trace>
  <inkml:trace contextRef="#ctx0" brushRef="#br0" timeOffset="9181.62">17387 11815 25855 0,'0'0'0'0,"0"0"0"0,0-12 0 0,0 12 512 0,0 0 96 0,0 0 32 0,-8-5 0 0,8 5-320 16,0 0-48-16,0 0-16 0,0 0 0 0,-14-7-256 15,1 2-144-15,-2 2 16 0,-2-1 0 0,-1 1 304 16,-4 1 64-16,-2 0 16 0,-3 0 0 0,-3 2 144 16,-2 2 48-16,-3 2 0 0,-1 3 0 0,0 2-160 15,-3 5-32-15,1 2 0 0,4 3 0 0,2 3-256 16,4 3 160-16,2 1-160 0,0 0 128 0,3-1-128 16,0 5 0-16,3-3 0 0,3-3 0 0,-4-4 0 15,1-1 128-15,0 0-128 0,4-5 128 0,2 1-128 16,1-1 0-16,3 1 0 0,4-4-176 0,3-1-64 15,3 3-16-15,1-1 0 0,2 0 0 0,5-1 416 16,3 3 80-16,2-1 16 0,3 3 0 0,2 2-256 16,2-1 0-16,-2 2 0 0,-2 0-160 0,2-1 32 15,0 3 0-15,3 0 0 0,-2-1 0 0,-2-1 400 16,2 4 96-16,1-2 16 0,2 1 0 0,2-5-208 16,4 1-48-16,-3-2 0 0,2 0 0 0,-4-2 160 15,-2-2 32-15,0-2 0 0,-5 0 0 0,-4-4-320 16,-1 2 0-16,-2-3 0 0,-9-5 0 0,0 0 160 0,3 10-32 15,-3-10 0-15,-8 9 0 0,-6 1-128 0,-3-4 128 0,-5 4-128 0,-2-2 128 0,-7 3-352 32,0-3-80-32,1 3-16 15,2-2 0-15,1 0-192 0,-2 2-64 0,2-3 0 0,0 2 0 0,-1-5 64 16,5 3 0-16,-4-4 0 0,0-1 0 0,0-3-416 31,1 3-80-31,4-2-16 0,3-17-10240 0</inkml:trace>
  <inkml:trace contextRef="#ctx0" brushRef="#br0" timeOffset="9754">17594 12081 19199 0,'0'0'0'0,"-1"11"0"0,1-11 0 0,-3 10 560 16,-1 3 112-16,0-3 32 0,4-10 0 0,-5 6-256 16,5-6-64-16,-10 7 0 0,10-7 0 0,0 0 464 15,0 0 96-15,0 0 16 0,-9 1 0 0,9-1-112 16,0 0-16-16,0 0 0 0,-9-8 0 0,9 8-256 16,-3-9-48-16,4-3-16 0,5 0 0 0,3-5-48 0,5 1-16 0,2-3 0 0,3-2 0 15,4-4-144-15,5 2-48 16,3-4 0-16,0 4 0 0,-1-1-96 0,2 4-32 15,-4 0 0-15,-2 3 0 0,-3 4 256 0,1-1 64 16,-1 5 0-16,-1 0 0 0,-2 3-64 0,2 1 0 0,-3 1 0 16,2 5 0-16,3 3-384 0,-1 1 0 15,-1 6 0-15,1 5 0 0,-4 5 0 0,-3 2 0 0,-7 4 0 0,-2 2 0 16,-5 4 0 0,-5 2-224-16,-8-1 32 0,-2-2 0 15,-8-1-368-15,-4-3-64 0,-2 3-16 0,0-2 0 0,2-1 464 0,-2-1 176 0,0 4-128 0,-1 0 128 0,-4 4-192 16,-2 5 64-16,-5 1 0 0,0 0 0 0,0 1 128 15,-5-5 176-15,7-4-48 0,3-5 0 0,3-5 320 16,5-1 48-16,6-5 16 0,4-5 0 0,2 2-208 16,5-5-48-16,2 0 0 0,7-9 0 0,0 0-256 15,7 8-256-15,-2-2 64 0,6 0 0 0,5-1 0 16,3-3 0-16,5-4 0 0,3 1 0 0,6-5 192 16,3 2 0-16,1-2 0 0,0-2 160 0,0-2-32 15,-2-2 0-15,-3 0 0 0,-1-2 0 0,-5 2-128 16,0-3 0-16,-1 0 0 0,4 2-176 0,-1-1-160 31,4 4-48-31,-1-3 0 0,0 1 0 0,-1 3-1216 31,-2 2-256-31,-1 2-64 0,-8 11-10688 0</inkml:trace>
  <inkml:trace contextRef="#ctx0" brushRef="#br0" timeOffset="10341.12">17356 13526 31487 0,'5'-19'0'16,"-5"4"0"-16,1 1 0 0,-1 2 0 0,0-1 0 0,2-1 0 0,0 1 0 0,-2 2-208 31,-4 0-48-31,0 0 0 0,4 11 0 0,-9-9-352 0,2 0-80 0,-2-1-16 0,2 2 0 0,-5 0 512 16,0 1 192-16,-2 4-128 0,2 3 128 0,-7 2-288 16,-3-1 32-16,-2 0 0 0,-3 6 0 0,-1 1 448 15,-1 3 112-15,-2 1 16 0,3 2 0 0,0 6 48 16,1 3 16-16,2 3 0 0,5 2 0 0,3 4-384 15,2 1-240-15,3 1 48 0,2-1 0 0,3 0 192 16,2-5 0-16,1-4 0 0,4 2 0 0,1-7 0 16,2-3 0-16,2-2 0 0,2-2 160 0,3-2-160 15,2 1 128-15,3-3-128 0,1 2 128 0,3-5 160 16,6 3 32-16,-2-1 0 0,4 1 0 0,-1-2 0 16,2-2 0-16,-2 2 0 0,0 0 0 0,-2-4-320 15,0 0 160-15,-4 1-160 0,-3 1 128 0,-3-3 256 0,0 0 64 16,-1 1 0-16,-4 0 0 0,-9-2-208 0,0 0-48 15,0 0 0-15,0 0 0 0,0 0 208 0,0 0 48 16,0 0 0-16,0 0 0 0,0 0-320 0,-9 7-128 16,-5 0 128-16,-3-2-128 0,-1-2 128 15,-9 4-128-15,-2-2 128 0,-2-1-128 0,-3 3 0 0,-1 0 0 16,0 1 0-16,2 0 0 0,1 0 192 16,5 0-64-16,0 0 0 15,7 0 0-15,1-2-1216 0,2 2-256 0,2-3-64 0,1 3 0 16,4-2-864-1,10-6-176-15,-8 2-48 0,8-2-7600 0</inkml:trace>
  <inkml:trace contextRef="#ctx0" brushRef="#br0" timeOffset="10970.46">17767 13505 29439 0,'0'0'0'0,"0"0"0"0,0 0 0 0,0 0 960 16,-7-8 208-16,7 8 48 0,0 0 0 0,-1-12-880 15,5 0-160-15,3 0-48 0,1 2 0 0,4 0-128 16,2 2 128-16,0-1-128 0,1 1 128 0,0 0 0 0,1 2 0 15,-1-1 0-15,0 4 0 0,0-2-128 0,1-3 0 0,-1 4 0 0,-3 1 0 0,2-1 192 16,-1-4 0-16,1 5 0 0,2 3 0 16,0-1-192-16,0-2 128 0,-2 2-128 0,-4 2 128 0,1 0-128 15,1 1 0-15,-12-2 0 0,0 0-176 0,0 0 176 16,6 5 0-16,-6-5 128 0,-4 12-128 0,-8-1 224 31,-1-2-32-31,-3 4 0 0,-3 0 0 16,2 1-560-16,1 0-112 0,1-1-32 0,1 1 0 0,2 1 320 0,-3 0 48 0,2-1 16 15,1-1 0-15,2-2 256 0,-2 1 48 0,3-2 16 0,1-1 0 16,1-1-192-16,7-8 128 0,-6 10-128 0,2-1 128 0,4-9 0 16,0 8 0-16,0-8 0 0,3 14 0 0,1-5 64 15,3-1 0-15,-3-1 0 0,0 1 0 0,4-4 0 16,3 1 0-16,1-1 0 0,0 2 0 0,3-3-64 16,-3 2 0-16,2-1 0 0,-2 1 0 0,3 1-128 15,3 2 0-15,1-1 0 0,0 5 0 0,2-3 0 16,0-2 128-16,-1 4-128 0,-1-2 128 0,-3 3 64 15,-1-2 0-15,-3-2 0 0,-1 3 0 0,-4-3-192 16,0 3-176-16,-5-2 48 0,-2 1 0 0,-5 0 128 16,-2 1 176-16,-8 3-48 0,-2-2 0 0,-6-1 64 15,0-2 0-15,-3 5 0 0,-1 0 0 0,2 0-192 16,2-2 0-16,3 0 0 0,-3-1-176 0,1-3 176 31,2 2 0-31,-5-6 128 0,3-3-128 0,-4-4-496 16,0-2-160-16,-3-3-48 0,0 0 0 0,2-5-1376 31,-4 0-288-31,4-3-48 0,-9-56-10096 0</inkml:trace>
  <inkml:trace contextRef="#ctx0" brushRef="#br0" timeOffset="11302.1">18624 10520 28927 0,'0'0'0'0,"0"0"0"0,0 0 0 0,0 0 0 16,0 0 0-16,0 0 144 0,0 0-144 0,0 0 0 31,0 0 0-31,0 0-224 0,0 0 80 0,-2-13-1264 16,3 4-256-16,-1 9-64 0,4-11 0 0,1 3-1680 15,2 1-352-15,0 1-64 0,-7 6-1040 0</inkml:trace>
  <inkml:trace contextRef="#ctx0" brushRef="#br0" timeOffset="11542.04">18686 11238 22527 0,'-13'10'0'0,"5"-6"0"0,-2 5 0 0,-2-1 656 15,0 1 144-15,1-1 32 0,-2 3 0 0,-1-3-1088 32,1 3-192-32,2-4-64 0,-16 17-9312 0</inkml:trace>
  <inkml:trace contextRef="#ctx0" brushRef="#br0" timeOffset="11819.93">18792 11662 28671 0,'0'0'0'0,"0"0"0"0,0 0 0 0,0 0-256 15,0 0-64-15,0 0 0 16,0 0 0-16,0 0-400 0,0 0-96 0,0 0-16 0,-7 5 0 0,7-5-864 31,-8 8-176-31,8-8-48 0,0 0-5776 0</inkml:trace>
  <inkml:trace contextRef="#ctx0" brushRef="#br0" timeOffset="12060.53">18851 12215 22271 0,'-15'-1'0'16,"3"1"0"-16,1 0 0 0,-1 0 1024 15,-3 4 192-15,-2 2 64 0,-4 1 0 0,-2 1-1280 16,0 0-464-16,-3 3 16 0,0 1 0 0,2 0-928 31,2 5-176-31,-1 0-48 0,-13 32-7040 0</inkml:trace>
  <inkml:trace contextRef="#ctx0" brushRef="#br0" timeOffset="12353.72">18680 13044 33791 0,'0'0'0'0,"-7"11"0"0,0-1 0 0,-1 1-464 15,0 4-96-15,-3-3-16 0,0 0 0 0,2-1-352 16,-1 1-80-16,5-4-16 0,-2 2 0 0,7-10-864 31,-8 7-176-31,8-7-48 0,-3 14-6720 0</inkml:trace>
  <inkml:trace contextRef="#ctx0" brushRef="#br0" timeOffset="12583.64">18680 13771 26367 0,'-3'22'0'0,"0"-3"0"0,0 1 0 0,-2 3-256 0,-4 3-64 0,-5-1 0 0,-3 6 0 0,-4 10 320 16,-2 10 144-16,0 6-16 16,2 4 0-16,-9-5-352 31,-1-6-80-31,-7-7-16 0,-125 24-9600 0</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1.62791" units="1/cm"/>
          <inkml:channelProperty channel="Y" name="resolution" value="55.95855" units="1/cm"/>
          <inkml:channelProperty channel="T" name="resolution" value="1" units="1/dev"/>
        </inkml:channelProperties>
      </inkml:inkSource>
      <inkml:timestamp xml:id="ts0" timeString="2022-09-20T13:44:47.419"/>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1" timeString="2022-09-20T13:44:51.892"/>
    </inkml:context>
  </inkml:definitions>
  <inkml:trace contextRef="#ctx0" brushRef="#br0">1737 11999 0</inkml:trace>
  <inkml:trace contextRef="#ctx1" brushRef="#br0">21257 9418 967 0,'0'0'0'15,"0"0"0"-15,5 64 0 0,0 2 26 0,2 19-1 16,-2 3-25-16,4 2 0 0,6-3 50 0,-4 0 0 0,4 8-50 16,1 2 0-16,-4 7 54 0,7 4 0 0,-7 3-54 15,2 3 0-15,1 1 20 0,-3 1 2 0,0-5-22 16,-1 0 0-16,1-2 19 0,-5-1 0 0,1-4-19 15,-4 5 0-15,3-1 15 0,-7 3 1 0,3-4-16 16,-1 6 0-16,-2-4 11 0,0 4 2 0,0 1-13 16,0-8 0-16,-2 0 12 0,-1 0 0 0,-6-4-12 15,7-12 0-15,-1-3 11 0,3-4-1 0,-5-5-10 16,5 4 0-16,0 3 21 0,0 3 1 0,0-3-22 16,0-7 0-16,-2-3 27 0,0-2 0 0,-1 3-27 15,1 4 0-15,2 5 26 0,0 5 1 0,0-2-27 16,-5-6 0-16,-2-6 29 0,2-1 1 0,-2 6-30 0,-5 1 0 15,-2 3 37-15,0 5 2 0,-1-7-39 0,1-1 0 16,2-1 38-16,0-3 0 0,-4-3-38 0,1 1 0 0,4-5 37 16,-4-3 1-16,1-4-38 15,-3 0 0-15,8-5 28 0,-5-3 1 0,2 1-29 0,0 0 0 0,0 4 30 16,5-7 0-16,-12 1-30 0,4-3 0 0,4-5 34 16,-4-4 0-16,3-3-34 0,3-7 0 0,-3-7 38 15,5-7 1-15,0-3-39 0,0 1 0 0,-1-1 41 16,4-6 1-16,-3 1-42 0,-1-1 0 0,8-10 37 0,-9 14 0 15,9-14-37-15,-10 10 0 0,10-10 36 0,-14 7 1 16,14-7-37-16,-9 4 0 0,9-4 29 0,-12 7 1 16,12-7-30-16,-10 0 0 0,10 0 32 0,-9-4-1 15,-3-3-31-15,0 0 0 0,-2-10 35 0,2 0 1 16,0-4-36-16,-2-7 0 0,4 0 39 0,-2-3 0 0,5-5-39 16,2-4 0-16,-4-9 35 0,2-6 1 0,2-1-36 15,5-10 0-15,-5-10 32 0,3-7 1 0,2-4-33 16,0-3 0-16,2-11 25 0,3 1 1 0,0-4-26 15,-3 3 0-15,-2 6 19 0,-2 3 1 0,-1-5-20 16,3-2 0-16,3-2 13 0,-1-1 2 0,3-2-15 16,-3 0 0-16,5 0 10 0,-4-4 1 0,4 2-11 15,-2-1 0-15,4 1 11 0,-2 0 1 0,5-1-12 0,0-4 0 16,0-2 10-16,2-3 1 0,3 1-11 0,-5-1 0 16,2 2 10-16,3-4 0 0,-5 10-10 0,2 1 0 15,2 11 8-15,1-1 1 0,0 9-9 0,-3 6 0 0,3 4 7 16,-5 2-1-16,2-2-6 0,2-2 0 0,6-3 6 15,-1-2 0-15,5 0-6 0,-2 3 0 0,2 4 5 16,1 0 1-16,-1-5-6 16,-7-4 0-16,0-5 5 0,-3-3 2 0,1 5-7 0,2-2 0 0,0 7 8 0,-7 0 0 15,2-2-8-15,-7-3 0 0,3-7 7 0,2 5 1 16,-5-5-8-16,0 5 0 0,-2 7 5 0,2-7 2 16,0 7-7-16,0 0 0 0,0 7 2 0,1 2 1 15,-4 1-3-15,1 2 0 0,2-15 2 0,0 10-1 16,-2-2-1-16,0 9 0 0,2 10 0 0,-5-8 0 15,3 8 0-15,0-8 0 0,-10 3-1 0,5 0 1 0,-5 0 0 16,3 5 0-16,-3-1-2 0,0-4 1 0,3 5 1 16,-3 2 0-16,-2 2-2 0,5 3 0 0,-3 4 2 15,0-4 0-15,1 4-4 0,4-4 2 0,-10 7 2 16,-2 4 0-16,5 10-3 0,-3-2 1 0,8 9 2 16,2 7 0-16,0 7-5 0,0 7 1 0,0 5 4 15,2-9 0-15,-2 9-7 0,-2 2 0 0,2-2 7 16,-24 21 0-16,24-21-2264 0</inkml:trace>
</inkml:ink>
</file>

<file path=ppt/ink/ink5.xml><?xml version="1.0" encoding="utf-8"?>
<inkml:ink xmlns:inkml="http://www.w3.org/2003/InkML">
  <inkml:definitions>
    <inkml:context xml:id="ctx0">
      <inkml:inkSource xml:id="inkSrc0">
        <inkml:traceFormat>
          <inkml:channel name="X" type="integer" max="31709" units="cm"/>
          <inkml:channel name="Y" type="integer" max="21139" units="cm"/>
          <inkml:channel name="F" type="integer" max="65535" units="dev"/>
          <inkml:channel name="T" type="integer" max="2.14748E9" units="dev"/>
        </inkml:traceFormat>
        <inkml:channelProperties>
          <inkml:channelProperty channel="X" name="resolution" value="999.96844" units="1/cm"/>
          <inkml:channelProperty channel="Y" name="resolution" value="999.9527" units="1/cm"/>
          <inkml:channelProperty channel="F" name="resolution" value="0" units="1/dev"/>
          <inkml:channelProperty channel="T" name="resolution" value="1" units="1/dev"/>
        </inkml:channelProperties>
      </inkml:inkSource>
      <inkml:timestamp xml:id="ts0" timeString="2022-02-15T22:59:44.866"/>
    </inkml:context>
    <inkml:brush xml:id="br0">
      <inkml:brushProperty name="width" value="0.05292" units="cm"/>
      <inkml:brushProperty name="height" value="0.05292" units="cm"/>
      <inkml:brushProperty name="color" value="#FF0000"/>
    </inkml:brush>
  </inkml:definitions>
  <inkml:trace contextRef="#ctx0" brushRef="#br0">2259 9394 4095 0,'0'0'0'16,"0"0"0"-16,0 0 0 0,0 0 0 0,0 0 192 0,0 0-48 0,0 0-16 0,0 0-128 16,0 0-176-16,0 0 48 0,-6 5 0 0,6-5 256 15,-8 8 48-15,8-8 16 0,-5 11 0 0,5-11 48 16,0 0 16-16,-3 9 0 0,-2 1 0 0,5-10-256 15,-2 8 0-15,2-8 0 0,-4 11 0 0,4-11 0 16,-3 8 144-16,3-8-144 0,-1 12 128 0,-3-3-128 16,1 1 0-16,-1-1 0 0,-1 1 0 0,-1 2 0 15,1 0 0-15,0 2 0 0,-5-1 0 0,3 7 0 16,-2 1 128-16,2 0-128 0,-3 2 128 0,1 1-128 16,0-1-176-16,4 2 48 0,-4-4 0 0,3 0 128 0,2 2 0 15,-3-5 128-15,3 0-128 0,0-2 176 16,-2 2-48-16,1-3 0 0,1-1 0 0,1-1-128 0,-1-3-272 15,3 1 64-15,1-1 16 0,0 2 192 0,0-3 0 0,0-1 0 0,0-8 160 0,1 12-160 16,2-1-272-16,-2-1 64 0,1-2 16 16,-2-8 192-16,5 8 0 0,-1 0 0 0,1 0 160 0,-5-8-160 15,7 8 0-15,0-1 0 0,-2-2-176 16,1 3 176-16,2-2 0 0,-8-6 128 0,5 7-128 16,1-1 128-16,2 0-128 0,-4 2 128 15,1-1-128-15,-5-7 0 0,8 6 0 0,0 0 0 0,0-1-128 0,-2 2 128 16,-6-7 0-16,11 5 0 0,-2-1 0 15,1-2-128-15,-1-1 0 0,0-1 0 0,4 0 0 0,-3-3 256 16,4 1 48-16,-2-5 16 0,2-1 0 0,-4 0-192 16,5 0 0-16,1-2 0 0,2-1-176 0,-1-1 176 15,0 1 0-15,-2 1 128 0,-1-3-128 0,0 3 176 16,1-3-48-16,0 1 0 0,1 0 0 0,0 0-128 16,2-3 0-16,-2 0 0 0,1 2 0 0,1-3 0 15,1-2 128-15,-2-2-128 0,-1-2 128 0,1-1-128 16,0-5 0-16,-2 1 0 0,-1-3 0 0,-1-2 0 15,-2-1 0-15,-2 2 0 0,-1 2 0 0,-1 2 128 16,-2 0 0-16,-2 2 0 0,-1 2 0 0,-2 5-304 16,-2 0-64-16,-1 0-16 0,1 0 0 15</inkml:trace>
  <inkml:trace contextRef="#ctx0" brushRef="#br0" timeOffset="1160.83">7877 9122 4607 0,'0'0'0'0,"-15"4"0"0,3 0 0 0,0 3 192 16,1 0 64-16,-2 0 0 0,-1 4 0 0,1-2-64 15,0 0 0-15,0 4 0 0,-3-1 0 0,1-1 64 16,0 2 0-16,0-2 0 0,0-2 0 0,2 2-256 15,2-1 0-15,-2-1 0 0,2 0 0 0,0-1 304 16,-1 3 16-16,1-4 0 0,2 2 0 0,-2-2-320 16,4 4-144-16,-2-4 16 0,3 1 0 0,-3 0 128 15,2 4 176-15,-1-1-48 0,3-2 0 0,-1 4 112 16,-3-1 16-16,5-3 0 0,-2 3 0 0,2-1 144 16,2 0 48-16,0 1 0 0,2 0 0 0,2-1-208 15,0 1-48-15,2 3 0 0,2-2 0 0,-1 2 0 0,5 3 0 16,-2 1 0-16,1 1 0 0,0 0-192 0,2 3-160 15,1 0 32-15,-2 0 0 0,2-1 128 0,2-1 0 16,-1-2 128-16,-4 3-128 0,2-5 0 0,1-2-128 16,-2-1 0-16,1-1 0 0,-3 1 0 0,3-2 0 0,-1-3 0 15,-2 5 0-15,3-3 128 0,-3-1 0 0,2 3 128 0,-1 0-128 16,-1-1 0-16,2-2 0 0,-2 2 0 0,1-1 0 16,-1-2 0-16,1 3 0 0,0-1 0 0,2-2-128 0,-3 2 128 15,1-1 0-15,-1 0 128 0,2 0-128 0,-3-3 128 16,2-2-128-16,1 2 128 0,0-2-128 0,2-3 0 15,-2 0 0-15,1-2 0 0,1-1-128 0,0 0 128 16,3-2 0-16,1-3 0 0,2-2 0 0,3 2 272 16,-1-4 96-16,3 2 16 0,3-1 0 0,-2-4-64 15,3 5 0-15,-1-2 0 0,0 0 0 0,1-2-96 16,-3-2-32-16,-1 0 0 0,-2-1 0 0,-4-1 0 16,0-2 0-16,-1 1 0 0,-2-1 0 0,-3-6 0 15,-1-6 0-15,-1-5 0 0,-3-6 0 0,-6 0-192 16,0-5 0-16,-1 0 0 0,-4 5-160 0,-4-1 160 15,-1 6-128-15,-7 1 128 0,-4 0-128 0,-6-3 128 16,-4-1 176-16,-3 1-48 0,-4-2 0 0,-1 0-128 47,-5 3 128-47,4 7-128 16,-47 20-6848-16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814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900226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AF73B8AE-F334-4837-94BE-A0E66CCF50D1}"/>
              </a:ext>
            </a:extLst>
          </p:cNvPr>
          <p:cNvSpPr>
            <a:spLocks noGrp="1" noRot="1" noChangeAspect="1" noChangeArrowheads="1" noTextEdit="1"/>
          </p:cNvSpPr>
          <p:nvPr>
            <p:ph type="sldImg"/>
          </p:nvPr>
        </p:nvSpPr>
        <p:spPr>
          <a:ln/>
        </p:spPr>
      </p:sp>
      <p:sp>
        <p:nvSpPr>
          <p:cNvPr id="47107" name="Notes Placeholder 2">
            <a:extLst>
              <a:ext uri="{FF2B5EF4-FFF2-40B4-BE49-F238E27FC236}">
                <a16:creationId xmlns:a16="http://schemas.microsoft.com/office/drawing/2014/main" id="{5AE5C07F-2CC4-4578-9487-B318258B44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7108" name="Slide Number Placeholder 3">
            <a:extLst>
              <a:ext uri="{FF2B5EF4-FFF2-40B4-BE49-F238E27FC236}">
                <a16:creationId xmlns:a16="http://schemas.microsoft.com/office/drawing/2014/main" id="{F7367093-A4B8-4B35-BC51-969B62C86F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B826E78-D115-4FA1-A25A-8AB78C51EED3}" type="slidenum">
              <a:rPr kumimoji="0" lang="en-US" altLang="en-US" smtClean="0"/>
              <a:pPr>
                <a:spcBef>
                  <a:spcPct val="0"/>
                </a:spcBef>
              </a:pPr>
              <a:t>42</a:t>
            </a:fld>
            <a:endParaRPr kumimoji="0"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3A4EAAA4-7E07-4CDD-83F8-9AC5B0F0F405}"/>
              </a:ext>
            </a:extLst>
          </p:cNvPr>
          <p:cNvSpPr>
            <a:spLocks noGrp="1" noRot="1" noChangeAspect="1" noChangeArrowheads="1" noTextEdit="1"/>
          </p:cNvSpPr>
          <p:nvPr>
            <p:ph type="sldImg"/>
          </p:nvPr>
        </p:nvSpPr>
        <p:spPr>
          <a:ln/>
        </p:spPr>
      </p:sp>
      <p:sp>
        <p:nvSpPr>
          <p:cNvPr id="49155" name="Notes Placeholder 2">
            <a:extLst>
              <a:ext uri="{FF2B5EF4-FFF2-40B4-BE49-F238E27FC236}">
                <a16:creationId xmlns:a16="http://schemas.microsoft.com/office/drawing/2014/main" id="{69B0E0FE-841A-4831-BE33-116DE7BF8C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9156" name="Slide Number Placeholder 3">
            <a:extLst>
              <a:ext uri="{FF2B5EF4-FFF2-40B4-BE49-F238E27FC236}">
                <a16:creationId xmlns:a16="http://schemas.microsoft.com/office/drawing/2014/main" id="{4678DE39-93A8-43C5-826D-8724EA14B5E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6A685EB-B529-46E8-B1EA-A1FD3A2D054A}" type="slidenum">
              <a:rPr kumimoji="0" lang="en-US" altLang="en-US" smtClean="0"/>
              <a:pPr>
                <a:spcBef>
                  <a:spcPct val="0"/>
                </a:spcBef>
              </a:pPr>
              <a:t>43</a:t>
            </a:fld>
            <a:endParaRPr kumimoji="0"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215614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BFEF200-93CC-4A49-A928-C2116B938CAB}"/>
              </a:ext>
            </a:extLst>
          </p:cNvPr>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7" name="Rectangle 3">
            <a:extLst>
              <a:ext uri="{FF2B5EF4-FFF2-40B4-BE49-F238E27FC236}">
                <a16:creationId xmlns:a16="http://schemas.microsoft.com/office/drawing/2014/main" id="{1D4AED77-35CE-49A3-AD48-6EA776FAA6D6}"/>
              </a:ext>
            </a:extLst>
          </p:cNvPr>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eaLnBrk="1" hangingPunct="1"/>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93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8143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17579362-3E17-4385-9D11-865F58ACF847}"/>
              </a:ext>
            </a:extLst>
          </p:cNvPr>
          <p:cNvSpPr>
            <a:spLocks noGrp="1" noRot="1" noChangeAspect="1" noChangeArrowheads="1" noTextEdit="1"/>
          </p:cNvSpPr>
          <p:nvPr>
            <p:ph type="sldImg"/>
          </p:nvPr>
        </p:nvSpPr>
        <p:spPr>
          <a:ln/>
        </p:spPr>
      </p:sp>
      <p:sp>
        <p:nvSpPr>
          <p:cNvPr id="81923" name="Notes Placeholder 2">
            <a:extLst>
              <a:ext uri="{FF2B5EF4-FFF2-40B4-BE49-F238E27FC236}">
                <a16:creationId xmlns:a16="http://schemas.microsoft.com/office/drawing/2014/main" id="{D82E63C4-99CA-48FA-A4DE-2C64BC0F06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1924" name="Slide Number Placeholder 3">
            <a:extLst>
              <a:ext uri="{FF2B5EF4-FFF2-40B4-BE49-F238E27FC236}">
                <a16:creationId xmlns:a16="http://schemas.microsoft.com/office/drawing/2014/main" id="{17E40248-9361-4A6B-921E-644F2495BA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B62E096-22E1-47D1-B5C4-9397F5F27D90}" type="slidenum">
              <a:rPr kumimoji="0" lang="en-US" altLang="en-US" smtClean="0"/>
              <a:pPr>
                <a:spcBef>
                  <a:spcPct val="0"/>
                </a:spcBef>
              </a:pPr>
              <a:t>69</a:t>
            </a:fld>
            <a:endParaRPr kumimoji="0"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034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577327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CFBC75AD-D063-4BC0-8705-DADDA1D4408A}"/>
              </a:ext>
            </a:extLst>
          </p:cNvPr>
          <p:cNvSpPr>
            <a:spLocks noGrp="1" noRot="1" noChangeAspect="1" noChangeArrowheads="1" noTextEdit="1"/>
          </p:cNvSpPr>
          <p:nvPr>
            <p:ph type="sldImg"/>
          </p:nvPr>
        </p:nvSpPr>
        <p:spPr>
          <a:ln/>
        </p:spPr>
      </p:sp>
      <p:sp>
        <p:nvSpPr>
          <p:cNvPr id="83971" name="Notes Placeholder 2">
            <a:extLst>
              <a:ext uri="{FF2B5EF4-FFF2-40B4-BE49-F238E27FC236}">
                <a16:creationId xmlns:a16="http://schemas.microsoft.com/office/drawing/2014/main" id="{1F7CAD7A-C098-454B-9871-0683E05D9A1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3972" name="Slide Number Placeholder 3">
            <a:extLst>
              <a:ext uri="{FF2B5EF4-FFF2-40B4-BE49-F238E27FC236}">
                <a16:creationId xmlns:a16="http://schemas.microsoft.com/office/drawing/2014/main" id="{6DEE420F-2F4E-4FE6-8C4F-6438089DD8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7BFB3C2-B09B-4B3C-97FF-47225EEB6BEF}" type="slidenum">
              <a:rPr kumimoji="0" lang="en-US" altLang="en-US" smtClean="0"/>
              <a:pPr>
                <a:spcBef>
                  <a:spcPct val="0"/>
                </a:spcBef>
              </a:pPr>
              <a:t>72</a:t>
            </a:fld>
            <a:endParaRPr kumimoji="0"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054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330238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67CED30B-CFC6-42AB-86BC-550EA59EE124}"/>
              </a:ext>
            </a:extLst>
          </p:cNvPr>
          <p:cNvSpPr>
            <a:spLocks noGrp="1" noRot="1" noChangeAspect="1" noChangeArrowheads="1" noTextEdit="1"/>
          </p:cNvSpPr>
          <p:nvPr>
            <p:ph type="sldImg"/>
          </p:nvPr>
        </p:nvSpPr>
        <p:spPr>
          <a:ln/>
        </p:spPr>
      </p:sp>
      <p:sp>
        <p:nvSpPr>
          <p:cNvPr id="86019" name="Notes Placeholder 2">
            <a:extLst>
              <a:ext uri="{FF2B5EF4-FFF2-40B4-BE49-F238E27FC236}">
                <a16:creationId xmlns:a16="http://schemas.microsoft.com/office/drawing/2014/main" id="{C8060C50-454A-40E3-AC1E-716635EE14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6020" name="Slide Number Placeholder 3">
            <a:extLst>
              <a:ext uri="{FF2B5EF4-FFF2-40B4-BE49-F238E27FC236}">
                <a16:creationId xmlns:a16="http://schemas.microsoft.com/office/drawing/2014/main" id="{58BBC1C5-4EC4-4DA5-8FCC-7AA5748153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A2A2802-F1C4-49E2-B316-575A97208C07}" type="slidenum">
              <a:rPr kumimoji="0" lang="en-US" altLang="en-US" smtClean="0"/>
              <a:pPr>
                <a:spcBef>
                  <a:spcPct val="0"/>
                </a:spcBef>
              </a:pPr>
              <a:t>75</a:t>
            </a:fld>
            <a:endParaRPr kumimoji="0"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242545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013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922798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075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189819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5E6942DF-28FF-4E10-81EA-281620989809}"/>
              </a:ext>
            </a:extLst>
          </p:cNvPr>
          <p:cNvSpPr>
            <a:spLocks noGrp="1" noRot="1" noChangeAspect="1" noChangeArrowheads="1" noTextEdit="1"/>
          </p:cNvSpPr>
          <p:nvPr>
            <p:ph type="sldImg"/>
          </p:nvPr>
        </p:nvSpPr>
        <p:spPr>
          <a:ln/>
        </p:spPr>
      </p:sp>
      <p:sp>
        <p:nvSpPr>
          <p:cNvPr id="89091" name="Notes Placeholder 2">
            <a:extLst>
              <a:ext uri="{FF2B5EF4-FFF2-40B4-BE49-F238E27FC236}">
                <a16:creationId xmlns:a16="http://schemas.microsoft.com/office/drawing/2014/main" id="{87333092-87D0-4E1E-8B8C-B4DF4946751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9092" name="Slide Number Placeholder 3">
            <a:extLst>
              <a:ext uri="{FF2B5EF4-FFF2-40B4-BE49-F238E27FC236}">
                <a16:creationId xmlns:a16="http://schemas.microsoft.com/office/drawing/2014/main" id="{16BE6B7A-1A90-4AE2-856D-A5B25E5CA98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7106C65-D059-41B7-B6AD-4580CBCD9AED}" type="slidenum">
              <a:rPr kumimoji="0" lang="en-US" altLang="en-US" smtClean="0"/>
              <a:pPr>
                <a:spcBef>
                  <a:spcPct val="0"/>
                </a:spcBef>
              </a:pPr>
              <a:t>79</a:t>
            </a:fld>
            <a:endParaRPr kumimoji="0"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550DCF49-86D6-45E3-8641-28C2A413D32D}"/>
              </a:ext>
            </a:extLst>
          </p:cNvPr>
          <p:cNvSpPr>
            <a:spLocks noGrp="1" noRot="1" noChangeAspect="1" noChangeArrowheads="1" noTextEdit="1"/>
          </p:cNvSpPr>
          <p:nvPr>
            <p:ph type="sldImg"/>
          </p:nvPr>
        </p:nvSpPr>
        <p:spPr>
          <a:ln/>
        </p:spPr>
      </p:sp>
      <p:sp>
        <p:nvSpPr>
          <p:cNvPr id="91139" name="Notes Placeholder 2">
            <a:extLst>
              <a:ext uri="{FF2B5EF4-FFF2-40B4-BE49-F238E27FC236}">
                <a16:creationId xmlns:a16="http://schemas.microsoft.com/office/drawing/2014/main" id="{D401EFE1-B614-4ADB-B17B-CFAB7A5860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1140" name="Slide Number Placeholder 3">
            <a:extLst>
              <a:ext uri="{FF2B5EF4-FFF2-40B4-BE49-F238E27FC236}">
                <a16:creationId xmlns:a16="http://schemas.microsoft.com/office/drawing/2014/main" id="{7C6269D5-5BF1-44C6-86B2-689B48102F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C094C5B-F8A6-432D-8F87-FC6BA9A7184C}" type="slidenum">
              <a:rPr kumimoji="0" lang="en-US" altLang="en-US" smtClean="0"/>
              <a:pPr>
                <a:spcBef>
                  <a:spcPct val="0"/>
                </a:spcBef>
              </a:pPr>
              <a:t>80</a:t>
            </a:fld>
            <a:endParaRPr kumimoji="0"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DB90661B-8529-4A98-98CD-6E2622A7CB3A}"/>
              </a:ext>
            </a:extLst>
          </p:cNvPr>
          <p:cNvSpPr>
            <a:spLocks noGrp="1" noRot="1" noChangeAspect="1" noChangeArrowheads="1" noTextEdit="1"/>
          </p:cNvSpPr>
          <p:nvPr>
            <p:ph type="sldImg"/>
          </p:nvPr>
        </p:nvSpPr>
        <p:spPr>
          <a:ln/>
        </p:spPr>
      </p:sp>
      <p:sp>
        <p:nvSpPr>
          <p:cNvPr id="93187" name="Notes Placeholder 2">
            <a:extLst>
              <a:ext uri="{FF2B5EF4-FFF2-40B4-BE49-F238E27FC236}">
                <a16:creationId xmlns:a16="http://schemas.microsoft.com/office/drawing/2014/main" id="{187A2165-BB75-41FF-9B94-43F69AA22E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3188" name="Slide Number Placeholder 3">
            <a:extLst>
              <a:ext uri="{FF2B5EF4-FFF2-40B4-BE49-F238E27FC236}">
                <a16:creationId xmlns:a16="http://schemas.microsoft.com/office/drawing/2014/main" id="{92BC3568-1C80-4018-AB0E-35A98918671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6A5010C-C058-4282-924A-EB6A43EDA0D7}" type="slidenum">
              <a:rPr kumimoji="0" lang="en-US" altLang="en-US" smtClean="0"/>
              <a:pPr>
                <a:spcBef>
                  <a:spcPct val="0"/>
                </a:spcBef>
              </a:pPr>
              <a:t>81</a:t>
            </a:fld>
            <a:endParaRPr kumimoji="0"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095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634877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116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880554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4771545-2258-4559-B23D-5629369FC9DE}"/>
              </a:ext>
            </a:extLst>
          </p:cNvPr>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3" name="Rectangle 3">
            <a:extLst>
              <a:ext uri="{FF2B5EF4-FFF2-40B4-BE49-F238E27FC236}">
                <a16:creationId xmlns:a16="http://schemas.microsoft.com/office/drawing/2014/main" id="{6D245AB4-9A23-45E7-AFB5-3108D476896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B47138F-0F75-4398-82CE-229FD11F5D51}"/>
              </a:ext>
            </a:extLst>
          </p:cNvPr>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a:extLst>
              <a:ext uri="{FF2B5EF4-FFF2-40B4-BE49-F238E27FC236}">
                <a16:creationId xmlns:a16="http://schemas.microsoft.com/office/drawing/2014/main" id="{CDF6F50A-8B35-4B26-8383-D42B01E1B5D9}"/>
              </a:ext>
            </a:extLst>
          </p:cNvPr>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eaLnBrk="1" hangingPunct="1"/>
            <a:endParaRPr lang="en-US" altLang="en-US" dirty="0"/>
          </a:p>
        </p:txBody>
      </p:sp>
    </p:spTree>
    <p:extLst>
      <p:ext uri="{BB962C8B-B14F-4D97-AF65-F5344CB8AC3E}">
        <p14:creationId xmlns:p14="http://schemas.microsoft.com/office/powerpoint/2010/main" val="45807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735B349-B728-44E5-AE2D-49EE3B682B18}"/>
              </a:ext>
            </a:extLst>
          </p:cNvPr>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a:extLst>
              <a:ext uri="{FF2B5EF4-FFF2-40B4-BE49-F238E27FC236}">
                <a16:creationId xmlns:a16="http://schemas.microsoft.com/office/drawing/2014/main" id="{1E493119-9B2F-4CEF-A82B-F5A53C908F2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7E2096A-7C17-4D74-892B-B73BAD455043}"/>
              </a:ext>
            </a:extLst>
          </p:cNvPr>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3" name="Rectangle 3">
            <a:extLst>
              <a:ext uri="{FF2B5EF4-FFF2-40B4-BE49-F238E27FC236}">
                <a16:creationId xmlns:a16="http://schemas.microsoft.com/office/drawing/2014/main" id="{442AF20B-52E0-47E4-A116-F16F23D39E4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16034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593859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85830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50843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D74DE0A9-9117-4C47-8498-0C3398F6B780}"/>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D2EC872A-99D7-40B6-AC66-857F9BC39C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5060" name="Slide Number Placeholder 3">
            <a:extLst>
              <a:ext uri="{FF2B5EF4-FFF2-40B4-BE49-F238E27FC236}">
                <a16:creationId xmlns:a16="http://schemas.microsoft.com/office/drawing/2014/main" id="{BBAB7068-AB70-4AA5-A7B1-68B3B3BC38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6EF1A7A-1702-498B-8B81-8094AFCA525F}" type="slidenum">
              <a:rPr kumimoji="0" lang="en-US" altLang="en-US" smtClean="0"/>
              <a:pPr>
                <a:spcBef>
                  <a:spcPct val="0"/>
                </a:spcBef>
              </a:pPr>
              <a:t>41</a:t>
            </a:fld>
            <a:endParaRPr kumimoji="0"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12"/>
          <p:cNvSpPr>
            <a:spLocks noChangeShapeType="1"/>
          </p:cNvSpPr>
          <p:nvPr/>
        </p:nvSpPr>
        <p:spPr bwMode="auto">
          <a:xfrm>
            <a:off x="3124200" y="3733800"/>
            <a:ext cx="5257800" cy="0"/>
          </a:xfrm>
          <a:prstGeom prst="line">
            <a:avLst/>
          </a:prstGeom>
          <a:noFill/>
          <a:ln w="57150" cap="sq">
            <a:solidFill>
              <a:srgbClr val="C75B1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800"/>
          </a:p>
        </p:txBody>
      </p:sp>
      <p:pic>
        <p:nvPicPr>
          <p:cNvPr id="5"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4601" y="533400"/>
            <a:ext cx="2262188"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sz="quarter"/>
          </p:nvPr>
        </p:nvSpPr>
        <p:spPr>
          <a:xfrm>
            <a:off x="533400" y="2057400"/>
            <a:ext cx="7772400" cy="1143000"/>
          </a:xfrm>
        </p:spPr>
        <p:txBody>
          <a:bodyPr lIns="92075" tIns="46038" rIns="92075" bIns="46038" anchor="b"/>
          <a:lstStyle>
            <a:lvl1pPr>
              <a:defRPr sz="4800"/>
            </a:lvl1pPr>
          </a:lstStyle>
          <a:p>
            <a:r>
              <a:rPr lang="en-US"/>
              <a:t>Click to edit Master title style</a:t>
            </a:r>
          </a:p>
        </p:txBody>
      </p:sp>
      <p:sp>
        <p:nvSpPr>
          <p:cNvPr id="3075" name="Rectangle 3"/>
          <p:cNvSpPr>
            <a:spLocks noGrp="1" noChangeArrowheads="1"/>
          </p:cNvSpPr>
          <p:nvPr>
            <p:ph type="subTitle" sz="quarter" idx="1"/>
          </p:nvPr>
        </p:nvSpPr>
        <p:spPr>
          <a:xfrm>
            <a:off x="1905000" y="3886200"/>
            <a:ext cx="6400800" cy="1752600"/>
          </a:xfrm>
        </p:spPr>
        <p:txBody>
          <a:bodyPr lIns="92075" tIns="46038" rIns="92075" bIns="46038"/>
          <a:lstStyle>
            <a:lvl1pPr marL="0" indent="0" algn="r">
              <a:buFont typeface="Monotype Sorts" pitchFamily="2" charset="2"/>
              <a:buNone/>
              <a:defRPr/>
            </a:lvl1pPr>
          </a:lstStyle>
          <a:p>
            <a:r>
              <a:rPr lang="en-US" dirty="0"/>
              <a:t>Click to edit Master subtitle style</a:t>
            </a:r>
          </a:p>
        </p:txBody>
      </p:sp>
      <p:sp>
        <p:nvSpPr>
          <p:cNvPr id="7" name="Rectangle 5"/>
          <p:cNvSpPr>
            <a:spLocks noGrp="1" noChangeArrowheads="1"/>
          </p:cNvSpPr>
          <p:nvPr>
            <p:ph type="ftr" sz="quarter" idx="11"/>
          </p:nvPr>
        </p:nvSpPr>
        <p:spPr bwMode="auto">
          <a:xfrm>
            <a:off x="304800" y="6331730"/>
            <a:ext cx="8001000" cy="457200"/>
          </a:xfrm>
          <a:prstGeom prst="rect">
            <a:avLst/>
          </a:prstGeom>
          <a:ln w="12700" cap="sq">
            <a:miter lim="800000"/>
            <a:headEnd type="none" w="sm" len="sm"/>
            <a:tailEnd type="none" w="sm" len="sm"/>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000000"/>
                </a:solidFill>
              </a:defRPr>
            </a:lvl1pPr>
          </a:lstStyle>
          <a:p>
            <a:pPr>
              <a:defRPr/>
            </a:pPr>
            <a:r>
              <a:rPr lang="en-US" dirty="0"/>
              <a:t>Liang, Introduction to Java Programming, 11th Edition, (c) 2018 Pearson Education, Inc. All rights reserved.</a:t>
            </a:r>
          </a:p>
        </p:txBody>
      </p:sp>
      <p:grpSp>
        <p:nvGrpSpPr>
          <p:cNvPr id="10" name="Group 9"/>
          <p:cNvGrpSpPr/>
          <p:nvPr userDrawn="1"/>
        </p:nvGrpSpPr>
        <p:grpSpPr>
          <a:xfrm>
            <a:off x="0" y="-2080"/>
            <a:ext cx="9144000" cy="840280"/>
            <a:chOff x="0" y="-2080"/>
            <a:chExt cx="9144000" cy="840280"/>
          </a:xfrm>
        </p:grpSpPr>
        <p:sp>
          <p:nvSpPr>
            <p:cNvPr id="11"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p:cNvSpPr/>
            <p:nvPr/>
          </p:nvSpPr>
          <p:spPr>
            <a:xfrm>
              <a:off x="685800" y="-1"/>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Tree>
    <p:extLst>
      <p:ext uri="{BB962C8B-B14F-4D97-AF65-F5344CB8AC3E}">
        <p14:creationId xmlns:p14="http://schemas.microsoft.com/office/powerpoint/2010/main" val="33969957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65F8F-D493-4469-ABD3-73D7DCFDE90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10C881-10A1-4F40-AE9B-DD33B9FBF70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E75170-4A27-4269-BD2C-D93896DFD6A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68218-F61B-4C95-8CC7-430AAE341DF7}"/>
              </a:ext>
            </a:extLst>
          </p:cNvPr>
          <p:cNvSpPr>
            <a:spLocks noGrp="1"/>
          </p:cNvSpPr>
          <p:nvPr>
            <p:ph type="dt" sz="half" idx="10"/>
          </p:nvPr>
        </p:nvSpPr>
        <p:spPr/>
        <p:txBody>
          <a:bodyPr/>
          <a:lstStyle/>
          <a:p>
            <a:fld id="{EFB8F41B-1F08-48A9-B462-43FD9098217C}" type="datetimeFigureOut">
              <a:rPr lang="en-US" smtClean="0"/>
              <a:t>9/23/2022</a:t>
            </a:fld>
            <a:endParaRPr lang="en-US"/>
          </a:p>
        </p:txBody>
      </p:sp>
      <p:sp>
        <p:nvSpPr>
          <p:cNvPr id="6" name="Footer Placeholder 5">
            <a:extLst>
              <a:ext uri="{FF2B5EF4-FFF2-40B4-BE49-F238E27FC236}">
                <a16:creationId xmlns:a16="http://schemas.microsoft.com/office/drawing/2014/main" id="{54F384BA-F440-44B6-850C-8B5906AE00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6BB36-52C2-4B07-9062-48C38A4F0D49}"/>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44065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3538-E152-4DE2-93D2-131B21D0F0F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CE3E9B-DED7-4E9D-86B1-ACE54584F68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631979-DA3A-4A8F-A47C-8E8CE388C4A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03159-9644-4F77-B68D-920375D34503}"/>
              </a:ext>
            </a:extLst>
          </p:cNvPr>
          <p:cNvSpPr>
            <a:spLocks noGrp="1"/>
          </p:cNvSpPr>
          <p:nvPr>
            <p:ph type="dt" sz="half" idx="10"/>
          </p:nvPr>
        </p:nvSpPr>
        <p:spPr/>
        <p:txBody>
          <a:bodyPr/>
          <a:lstStyle/>
          <a:p>
            <a:fld id="{EFB8F41B-1F08-48A9-B462-43FD9098217C}" type="datetimeFigureOut">
              <a:rPr lang="en-US" smtClean="0"/>
              <a:t>9/23/2022</a:t>
            </a:fld>
            <a:endParaRPr lang="en-US"/>
          </a:p>
        </p:txBody>
      </p:sp>
      <p:sp>
        <p:nvSpPr>
          <p:cNvPr id="6" name="Footer Placeholder 5">
            <a:extLst>
              <a:ext uri="{FF2B5EF4-FFF2-40B4-BE49-F238E27FC236}">
                <a16:creationId xmlns:a16="http://schemas.microsoft.com/office/drawing/2014/main" id="{3259DE6B-6567-4444-9DC6-81AB40F4D0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D76BD8-29A9-4BFC-9539-9D90855F0A74}"/>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809111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2D72-5516-4568-859F-6700B87826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32444B-50CC-4FB0-9007-5076337743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E2A4E-DAB5-4305-BD93-F4AC43601BA7}"/>
              </a:ext>
            </a:extLst>
          </p:cNvPr>
          <p:cNvSpPr>
            <a:spLocks noGrp="1"/>
          </p:cNvSpPr>
          <p:nvPr>
            <p:ph type="dt" sz="half" idx="10"/>
          </p:nvPr>
        </p:nvSpPr>
        <p:spPr/>
        <p:txBody>
          <a:bodyPr/>
          <a:lstStyle/>
          <a:p>
            <a:fld id="{EFB8F41B-1F08-48A9-B462-43FD9098217C}" type="datetimeFigureOut">
              <a:rPr lang="en-US" smtClean="0"/>
              <a:t>9/23/2022</a:t>
            </a:fld>
            <a:endParaRPr lang="en-US"/>
          </a:p>
        </p:txBody>
      </p:sp>
      <p:sp>
        <p:nvSpPr>
          <p:cNvPr id="5" name="Footer Placeholder 4">
            <a:extLst>
              <a:ext uri="{FF2B5EF4-FFF2-40B4-BE49-F238E27FC236}">
                <a16:creationId xmlns:a16="http://schemas.microsoft.com/office/drawing/2014/main" id="{D4D1852B-056A-433D-A528-A9231EACC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C99DC-A53C-44AD-BDCB-721153CFA790}"/>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2256176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934AA8-4A03-47C1-96E2-7DB24353686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F3CC9E-095C-484F-B2D4-B486F8B3B73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F7DCE-C329-4FA5-BED3-7122AB47FD00}"/>
              </a:ext>
            </a:extLst>
          </p:cNvPr>
          <p:cNvSpPr>
            <a:spLocks noGrp="1"/>
          </p:cNvSpPr>
          <p:nvPr>
            <p:ph type="dt" sz="half" idx="10"/>
          </p:nvPr>
        </p:nvSpPr>
        <p:spPr/>
        <p:txBody>
          <a:bodyPr/>
          <a:lstStyle/>
          <a:p>
            <a:fld id="{EFB8F41B-1F08-48A9-B462-43FD9098217C}" type="datetimeFigureOut">
              <a:rPr lang="en-US" smtClean="0"/>
              <a:t>9/23/2022</a:t>
            </a:fld>
            <a:endParaRPr lang="en-US"/>
          </a:p>
        </p:txBody>
      </p:sp>
      <p:sp>
        <p:nvSpPr>
          <p:cNvPr id="5" name="Footer Placeholder 4">
            <a:extLst>
              <a:ext uri="{FF2B5EF4-FFF2-40B4-BE49-F238E27FC236}">
                <a16:creationId xmlns:a16="http://schemas.microsoft.com/office/drawing/2014/main" id="{07BBEFAA-71C3-4F4A-BAC1-AB260BF64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A2528-D349-43C1-807C-6B50F150B245}"/>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3143723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7467600" cy="553453"/>
          </a:xfrm>
        </p:spPr>
        <p:txBody>
          <a:bodyPr/>
          <a:lstStyle>
            <a:lvl1pPr>
              <a:defRPr sz="3200" b="1" i="0"/>
            </a:lvl1pPr>
          </a:lstStyle>
          <a:p>
            <a:r>
              <a:rPr lang="en-US" dirty="0"/>
              <a:t>Click to edit Master title style</a:t>
            </a:r>
          </a:p>
        </p:txBody>
      </p:sp>
      <p:sp>
        <p:nvSpPr>
          <p:cNvPr id="3" name="Content Placeholder 2"/>
          <p:cNvSpPr>
            <a:spLocks noGrp="1"/>
          </p:cNvSpPr>
          <p:nvPr>
            <p:ph idx="1"/>
          </p:nvPr>
        </p:nvSpPr>
        <p:spPr/>
        <p:txBody>
          <a:bodyPr/>
          <a:lstStyle>
            <a:lvl1pPr marL="457200" indent="-457200">
              <a:buFont typeface="Wingdings" panose="05000000000000000000" pitchFamily="2" charset="2"/>
              <a:buChar char="v"/>
              <a:defRPr sz="24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 name="Group 5"/>
          <p:cNvGrpSpPr/>
          <p:nvPr userDrawn="1"/>
        </p:nvGrpSpPr>
        <p:grpSpPr>
          <a:xfrm>
            <a:off x="0" y="-2080"/>
            <a:ext cx="9144000" cy="840280"/>
            <a:chOff x="0" y="-2080"/>
            <a:chExt cx="9144000" cy="840280"/>
          </a:xfrm>
        </p:grpSpPr>
        <p:sp>
          <p:nvSpPr>
            <p:cNvPr id="7"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685800" y="-1"/>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Tree>
    <p:extLst>
      <p:ext uri="{BB962C8B-B14F-4D97-AF65-F5344CB8AC3E}">
        <p14:creationId xmlns:p14="http://schemas.microsoft.com/office/powerpoint/2010/main" val="77603362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D262-66AC-41D8-9AC2-D7EE31EDC00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06878A-E170-4479-92A3-19B56DAAB2C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5C277-75B7-406E-BD9A-949A5C445E56}"/>
              </a:ext>
            </a:extLst>
          </p:cNvPr>
          <p:cNvSpPr>
            <a:spLocks noGrp="1"/>
          </p:cNvSpPr>
          <p:nvPr>
            <p:ph type="dt" sz="half" idx="10"/>
          </p:nvPr>
        </p:nvSpPr>
        <p:spPr/>
        <p:txBody>
          <a:bodyPr/>
          <a:lstStyle/>
          <a:p>
            <a:fld id="{EFB8F41B-1F08-48A9-B462-43FD9098217C}" type="datetimeFigureOut">
              <a:rPr lang="en-US" smtClean="0"/>
              <a:t>9/23/2022</a:t>
            </a:fld>
            <a:endParaRPr lang="en-US"/>
          </a:p>
        </p:txBody>
      </p:sp>
      <p:sp>
        <p:nvSpPr>
          <p:cNvPr id="5" name="Footer Placeholder 4">
            <a:extLst>
              <a:ext uri="{FF2B5EF4-FFF2-40B4-BE49-F238E27FC236}">
                <a16:creationId xmlns:a16="http://schemas.microsoft.com/office/drawing/2014/main" id="{EA731C2F-6472-4587-86D3-D007455F6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90DDC-E70E-4BF8-AA27-993037C664AE}"/>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38430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BE3A-83CC-41FA-87CD-7DCEF07E2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FE67F-2963-4789-9C91-2C4E9216FB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F54A6-BF1D-4D37-B2FA-0373FDA6BF4A}"/>
              </a:ext>
            </a:extLst>
          </p:cNvPr>
          <p:cNvSpPr>
            <a:spLocks noGrp="1"/>
          </p:cNvSpPr>
          <p:nvPr>
            <p:ph type="dt" sz="half" idx="10"/>
          </p:nvPr>
        </p:nvSpPr>
        <p:spPr/>
        <p:txBody>
          <a:bodyPr/>
          <a:lstStyle/>
          <a:p>
            <a:fld id="{EFB8F41B-1F08-48A9-B462-43FD9098217C}" type="datetimeFigureOut">
              <a:rPr lang="en-US" smtClean="0"/>
              <a:t>9/23/2022</a:t>
            </a:fld>
            <a:endParaRPr lang="en-US"/>
          </a:p>
        </p:txBody>
      </p:sp>
      <p:sp>
        <p:nvSpPr>
          <p:cNvPr id="5" name="Footer Placeholder 4">
            <a:extLst>
              <a:ext uri="{FF2B5EF4-FFF2-40B4-BE49-F238E27FC236}">
                <a16:creationId xmlns:a16="http://schemas.microsoft.com/office/drawing/2014/main" id="{0492C6AE-3A23-4410-A2EB-104DCE78D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52AB9-75A2-4EC4-94EB-E364DF9348ED}"/>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11274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BEB8-9444-4C83-B5A5-2F8285828EB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1B38D7-2BEC-4FAC-A86C-445C3BC0408B}"/>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3ED8B-04D3-484E-8D3E-9DCEB64D0D67}"/>
              </a:ext>
            </a:extLst>
          </p:cNvPr>
          <p:cNvSpPr>
            <a:spLocks noGrp="1"/>
          </p:cNvSpPr>
          <p:nvPr>
            <p:ph type="dt" sz="half" idx="10"/>
          </p:nvPr>
        </p:nvSpPr>
        <p:spPr/>
        <p:txBody>
          <a:bodyPr/>
          <a:lstStyle/>
          <a:p>
            <a:fld id="{EFB8F41B-1F08-48A9-B462-43FD9098217C}" type="datetimeFigureOut">
              <a:rPr lang="en-US" smtClean="0"/>
              <a:t>9/23/2022</a:t>
            </a:fld>
            <a:endParaRPr lang="en-US"/>
          </a:p>
        </p:txBody>
      </p:sp>
      <p:sp>
        <p:nvSpPr>
          <p:cNvPr id="5" name="Footer Placeholder 4">
            <a:extLst>
              <a:ext uri="{FF2B5EF4-FFF2-40B4-BE49-F238E27FC236}">
                <a16:creationId xmlns:a16="http://schemas.microsoft.com/office/drawing/2014/main" id="{A5741AFD-732D-48B6-A674-ED22438DA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9D003-40A9-4D86-8B2A-4E9DFE90ACCB}"/>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321392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ED95-5FA9-4DCF-AA75-A395D08C0D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CA511-B4FE-4D8C-9FE8-C1EF2DE828F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B75D65-86B0-44E8-8AC0-4AA06E0CC703}"/>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C5D34C-D60D-41A7-8DA1-F3B7C5FC5954}"/>
              </a:ext>
            </a:extLst>
          </p:cNvPr>
          <p:cNvSpPr>
            <a:spLocks noGrp="1"/>
          </p:cNvSpPr>
          <p:nvPr>
            <p:ph type="dt" sz="half" idx="10"/>
          </p:nvPr>
        </p:nvSpPr>
        <p:spPr/>
        <p:txBody>
          <a:bodyPr/>
          <a:lstStyle/>
          <a:p>
            <a:fld id="{EFB8F41B-1F08-48A9-B462-43FD9098217C}" type="datetimeFigureOut">
              <a:rPr lang="en-US" smtClean="0"/>
              <a:t>9/23/2022</a:t>
            </a:fld>
            <a:endParaRPr lang="en-US"/>
          </a:p>
        </p:txBody>
      </p:sp>
      <p:sp>
        <p:nvSpPr>
          <p:cNvPr id="6" name="Footer Placeholder 5">
            <a:extLst>
              <a:ext uri="{FF2B5EF4-FFF2-40B4-BE49-F238E27FC236}">
                <a16:creationId xmlns:a16="http://schemas.microsoft.com/office/drawing/2014/main" id="{83618DBF-1A73-4C13-BDDF-231D3AC32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485307-F6FA-4128-A9BD-08CB170E168C}"/>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248305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1DED-25C5-460C-B384-61AB8BD9823D}"/>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5758A2-49FF-46F1-B73C-E44AA9BA884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9B52A-B080-4F73-A2C7-FA8AEA3D11B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B3C9BF-BA3D-435F-B3FC-DB82048681E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C28390-8D95-4E78-9558-66C90F840E8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6FF5AA-C593-4639-8DFA-0EFD7B130ED8}"/>
              </a:ext>
            </a:extLst>
          </p:cNvPr>
          <p:cNvSpPr>
            <a:spLocks noGrp="1"/>
          </p:cNvSpPr>
          <p:nvPr>
            <p:ph type="dt" sz="half" idx="10"/>
          </p:nvPr>
        </p:nvSpPr>
        <p:spPr/>
        <p:txBody>
          <a:bodyPr/>
          <a:lstStyle/>
          <a:p>
            <a:fld id="{EFB8F41B-1F08-48A9-B462-43FD9098217C}" type="datetimeFigureOut">
              <a:rPr lang="en-US" smtClean="0"/>
              <a:t>9/23/2022</a:t>
            </a:fld>
            <a:endParaRPr lang="en-US"/>
          </a:p>
        </p:txBody>
      </p:sp>
      <p:sp>
        <p:nvSpPr>
          <p:cNvPr id="8" name="Footer Placeholder 7">
            <a:extLst>
              <a:ext uri="{FF2B5EF4-FFF2-40B4-BE49-F238E27FC236}">
                <a16:creationId xmlns:a16="http://schemas.microsoft.com/office/drawing/2014/main" id="{F81EA518-F223-4B43-B1DA-B7F4E03623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10F85B-D8AF-44ED-B1CB-5C66D83B510A}"/>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19322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FFBF-CAA5-4048-ACA4-E254697E5C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BF694A-8E19-4049-A0BF-EA2CE75E816E}"/>
              </a:ext>
            </a:extLst>
          </p:cNvPr>
          <p:cNvSpPr>
            <a:spLocks noGrp="1"/>
          </p:cNvSpPr>
          <p:nvPr>
            <p:ph type="dt" sz="half" idx="10"/>
          </p:nvPr>
        </p:nvSpPr>
        <p:spPr/>
        <p:txBody>
          <a:bodyPr/>
          <a:lstStyle/>
          <a:p>
            <a:fld id="{EFB8F41B-1F08-48A9-B462-43FD9098217C}" type="datetimeFigureOut">
              <a:rPr lang="en-US" smtClean="0"/>
              <a:t>9/23/2022</a:t>
            </a:fld>
            <a:endParaRPr lang="en-US"/>
          </a:p>
        </p:txBody>
      </p:sp>
      <p:sp>
        <p:nvSpPr>
          <p:cNvPr id="4" name="Footer Placeholder 3">
            <a:extLst>
              <a:ext uri="{FF2B5EF4-FFF2-40B4-BE49-F238E27FC236}">
                <a16:creationId xmlns:a16="http://schemas.microsoft.com/office/drawing/2014/main" id="{1F0CF41D-4298-4CE3-84D3-C87926C35C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4291E2-4F44-462B-B2FD-0BEA32A776B8}"/>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272160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FD8FE4-FB1A-437E-BD1B-85E3A7754866}"/>
              </a:ext>
            </a:extLst>
          </p:cNvPr>
          <p:cNvSpPr>
            <a:spLocks noGrp="1"/>
          </p:cNvSpPr>
          <p:nvPr>
            <p:ph type="dt" sz="half" idx="10"/>
          </p:nvPr>
        </p:nvSpPr>
        <p:spPr/>
        <p:txBody>
          <a:bodyPr/>
          <a:lstStyle/>
          <a:p>
            <a:fld id="{EFB8F41B-1F08-48A9-B462-43FD9098217C}" type="datetimeFigureOut">
              <a:rPr lang="en-US" smtClean="0"/>
              <a:t>9/23/2022</a:t>
            </a:fld>
            <a:endParaRPr lang="en-US"/>
          </a:p>
        </p:txBody>
      </p:sp>
      <p:sp>
        <p:nvSpPr>
          <p:cNvPr id="3" name="Footer Placeholder 2">
            <a:extLst>
              <a:ext uri="{FF2B5EF4-FFF2-40B4-BE49-F238E27FC236}">
                <a16:creationId xmlns:a16="http://schemas.microsoft.com/office/drawing/2014/main" id="{5B179584-5A59-4257-97A9-CBFE9558E8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6F3D38-B650-4867-8CA3-AF2EC283AAD2}"/>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9583860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Rectangle 11"/>
          <p:cNvSpPr>
            <a:spLocks noGrp="1" noChangeArrowheads="1"/>
          </p:cNvSpPr>
          <p:nvPr>
            <p:ph type="title"/>
          </p:nvPr>
        </p:nvSpPr>
        <p:spPr bwMode="auto">
          <a:xfrm>
            <a:off x="152400" y="228600"/>
            <a:ext cx="6477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12"/>
          <p:cNvSpPr>
            <a:spLocks noGrp="1" noChangeArrowheads="1"/>
          </p:cNvSpPr>
          <p:nvPr>
            <p:ph type="body" idx="1"/>
          </p:nvPr>
        </p:nvSpPr>
        <p:spPr bwMode="auto">
          <a:xfrm>
            <a:off x="228600" y="1676400"/>
            <a:ext cx="86868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17"/>
          <p:cNvSpPr>
            <a:spLocks noChangeShapeType="1"/>
          </p:cNvSpPr>
          <p:nvPr/>
        </p:nvSpPr>
        <p:spPr bwMode="auto">
          <a:xfrm>
            <a:off x="152400" y="1447800"/>
            <a:ext cx="7010400" cy="0"/>
          </a:xfrm>
          <a:prstGeom prst="line">
            <a:avLst/>
          </a:prstGeom>
          <a:noFill/>
          <a:ln w="76200">
            <a:solidFill>
              <a:srgbClr val="C75B12"/>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pic>
        <p:nvPicPr>
          <p:cNvPr id="1029"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15202" y="860429"/>
            <a:ext cx="1585913"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59962984"/>
      </p:ext>
    </p:extLst>
  </p:cSld>
  <p:clrMap bg1="lt1" tx1="dk1" bg2="lt2" tx2="dk2" accent1="accent1" accent2="accent2" accent3="accent3" accent4="accent4" accent5="accent5" accent6="accent6" hlink="hlink" folHlink="folHlink"/>
  <p:sldLayoutIdLst>
    <p:sldLayoutId id="2147483907" r:id="rId1"/>
    <p:sldLayoutId id="2147483908" r:id="rId2"/>
  </p:sldLayoutIdLst>
  <p:hf sldNum="0" hdr="0" dt="0"/>
  <p:txStyles>
    <p:titleStyle>
      <a:lvl1pPr algn="l" rtl="0" eaLnBrk="0" fontAlgn="base" hangingPunct="0">
        <a:spcBef>
          <a:spcPct val="0"/>
        </a:spcBef>
        <a:spcAft>
          <a:spcPct val="0"/>
        </a:spcAft>
        <a:defRPr kumimoji="1" sz="4000" i="1">
          <a:solidFill>
            <a:schemeClr val="tx2"/>
          </a:solidFill>
          <a:latin typeface="+mj-lt"/>
          <a:ea typeface="+mj-ea"/>
          <a:cs typeface="+mj-cs"/>
        </a:defRPr>
      </a:lvl1pPr>
      <a:lvl2pPr algn="l" rtl="0" eaLnBrk="0" fontAlgn="base" hangingPunct="0">
        <a:spcBef>
          <a:spcPct val="0"/>
        </a:spcBef>
        <a:spcAft>
          <a:spcPct val="0"/>
        </a:spcAft>
        <a:defRPr kumimoji="1" sz="4000" i="1">
          <a:solidFill>
            <a:schemeClr val="tx2"/>
          </a:solidFill>
          <a:latin typeface="Times New Roman" pitchFamily="18" charset="0"/>
        </a:defRPr>
      </a:lvl2pPr>
      <a:lvl3pPr algn="l" rtl="0" eaLnBrk="0" fontAlgn="base" hangingPunct="0">
        <a:spcBef>
          <a:spcPct val="0"/>
        </a:spcBef>
        <a:spcAft>
          <a:spcPct val="0"/>
        </a:spcAft>
        <a:defRPr kumimoji="1" sz="4000" i="1">
          <a:solidFill>
            <a:schemeClr val="tx2"/>
          </a:solidFill>
          <a:latin typeface="Times New Roman" pitchFamily="18" charset="0"/>
        </a:defRPr>
      </a:lvl3pPr>
      <a:lvl4pPr algn="l" rtl="0" eaLnBrk="0" fontAlgn="base" hangingPunct="0">
        <a:spcBef>
          <a:spcPct val="0"/>
        </a:spcBef>
        <a:spcAft>
          <a:spcPct val="0"/>
        </a:spcAft>
        <a:defRPr kumimoji="1" sz="4000" i="1">
          <a:solidFill>
            <a:schemeClr val="tx2"/>
          </a:solidFill>
          <a:latin typeface="Times New Roman" pitchFamily="18" charset="0"/>
        </a:defRPr>
      </a:lvl4pPr>
      <a:lvl5pPr algn="l" rtl="0" eaLnBrk="0" fontAlgn="base" hangingPunct="0">
        <a:spcBef>
          <a:spcPct val="0"/>
        </a:spcBef>
        <a:spcAft>
          <a:spcPct val="0"/>
        </a:spcAft>
        <a:defRPr kumimoji="1" sz="4000" i="1">
          <a:solidFill>
            <a:schemeClr val="tx2"/>
          </a:solidFill>
          <a:latin typeface="Times New Roman" pitchFamily="18" charset="0"/>
        </a:defRPr>
      </a:lvl5pPr>
      <a:lvl6pPr marL="457189" algn="l" rtl="0" eaLnBrk="0" fontAlgn="base" hangingPunct="0">
        <a:spcBef>
          <a:spcPct val="0"/>
        </a:spcBef>
        <a:spcAft>
          <a:spcPct val="0"/>
        </a:spcAft>
        <a:defRPr kumimoji="1" sz="4000" i="1">
          <a:solidFill>
            <a:schemeClr val="tx2"/>
          </a:solidFill>
          <a:latin typeface="Times New Roman" pitchFamily="18" charset="0"/>
        </a:defRPr>
      </a:lvl6pPr>
      <a:lvl7pPr marL="914377" algn="l" rtl="0" eaLnBrk="0" fontAlgn="base" hangingPunct="0">
        <a:spcBef>
          <a:spcPct val="0"/>
        </a:spcBef>
        <a:spcAft>
          <a:spcPct val="0"/>
        </a:spcAft>
        <a:defRPr kumimoji="1" sz="4000" i="1">
          <a:solidFill>
            <a:schemeClr val="tx2"/>
          </a:solidFill>
          <a:latin typeface="Times New Roman" pitchFamily="18" charset="0"/>
        </a:defRPr>
      </a:lvl7pPr>
      <a:lvl8pPr marL="1371566" algn="l" rtl="0" eaLnBrk="0" fontAlgn="base" hangingPunct="0">
        <a:spcBef>
          <a:spcPct val="0"/>
        </a:spcBef>
        <a:spcAft>
          <a:spcPct val="0"/>
        </a:spcAft>
        <a:defRPr kumimoji="1" sz="4000" i="1">
          <a:solidFill>
            <a:schemeClr val="tx2"/>
          </a:solidFill>
          <a:latin typeface="Times New Roman" pitchFamily="18" charset="0"/>
        </a:defRPr>
      </a:lvl8pPr>
      <a:lvl9pPr marL="1828754" algn="l" rtl="0" eaLnBrk="0" fontAlgn="base" hangingPunct="0">
        <a:spcBef>
          <a:spcPct val="0"/>
        </a:spcBef>
        <a:spcAft>
          <a:spcPct val="0"/>
        </a:spcAft>
        <a:defRPr kumimoji="1" sz="4000" i="1">
          <a:solidFill>
            <a:schemeClr val="tx2"/>
          </a:solidFill>
          <a:latin typeface="Times New Roman" pitchFamily="18" charset="0"/>
        </a:defRPr>
      </a:lvl9pPr>
    </p:titleStyle>
    <p:bodyStyle>
      <a:lvl1pPr marL="342891" indent="-342891" algn="l" rtl="0" eaLnBrk="0" fontAlgn="base" hangingPunct="0">
        <a:spcBef>
          <a:spcPct val="20000"/>
        </a:spcBef>
        <a:spcAft>
          <a:spcPct val="0"/>
        </a:spcAft>
        <a:buClr>
          <a:schemeClr val="hlink"/>
        </a:buClr>
        <a:buSzPct val="65000"/>
        <a:buFont typeface="Monotype Sorts" pitchFamily="2" charset="2"/>
        <a:buChar char="v"/>
        <a:defRPr kumimoji="1" sz="3200">
          <a:solidFill>
            <a:schemeClr val="tx1"/>
          </a:solidFill>
          <a:latin typeface="+mn-lt"/>
          <a:ea typeface="+mn-ea"/>
          <a:cs typeface="+mn-cs"/>
        </a:defRPr>
      </a:lvl1pPr>
      <a:lvl2pPr marL="742932" indent="-285744" algn="l" rtl="0" eaLnBrk="0" fontAlgn="base" hangingPunct="0">
        <a:spcBef>
          <a:spcPct val="20000"/>
        </a:spcBef>
        <a:spcAft>
          <a:spcPct val="0"/>
        </a:spcAft>
        <a:buClr>
          <a:srgbClr val="FF9933"/>
        </a:buClr>
        <a:buSzPct val="70000"/>
        <a:buChar char="–"/>
        <a:defRPr kumimoji="1" sz="2800">
          <a:solidFill>
            <a:schemeClr val="tx1"/>
          </a:solidFill>
          <a:latin typeface="+mn-lt"/>
        </a:defRPr>
      </a:lvl2pPr>
      <a:lvl3pPr marL="1142971" indent="-228594" algn="l" rtl="0" eaLnBrk="0" fontAlgn="base" hangingPunct="0">
        <a:spcBef>
          <a:spcPct val="20000"/>
        </a:spcBef>
        <a:spcAft>
          <a:spcPct val="0"/>
        </a:spcAft>
        <a:buClr>
          <a:srgbClr val="FFFF00"/>
        </a:buClr>
        <a:buSzPct val="70000"/>
        <a:buFont typeface="Monotype Sorts" pitchFamily="2" charset="2"/>
        <a:buChar char="u"/>
        <a:defRPr kumimoji="1" sz="2400">
          <a:solidFill>
            <a:schemeClr val="tx1"/>
          </a:solidFill>
          <a:latin typeface="+mn-lt"/>
        </a:defRPr>
      </a:lvl3pPr>
      <a:lvl4pPr marL="1600160" indent="-228594" algn="l" rtl="0" eaLnBrk="0" fontAlgn="base" hangingPunct="0">
        <a:spcBef>
          <a:spcPct val="20000"/>
        </a:spcBef>
        <a:spcAft>
          <a:spcPct val="0"/>
        </a:spcAft>
        <a:buClr>
          <a:srgbClr val="FF0000"/>
        </a:buClr>
        <a:buSzPct val="70000"/>
        <a:buChar char="–"/>
        <a:defRPr kumimoji="1" sz="2000">
          <a:solidFill>
            <a:schemeClr val="tx1"/>
          </a:solidFill>
          <a:latin typeface="+mn-lt"/>
        </a:defRPr>
      </a:lvl4pPr>
      <a:lvl5pPr marL="2057349"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5pPr>
      <a:lvl6pPr marL="2514537"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6pPr>
      <a:lvl7pPr marL="2971726"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7pPr>
      <a:lvl8pPr marL="3428914"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8pPr>
      <a:lvl9pPr marL="3886103"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CB477-E9B1-4149-8250-41FBCDFC937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61F29C-7C9A-4365-A1A6-6B65EFF4885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ADD3D-DF3E-461F-AB90-8956829F4F8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8F41B-1F08-48A9-B462-43FD9098217C}" type="datetimeFigureOut">
              <a:rPr lang="en-US" smtClean="0"/>
              <a:t>9/23/2022</a:t>
            </a:fld>
            <a:endParaRPr lang="en-US"/>
          </a:p>
        </p:txBody>
      </p:sp>
      <p:sp>
        <p:nvSpPr>
          <p:cNvPr id="5" name="Footer Placeholder 4">
            <a:extLst>
              <a:ext uri="{FF2B5EF4-FFF2-40B4-BE49-F238E27FC236}">
                <a16:creationId xmlns:a16="http://schemas.microsoft.com/office/drawing/2014/main" id="{2D3EB1FF-1694-4BED-A3D3-46CDF5185F6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5BC3F8-983F-4480-8D3A-94C27CC8EC8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B9792-2CB5-42EA-B7D4-E08DA9BB3D56}" type="slidenum">
              <a:rPr lang="en-US" smtClean="0"/>
              <a:t>‹#›</a:t>
            </a:fld>
            <a:endParaRPr lang="en-US"/>
          </a:p>
        </p:txBody>
      </p:sp>
    </p:spTree>
    <p:extLst>
      <p:ext uri="{BB962C8B-B14F-4D97-AF65-F5344CB8AC3E}">
        <p14:creationId xmlns:p14="http://schemas.microsoft.com/office/powerpoint/2010/main" val="90928141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image" Target="../media/image15.png"/><Relationship Id="rId4" Type="http://schemas.openxmlformats.org/officeDocument/2006/relationships/customXml" Target="../ink/ink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LogicalAnd.jav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LogicalOr.java"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F984-16DB-4E13-8D3F-FC0A587F74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B11231-A18B-4693-A447-19A5B38738D9}"/>
              </a:ext>
            </a:extLst>
          </p:cNvPr>
          <p:cNvSpPr>
            <a:spLocks noGrp="1"/>
          </p:cNvSpPr>
          <p:nvPr>
            <p:ph idx="1"/>
          </p:nvPr>
        </p:nvSpPr>
        <p:spPr/>
        <p:txBody>
          <a:bodyPr/>
          <a:lstStyle/>
          <a:p>
            <a:endParaRPr lang="en-US" dirty="0"/>
          </a:p>
          <a:p>
            <a:endParaRPr lang="en-US" dirty="0"/>
          </a:p>
          <a:p>
            <a:pPr marL="457188" lvl="1" indent="0">
              <a:buNone/>
            </a:pPr>
            <a:r>
              <a:rPr lang="en-US" dirty="0"/>
              <a:t>		</a:t>
            </a:r>
            <a:r>
              <a:rPr lang="en-US" sz="4800" b="1" dirty="0">
                <a:solidFill>
                  <a:srgbClr val="FF0000"/>
                </a:solidFill>
              </a:rPr>
              <a:t>Making Decisions</a:t>
            </a:r>
          </a:p>
        </p:txBody>
      </p:sp>
    </p:spTree>
    <p:extLst>
      <p:ext uri="{BB962C8B-B14F-4D97-AF65-F5344CB8AC3E}">
        <p14:creationId xmlns:p14="http://schemas.microsoft.com/office/powerpoint/2010/main" val="1969471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8A28223-701B-4AB4-9197-66F1EC3900E9}"/>
              </a:ext>
            </a:extLst>
          </p:cNvPr>
          <p:cNvSpPr txBox="1">
            <a:spLocks noGrp="1"/>
          </p:cNvSpPr>
          <p:nvPr>
            <p:ph type="title"/>
          </p:nvPr>
        </p:nvSpPr>
        <p:spPr>
          <a:xfrm>
            <a:off x="228600" y="609600"/>
            <a:ext cx="8378825"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Flowchart for Evaluating a Decision</a:t>
            </a:r>
          </a:p>
        </p:txBody>
      </p:sp>
      <p:pic>
        <p:nvPicPr>
          <p:cNvPr id="4" name="Picture 3" title="A flowchart shows decision structure as ‘Is it cold outside?’ with answer ‘no’ leading to no action and answer ‘yes’ leading to ‘wear a coat.’">
            <a:extLst>
              <a:ext uri="{FF2B5EF4-FFF2-40B4-BE49-F238E27FC236}">
                <a16:creationId xmlns:a16="http://schemas.microsoft.com/office/drawing/2014/main" id="{2BF13158-25F5-4A6F-9FCB-F6C383673714}"/>
              </a:ext>
            </a:extLst>
          </p:cNvPr>
          <p:cNvPicPr>
            <a:picLocks noChangeAspect="1"/>
          </p:cNvPicPr>
          <p:nvPr/>
        </p:nvPicPr>
        <p:blipFill>
          <a:blip r:embed="rId2"/>
          <a:stretch>
            <a:fillRect/>
          </a:stretch>
        </p:blipFill>
        <p:spPr>
          <a:xfrm>
            <a:off x="2133600" y="1739900"/>
            <a:ext cx="4876800" cy="44418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25D9AE4-8038-42A4-9DA7-037D4F0D5364}"/>
              </a:ext>
            </a:extLst>
          </p:cNvPr>
          <p:cNvSpPr txBox="1">
            <a:spLocks noGrp="1"/>
          </p:cNvSpPr>
          <p:nvPr>
            <p:ph type="title"/>
          </p:nvPr>
        </p:nvSpPr>
        <p:spPr>
          <a:xfrm>
            <a:off x="282158" y="609600"/>
            <a:ext cx="8229600" cy="10985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if</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Statement</a:t>
            </a:r>
          </a:p>
        </p:txBody>
      </p:sp>
      <p:sp>
        <p:nvSpPr>
          <p:cNvPr id="10243" name="Content Placeholder 2">
            <a:extLst>
              <a:ext uri="{FF2B5EF4-FFF2-40B4-BE49-F238E27FC236}">
                <a16:creationId xmlns:a16="http://schemas.microsoft.com/office/drawing/2014/main" id="{07108ACF-C491-4F36-A69F-122D81D85227}"/>
              </a:ext>
            </a:extLst>
          </p:cNvPr>
          <p:cNvSpPr>
            <a:spLocks noGrp="1" noChangeArrowheads="1"/>
          </p:cNvSpPr>
          <p:nvPr>
            <p:ph type="body" idx="1"/>
          </p:nvPr>
        </p:nvSpPr>
        <p:spPr>
          <a:xfrm>
            <a:off x="304800" y="1981200"/>
            <a:ext cx="8229600" cy="4525962"/>
          </a:xfrm>
        </p:spPr>
        <p:txBody>
          <a:bodyPr/>
          <a:lstStyle/>
          <a:p>
            <a:pPr marL="525463" indent="-423863">
              <a:defRPr/>
            </a:pPr>
            <a:endParaRPr lang="en-US" altLang="en-US" sz="2200" dirty="0"/>
          </a:p>
          <a:p>
            <a:pPr marL="525463" indent="-423863">
              <a:defRPr/>
            </a:pPr>
            <a:r>
              <a:rPr lang="en-US" altLang="en-US" sz="2200" dirty="0"/>
              <a:t>Allows statements to be conditionally executed or skipped over</a:t>
            </a:r>
          </a:p>
          <a:p>
            <a:pPr marL="525463" indent="-423863">
              <a:defRPr/>
            </a:pPr>
            <a:endParaRPr lang="en-US" altLang="en-US" sz="2200" dirty="0"/>
          </a:p>
          <a:p>
            <a:pPr marL="525463" indent="-423863">
              <a:defRPr/>
            </a:pPr>
            <a:r>
              <a:rPr lang="en-US" altLang="en-US" sz="2200" dirty="0"/>
              <a:t>Models the way we mentally evaluate situations: </a:t>
            </a:r>
          </a:p>
          <a:p>
            <a:pPr marL="931863" lvl="1" indent="-406400">
              <a:defRPr/>
            </a:pPr>
            <a:r>
              <a:rPr lang="en-US" altLang="en-US" sz="2200" dirty="0"/>
              <a:t>"If it is raining, take an umbrella."</a:t>
            </a:r>
          </a:p>
          <a:p>
            <a:pPr marL="931863" lvl="1" indent="-406400">
              <a:defRPr/>
            </a:pPr>
            <a:r>
              <a:rPr lang="en-US" altLang="en-US" sz="2200" dirty="0"/>
              <a:t>"If it is cold outside, wear a coat."</a:t>
            </a:r>
          </a:p>
          <a:p>
            <a:pPr>
              <a:defRPr/>
            </a:pPr>
            <a:endParaRPr lang="en-US"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01AF440-5DCF-48B8-94E2-EA3AE533C875}"/>
              </a:ext>
            </a:extLst>
          </p:cNvPr>
          <p:cNvSpPr txBox="1">
            <a:spLocks noGrp="1"/>
          </p:cNvSpPr>
          <p:nvPr>
            <p:ph type="title"/>
          </p:nvPr>
        </p:nvSpPr>
        <p:spPr>
          <a:xfrm>
            <a:off x="152400" y="570321"/>
            <a:ext cx="8429625"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Flowchart for Evaluating a Decision</a:t>
            </a:r>
          </a:p>
        </p:txBody>
      </p:sp>
      <p:pic>
        <p:nvPicPr>
          <p:cNvPr id="12291" name="Picture 2" title="A flowchart shows decision structure as ‘Is it cold outside?’  with answer ‘no’ leading to no action and answer ‘yes’ leading to ‘wear a coat,’ ‘Wear a hat,’ and ‘Wear gloves.’">
            <a:extLst>
              <a:ext uri="{FF2B5EF4-FFF2-40B4-BE49-F238E27FC236}">
                <a16:creationId xmlns:a16="http://schemas.microsoft.com/office/drawing/2014/main" id="{A10799B4-F674-4E7F-BD6A-81A5D8D393BC}"/>
              </a:ext>
            </a:extLst>
          </p:cNvPr>
          <p:cNvPicPr>
            <a:picLocks noChangeAspect="1" noChangeArrowheads="1"/>
          </p:cNvPicPr>
          <p:nvPr/>
        </p:nvPicPr>
        <p:blipFill>
          <a:blip r:embed="rId2"/>
          <a:stretch>
            <a:fillRect/>
          </a:stretch>
        </p:blipFill>
        <p:spPr bwMode="auto">
          <a:xfrm>
            <a:off x="2974975" y="1530350"/>
            <a:ext cx="296862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28829B51-77A0-4580-A12D-712400C316A5}"/>
              </a:ext>
            </a:extLst>
          </p:cNvPr>
          <p:cNvSpPr txBox="1">
            <a:spLocks noGrp="1"/>
          </p:cNvSpPr>
          <p:nvPr>
            <p:ph type="title"/>
          </p:nvPr>
        </p:nvSpPr>
        <p:spPr>
          <a:xfrm>
            <a:off x="152400" y="609600"/>
            <a:ext cx="8229600" cy="10985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if</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Statement</a:t>
            </a:r>
          </a:p>
        </p:txBody>
      </p:sp>
      <p:sp>
        <p:nvSpPr>
          <p:cNvPr id="13315" name="Content Placeholder 2">
            <a:extLst>
              <a:ext uri="{FF2B5EF4-FFF2-40B4-BE49-F238E27FC236}">
                <a16:creationId xmlns:a16="http://schemas.microsoft.com/office/drawing/2014/main" id="{B87DFFF9-F0A7-4A20-A9EF-D9B719B19B95}"/>
              </a:ext>
            </a:extLst>
          </p:cNvPr>
          <p:cNvSpPr>
            <a:spLocks noGrp="1" noChangeArrowheads="1"/>
          </p:cNvSpPr>
          <p:nvPr>
            <p:ph type="body" idx="1"/>
          </p:nvPr>
        </p:nvSpPr>
        <p:spPr>
          <a:xfrm>
            <a:off x="381000" y="1828800"/>
            <a:ext cx="8229600" cy="4525962"/>
          </a:xfrm>
        </p:spPr>
        <p:txBody>
          <a:bodyPr/>
          <a:lstStyle/>
          <a:p>
            <a:pPr marL="525463" indent="-423863">
              <a:defRPr/>
            </a:pPr>
            <a:r>
              <a:rPr lang="en-US" altLang="en-US" sz="2800" dirty="0"/>
              <a:t>General Format:</a:t>
            </a:r>
            <a:br>
              <a:rPr lang="en-US" altLang="en-US" sz="2800" dirty="0"/>
            </a:br>
            <a:endParaRPr lang="en-US" altLang="en-US" sz="2800" dirty="0"/>
          </a:p>
          <a:p>
            <a:pPr marL="101600" indent="830263">
              <a:buFont typeface="Arial"/>
              <a:buNone/>
              <a:defRPr/>
            </a:pPr>
            <a:r>
              <a:rPr lang="en-US" altLang="en-US" dirty="0">
                <a:latin typeface="Courier New" panose="02070309020205020404" pitchFamily="49" charset="0"/>
              </a:rPr>
              <a:t>if (</a:t>
            </a:r>
            <a:r>
              <a:rPr lang="en-US" altLang="en-US" i="1" dirty="0">
                <a:latin typeface="Courier New" panose="02070309020205020404" pitchFamily="49" charset="0"/>
              </a:rPr>
              <a:t>expression</a:t>
            </a:r>
            <a:r>
              <a:rPr lang="en-US" altLang="en-US" dirty="0">
                <a:latin typeface="Courier New" panose="02070309020205020404" pitchFamily="49" charset="0"/>
              </a:rPr>
              <a:t>)</a:t>
            </a:r>
          </a:p>
          <a:p>
            <a:pPr lvl="1">
              <a:buFontTx/>
              <a:buNone/>
              <a:defRPr/>
            </a:pPr>
            <a:r>
              <a:rPr lang="en-US" altLang="en-US" sz="2400" dirty="0">
                <a:latin typeface="Courier New" panose="02070309020205020404" pitchFamily="49" charset="0"/>
              </a:rPr>
              <a:t>			</a:t>
            </a:r>
            <a:r>
              <a:rPr lang="en-US" altLang="en-US" sz="2400" i="1" dirty="0">
                <a:latin typeface="Courier New" panose="02070309020205020404" pitchFamily="49" charset="0"/>
              </a:rPr>
              <a:t>statement</a:t>
            </a:r>
            <a:r>
              <a:rPr lang="en-US" altLang="en-US" sz="2400" dirty="0">
                <a:latin typeface="Courier New" panose="02070309020205020404" pitchFamily="49" charset="0"/>
              </a:rPr>
              <a:t>;</a:t>
            </a:r>
          </a:p>
          <a:p>
            <a:pPr>
              <a:defRPr/>
            </a:pPr>
            <a:endParaRPr lang="en-US" altLang="en-US" sz="28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193F4BD-43A7-4B40-98AA-B7B5BB4C8CB0}"/>
                  </a:ext>
                </a:extLst>
              </p14:cNvPr>
              <p14:cNvContentPartPr/>
              <p14:nvPr/>
            </p14:nvContentPartPr>
            <p14:xfrm>
              <a:off x="5271840" y="2616840"/>
              <a:ext cx="1818000" cy="3215520"/>
            </p14:xfrm>
          </p:contentPart>
        </mc:Choice>
        <mc:Fallback xmlns="">
          <p:pic>
            <p:nvPicPr>
              <p:cNvPr id="2" name="Ink 1">
                <a:extLst>
                  <a:ext uri="{FF2B5EF4-FFF2-40B4-BE49-F238E27FC236}">
                    <a16:creationId xmlns:a16="http://schemas.microsoft.com/office/drawing/2014/main" id="{D193F4BD-43A7-4B40-98AA-B7B5BB4C8CB0}"/>
                  </a:ext>
                </a:extLst>
              </p:cNvPr>
              <p:cNvPicPr/>
              <p:nvPr/>
            </p:nvPicPr>
            <p:blipFill>
              <a:blip r:embed="rId3"/>
              <a:stretch>
                <a:fillRect/>
              </a:stretch>
            </p:blipFill>
            <p:spPr>
              <a:xfrm>
                <a:off x="5262480" y="2607480"/>
                <a:ext cx="1836720" cy="3234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25D1999-742B-9315-BA2C-A76E185901D6}"/>
                  </a:ext>
                </a:extLst>
              </p14:cNvPr>
              <p14:cNvContentPartPr/>
              <p14:nvPr/>
            </p14:nvContentPartPr>
            <p14:xfrm>
              <a:off x="625320" y="2749680"/>
              <a:ext cx="7151040" cy="3049920"/>
            </p14:xfrm>
          </p:contentPart>
        </mc:Choice>
        <mc:Fallback xmlns="">
          <p:pic>
            <p:nvPicPr>
              <p:cNvPr id="3" name="Ink 2">
                <a:extLst>
                  <a:ext uri="{FF2B5EF4-FFF2-40B4-BE49-F238E27FC236}">
                    <a16:creationId xmlns:a16="http://schemas.microsoft.com/office/drawing/2014/main" id="{625D1999-742B-9315-BA2C-A76E185901D6}"/>
                  </a:ext>
                </a:extLst>
              </p:cNvPr>
              <p:cNvPicPr/>
              <p:nvPr/>
            </p:nvPicPr>
            <p:blipFill>
              <a:blip r:embed="rId5"/>
              <a:stretch>
                <a:fillRect/>
              </a:stretch>
            </p:blipFill>
            <p:spPr>
              <a:xfrm>
                <a:off x="615960" y="2740320"/>
                <a:ext cx="7169760" cy="306864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63FF851-1EC6-4A8B-8F2B-4549EBA8D46C}"/>
              </a:ext>
            </a:extLst>
          </p:cNvPr>
          <p:cNvSpPr txBox="1">
            <a:spLocks noGrp="1"/>
          </p:cNvSpPr>
          <p:nvPr>
            <p:ph type="title"/>
          </p:nvPr>
        </p:nvSpPr>
        <p:spPr>
          <a:xfrm>
            <a:off x="7838" y="579438"/>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if Statement-What Happens</a:t>
            </a:r>
          </a:p>
        </p:txBody>
      </p:sp>
      <p:sp>
        <p:nvSpPr>
          <p:cNvPr id="14339" name="Content Placeholder 2">
            <a:extLst>
              <a:ext uri="{FF2B5EF4-FFF2-40B4-BE49-F238E27FC236}">
                <a16:creationId xmlns:a16="http://schemas.microsoft.com/office/drawing/2014/main" id="{C94CAB84-B446-4E65-8882-C0560595012D}"/>
              </a:ext>
            </a:extLst>
          </p:cNvPr>
          <p:cNvSpPr>
            <a:spLocks noGrp="1" noChangeArrowheads="1"/>
          </p:cNvSpPr>
          <p:nvPr>
            <p:ph type="body" idx="1"/>
          </p:nvPr>
        </p:nvSpPr>
        <p:spPr>
          <a:xfrm>
            <a:off x="381000" y="1752600"/>
            <a:ext cx="8229600" cy="4525962"/>
          </a:xfrm>
        </p:spPr>
        <p:txBody>
          <a:bodyPr/>
          <a:lstStyle/>
          <a:p>
            <a:pPr>
              <a:buFont typeface="Times" panose="02020603050405020304" pitchFamily="18" charset="0"/>
              <a:buNone/>
              <a:defRPr/>
            </a:pPr>
            <a:r>
              <a:rPr lang="en-US" altLang="en-US" sz="2200" dirty="0"/>
              <a:t>To evaluate:</a:t>
            </a:r>
          </a:p>
          <a:p>
            <a:pPr lvl="1" indent="-217488">
              <a:buFontTx/>
              <a:buNone/>
              <a:defRPr/>
            </a:pPr>
            <a:r>
              <a:rPr lang="en-US" altLang="en-US" sz="2200" dirty="0">
                <a:latin typeface="Courier New" panose="02070309020205020404" pitchFamily="49" charset="0"/>
              </a:rPr>
              <a:t>if (</a:t>
            </a:r>
            <a:r>
              <a:rPr lang="en-US" altLang="en-US" sz="2200" i="1" dirty="0">
                <a:latin typeface="Courier New" panose="02070309020205020404" pitchFamily="49" charset="0"/>
              </a:rPr>
              <a:t>expression</a:t>
            </a:r>
            <a:r>
              <a:rPr lang="en-US" altLang="en-US" sz="2200" dirty="0">
                <a:latin typeface="Courier New" panose="02070309020205020404" pitchFamily="49" charset="0"/>
              </a:rPr>
              <a:t>)</a:t>
            </a:r>
          </a:p>
          <a:p>
            <a:pPr lvl="1">
              <a:buFontTx/>
              <a:buNone/>
              <a:defRPr/>
            </a:pPr>
            <a:r>
              <a:rPr lang="en-US" altLang="en-US" sz="2200" dirty="0">
                <a:latin typeface="Courier New" panose="02070309020205020404" pitchFamily="49" charset="0"/>
              </a:rPr>
              <a:t>		 </a:t>
            </a:r>
            <a:r>
              <a:rPr lang="en-US" altLang="en-US" sz="2200" i="1" dirty="0">
                <a:latin typeface="Courier New" panose="02070309020205020404" pitchFamily="49" charset="0"/>
              </a:rPr>
              <a:t>statement</a:t>
            </a:r>
            <a:r>
              <a:rPr lang="en-US" altLang="en-US" sz="2200" dirty="0">
                <a:latin typeface="Courier New" panose="02070309020205020404" pitchFamily="49" charset="0"/>
              </a:rPr>
              <a:t>;</a:t>
            </a:r>
          </a:p>
          <a:p>
            <a:pPr lvl="1">
              <a:buFontTx/>
              <a:buNone/>
              <a:defRPr/>
            </a:pPr>
            <a:endParaRPr lang="en-US" altLang="en-US" sz="2200" dirty="0"/>
          </a:p>
          <a:p>
            <a:pPr marL="525463" indent="-423863">
              <a:defRPr/>
            </a:pPr>
            <a:r>
              <a:rPr lang="en-US" altLang="en-US" sz="2200" dirty="0"/>
              <a:t>If the </a:t>
            </a:r>
            <a:r>
              <a:rPr lang="en-US" altLang="en-US" sz="2200" i="1" dirty="0">
                <a:latin typeface="Courier New" panose="02070309020205020404" pitchFamily="49" charset="0"/>
              </a:rPr>
              <a:t>expression</a:t>
            </a:r>
            <a:r>
              <a:rPr lang="en-US" altLang="en-US" sz="2200" dirty="0"/>
              <a:t> is </a:t>
            </a:r>
            <a:r>
              <a:rPr lang="en-US" altLang="en-US" sz="2200" dirty="0">
                <a:latin typeface="Courier New" panose="02070309020205020404" pitchFamily="49" charset="0"/>
              </a:rPr>
              <a:t>true</a:t>
            </a:r>
            <a:r>
              <a:rPr lang="en-US" altLang="en-US" sz="2200" dirty="0"/>
              <a:t>, then </a:t>
            </a:r>
            <a:r>
              <a:rPr lang="en-US" altLang="en-US" sz="2200" i="1" dirty="0">
                <a:latin typeface="Courier New" panose="02070309020205020404" pitchFamily="49" charset="0"/>
              </a:rPr>
              <a:t>statement</a:t>
            </a:r>
            <a:r>
              <a:rPr lang="en-US" altLang="en-US" sz="2200" dirty="0"/>
              <a:t> is executed.</a:t>
            </a:r>
          </a:p>
          <a:p>
            <a:pPr marL="525463" indent="-423863">
              <a:defRPr/>
            </a:pPr>
            <a:endParaRPr lang="en-US" altLang="en-US" sz="2200" dirty="0"/>
          </a:p>
          <a:p>
            <a:pPr marL="525463" indent="-423863">
              <a:defRPr/>
            </a:pPr>
            <a:r>
              <a:rPr lang="en-US" altLang="en-US" sz="2200" dirty="0"/>
              <a:t>If the </a:t>
            </a:r>
            <a:r>
              <a:rPr lang="en-US" altLang="en-US" sz="2200" i="1" dirty="0">
                <a:latin typeface="Courier New" panose="02070309020205020404" pitchFamily="49" charset="0"/>
              </a:rPr>
              <a:t>expression</a:t>
            </a:r>
            <a:r>
              <a:rPr lang="en-US" altLang="en-US" sz="2200" dirty="0">
                <a:latin typeface="Courier New" panose="02070309020205020404" pitchFamily="49" charset="0"/>
              </a:rPr>
              <a:t> </a:t>
            </a:r>
            <a:r>
              <a:rPr lang="en-US" altLang="en-US" sz="2200" dirty="0"/>
              <a:t>is </a:t>
            </a:r>
            <a:r>
              <a:rPr lang="en-US" altLang="en-US" sz="2200" dirty="0">
                <a:latin typeface="Courier New" panose="02070309020205020404" pitchFamily="49" charset="0"/>
              </a:rPr>
              <a:t>false</a:t>
            </a:r>
            <a:r>
              <a:rPr lang="en-US" altLang="en-US" sz="2200" dirty="0"/>
              <a:t>, then </a:t>
            </a:r>
            <a:r>
              <a:rPr lang="en-US" altLang="en-US" sz="2200" i="1" dirty="0">
                <a:latin typeface="Courier New" panose="02070309020205020404" pitchFamily="49" charset="0"/>
              </a:rPr>
              <a:t>statement</a:t>
            </a:r>
            <a:r>
              <a:rPr lang="en-US" altLang="en-US" sz="2200" dirty="0"/>
              <a:t> is skipped.</a:t>
            </a:r>
            <a:endParaRPr lang="en-US" altLang="en-US" sz="2200" dirty="0">
              <a:latin typeface="Courier New" panose="02070309020205020404" pitchFamily="49" charset="0"/>
            </a:endParaRPr>
          </a:p>
          <a:p>
            <a:pPr>
              <a:defRPr/>
            </a:pPr>
            <a:endParaRPr lang="en-US"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C0B48BF-0700-4575-AE24-C4F93FE54E01}"/>
              </a:ext>
            </a:extLst>
          </p:cNvPr>
          <p:cNvSpPr txBox="1">
            <a:spLocks noGrp="1"/>
          </p:cNvSpPr>
          <p:nvPr>
            <p:ph type="title"/>
          </p:nvPr>
        </p:nvSpPr>
        <p:spPr>
          <a:xfrm>
            <a:off x="152400" y="609600"/>
            <a:ext cx="8229600" cy="1098550"/>
          </a:xfrm>
        </p:spPr>
        <p:txBody>
          <a:bodyPr/>
          <a:lstStyle/>
          <a:p>
            <a:pPr>
              <a:spcBef>
                <a:spcPct val="0"/>
              </a:spcBef>
              <a:buFont typeface="Times New Roman" panose="02020603050405020304" pitchFamily="18" charset="0"/>
              <a:buNone/>
            </a:pP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if</a:t>
            </a:r>
            <a:r>
              <a:rPr lang="en-US" altLang="en-US" dirty="0">
                <a:latin typeface="Times New Roman" panose="02020603050405020304" pitchFamily="18" charset="0"/>
                <a:ea typeface="Times New Roman" panose="02020603050405020304" pitchFamily="18" charset="0"/>
                <a:cs typeface="Courier New" panose="02070309020205020404" pitchFamily="49" charset="0"/>
                <a:sym typeface="Times New Roman" panose="02020603050405020304" pitchFamily="18" charset="0"/>
              </a:rPr>
              <a:t> Statement in Program 4-2</a:t>
            </a:r>
          </a:p>
        </p:txBody>
      </p:sp>
      <p:pic>
        <p:nvPicPr>
          <p:cNvPr id="25603" name="Picture 2">
            <a:extLst>
              <a:ext uri="{FF2B5EF4-FFF2-40B4-BE49-F238E27FC236}">
                <a16:creationId xmlns:a16="http://schemas.microsoft.com/office/drawing/2014/main" id="{720CD82F-8B8D-463D-BA55-A3240BEDE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8" y="1943100"/>
            <a:ext cx="74644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Box 4">
            <a:extLst>
              <a:ext uri="{FF2B5EF4-FFF2-40B4-BE49-F238E27FC236}">
                <a16:creationId xmlns:a16="http://schemas.microsoft.com/office/drawing/2014/main" id="{970E9DEE-60BC-4B01-999E-644378191866}"/>
              </a:ext>
            </a:extLst>
          </p:cNvPr>
          <p:cNvSpPr txBox="1">
            <a:spLocks noChangeArrowheads="1"/>
          </p:cNvSpPr>
          <p:nvPr/>
        </p:nvSpPr>
        <p:spPr bwMode="auto">
          <a:xfrm>
            <a:off x="7162800" y="6019800"/>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Continued…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AC2341E-1A33-4078-B545-E3DBB529ED2C}"/>
              </a:ext>
            </a:extLst>
          </p:cNvPr>
          <p:cNvSpPr txBox="1">
            <a:spLocks noGrp="1"/>
          </p:cNvSpPr>
          <p:nvPr>
            <p:ph type="title"/>
          </p:nvPr>
        </p:nvSpPr>
        <p:spPr>
          <a:xfrm>
            <a:off x="152400" y="571581"/>
            <a:ext cx="8229600" cy="1098550"/>
          </a:xfrm>
        </p:spPr>
        <p:txBody>
          <a:bodyPr/>
          <a:lstStyle/>
          <a:p>
            <a:pPr>
              <a:spcBef>
                <a:spcPct val="0"/>
              </a:spcBef>
              <a:buFont typeface="Times New Roman" panose="02020603050405020304" pitchFamily="18" charset="0"/>
              <a:buNone/>
            </a:pP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if</a:t>
            </a:r>
            <a:r>
              <a:rPr lang="en-US" altLang="en-US" dirty="0">
                <a:latin typeface="Times New Roman" panose="02020603050405020304" pitchFamily="18" charset="0"/>
                <a:ea typeface="Times New Roman" panose="02020603050405020304" pitchFamily="18" charset="0"/>
                <a:cs typeface="Courier New" panose="02070309020205020404" pitchFamily="49" charset="0"/>
                <a:sym typeface="Times New Roman" panose="02020603050405020304" pitchFamily="18" charset="0"/>
              </a:rPr>
              <a:t> Statement in Program 4-2</a:t>
            </a:r>
          </a:p>
        </p:txBody>
      </p:sp>
      <p:pic>
        <p:nvPicPr>
          <p:cNvPr id="26627" name="Picture 2">
            <a:extLst>
              <a:ext uri="{FF2B5EF4-FFF2-40B4-BE49-F238E27FC236}">
                <a16:creationId xmlns:a16="http://schemas.microsoft.com/office/drawing/2014/main" id="{09F196E1-3BD6-4D3B-9860-05D65BB0D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55750"/>
            <a:ext cx="6400800"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E4ADF53-7A92-4DE2-96BC-C501753907BF}"/>
              </a:ext>
            </a:extLst>
          </p:cNvPr>
          <p:cNvSpPr txBox="1">
            <a:spLocks noGrp="1"/>
          </p:cNvSpPr>
          <p:nvPr>
            <p:ph type="title"/>
          </p:nvPr>
        </p:nvSpPr>
        <p:spPr>
          <a:xfrm>
            <a:off x="76200" y="607296"/>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Flowchart for Program 4-2 Lines 21 and 22</a:t>
            </a:r>
          </a:p>
        </p:txBody>
      </p:sp>
      <p:pic>
        <p:nvPicPr>
          <p:cNvPr id="17411" name="Picture 3" title="A flowchart shows the logic of ‘if statement” as ‘average more than HIGH underscore SCORE” with option ‘False” leading to no action and ‘True” leading to “Display ‘Congratulations! That's a high score!””">
            <a:extLst>
              <a:ext uri="{FF2B5EF4-FFF2-40B4-BE49-F238E27FC236}">
                <a16:creationId xmlns:a16="http://schemas.microsoft.com/office/drawing/2014/main" id="{B9DDD32E-A6CB-4B21-B9A9-0E89CEE382FA}"/>
              </a:ext>
            </a:extLst>
          </p:cNvPr>
          <p:cNvPicPr>
            <a:picLocks noChangeAspect="1" noChangeArrowheads="1"/>
          </p:cNvPicPr>
          <p:nvPr/>
        </p:nvPicPr>
        <p:blipFill>
          <a:blip r:embed="rId2"/>
          <a:stretch>
            <a:fillRect/>
          </a:stretch>
        </p:blipFill>
        <p:spPr bwMode="auto">
          <a:xfrm>
            <a:off x="1371600" y="1905000"/>
            <a:ext cx="60960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DC336D7-58DE-42EE-B85A-67252B5ADD6D}"/>
              </a:ext>
            </a:extLst>
          </p:cNvPr>
          <p:cNvSpPr txBox="1">
            <a:spLocks noGrp="1"/>
          </p:cNvSpPr>
          <p:nvPr>
            <p:ph type="title"/>
          </p:nvPr>
        </p:nvSpPr>
        <p:spPr>
          <a:xfrm>
            <a:off x="152400" y="609600"/>
            <a:ext cx="8229600" cy="1098550"/>
          </a:xfrm>
        </p:spPr>
        <p:txBody>
          <a:bodyPr/>
          <a:lstStyle/>
          <a:p>
            <a:pPr>
              <a:spcBef>
                <a:spcPct val="0"/>
              </a:spcBef>
              <a:buFont typeface="Times New Roman" panose="02020603050405020304" pitchFamily="18" charset="0"/>
              <a:buNone/>
            </a:pP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if</a:t>
            </a:r>
            <a:r>
              <a:rPr lang="en-US" altLang="en-US" dirty="0">
                <a:latin typeface="Times New Roman" panose="02020603050405020304" pitchFamily="18" charset="0"/>
                <a:ea typeface="Times New Roman" panose="02020603050405020304" pitchFamily="18" charset="0"/>
                <a:cs typeface="Courier New" panose="02070309020205020404" pitchFamily="49" charset="0"/>
                <a:sym typeface="Times New Roman" panose="02020603050405020304" pitchFamily="18" charset="0"/>
              </a:rPr>
              <a:t> Statement Notes</a:t>
            </a:r>
          </a:p>
        </p:txBody>
      </p:sp>
      <p:sp>
        <p:nvSpPr>
          <p:cNvPr id="18435" name="Content Placeholder 2">
            <a:extLst>
              <a:ext uri="{FF2B5EF4-FFF2-40B4-BE49-F238E27FC236}">
                <a16:creationId xmlns:a16="http://schemas.microsoft.com/office/drawing/2014/main" id="{8A411EB6-B9B5-4576-AA11-52C331673022}"/>
              </a:ext>
            </a:extLst>
          </p:cNvPr>
          <p:cNvSpPr>
            <a:spLocks noGrp="1" noChangeArrowheads="1"/>
          </p:cNvSpPr>
          <p:nvPr>
            <p:ph type="body" idx="1"/>
          </p:nvPr>
        </p:nvSpPr>
        <p:spPr>
          <a:xfrm>
            <a:off x="381000" y="1828800"/>
            <a:ext cx="8229600" cy="4525962"/>
          </a:xfrm>
        </p:spPr>
        <p:txBody>
          <a:bodyPr/>
          <a:lstStyle/>
          <a:p>
            <a:pPr marL="525463" indent="-423863">
              <a:lnSpc>
                <a:spcPct val="90000"/>
              </a:lnSpc>
              <a:defRPr/>
            </a:pPr>
            <a:r>
              <a:rPr lang="en-US" altLang="en-US" sz="2200" dirty="0"/>
              <a:t>Do not place </a:t>
            </a:r>
            <a:r>
              <a:rPr lang="en-US" altLang="en-US" sz="2200" dirty="0">
                <a:latin typeface="Courier New" panose="02070309020205020404" pitchFamily="49" charset="0"/>
              </a:rPr>
              <a:t>;</a:t>
            </a:r>
            <a:r>
              <a:rPr lang="en-US" altLang="en-US" sz="2200" dirty="0"/>
              <a:t> after </a:t>
            </a:r>
            <a:r>
              <a:rPr lang="en-US" altLang="en-US" sz="2200" dirty="0">
                <a:latin typeface="Courier New" panose="02070309020205020404" pitchFamily="49" charset="0"/>
              </a:rPr>
              <a:t>(</a:t>
            </a:r>
            <a:r>
              <a:rPr lang="en-US" altLang="en-US" sz="2200" i="1" dirty="0">
                <a:latin typeface="Courier New" panose="02070309020205020404" pitchFamily="49" charset="0"/>
              </a:rPr>
              <a:t>expression</a:t>
            </a:r>
            <a:r>
              <a:rPr lang="en-US" altLang="en-US" sz="2200" dirty="0">
                <a:latin typeface="Courier New" panose="02070309020205020404" pitchFamily="49" charset="0"/>
              </a:rPr>
              <a:t>)</a:t>
            </a:r>
          </a:p>
          <a:p>
            <a:pPr marL="525463" indent="-423863">
              <a:lnSpc>
                <a:spcPct val="90000"/>
              </a:lnSpc>
              <a:defRPr/>
            </a:pPr>
            <a:endParaRPr lang="en-US" altLang="en-US" sz="2200" dirty="0"/>
          </a:p>
          <a:p>
            <a:pPr marL="525463" indent="-423863">
              <a:lnSpc>
                <a:spcPct val="90000"/>
              </a:lnSpc>
              <a:defRPr/>
            </a:pPr>
            <a:r>
              <a:rPr lang="en-US" altLang="en-US" sz="2200" dirty="0"/>
              <a:t>Place </a:t>
            </a:r>
            <a:r>
              <a:rPr lang="en-US" altLang="en-US" sz="2200" i="1" dirty="0">
                <a:latin typeface="Courier New" panose="02070309020205020404" pitchFamily="49" charset="0"/>
              </a:rPr>
              <a:t>statement</a:t>
            </a:r>
            <a:r>
              <a:rPr lang="en-US" altLang="en-US" sz="2200" dirty="0">
                <a:latin typeface="Courier New" panose="02070309020205020404" pitchFamily="49" charset="0"/>
              </a:rPr>
              <a:t>;</a:t>
            </a:r>
            <a:r>
              <a:rPr lang="en-US" altLang="en-US" sz="2200" dirty="0"/>
              <a:t> on a separate line after </a:t>
            </a:r>
            <a:r>
              <a:rPr lang="en-US" altLang="en-US" sz="2200" i="1" dirty="0">
                <a:latin typeface="Courier New" panose="02070309020205020404" pitchFamily="49" charset="0"/>
              </a:rPr>
              <a:t>expression</a:t>
            </a:r>
            <a:r>
              <a:rPr lang="en-US" altLang="en-US" sz="2200" dirty="0">
                <a:latin typeface="Courier New" panose="02070309020205020404" pitchFamily="49" charset="0"/>
              </a:rPr>
              <a:t>)</a:t>
            </a:r>
            <a:r>
              <a:rPr lang="en-US" altLang="en-US" sz="2200" dirty="0"/>
              <a:t>, indented:</a:t>
            </a:r>
          </a:p>
          <a:p>
            <a:pPr lvl="1" indent="188913">
              <a:lnSpc>
                <a:spcPct val="90000"/>
              </a:lnSpc>
              <a:buFontTx/>
              <a:buNone/>
              <a:defRPr/>
            </a:pPr>
            <a:r>
              <a:rPr lang="en-US" altLang="en-US" sz="2200" dirty="0">
                <a:latin typeface="Courier New" panose="02070309020205020404" pitchFamily="49" charset="0"/>
              </a:rPr>
              <a:t>if (score &gt; 90)</a:t>
            </a:r>
          </a:p>
          <a:p>
            <a:pPr marL="1547813" lvl="1" indent="-615950">
              <a:lnSpc>
                <a:spcPct val="90000"/>
              </a:lnSpc>
              <a:buFontTx/>
              <a:buNone/>
              <a:defRPr/>
            </a:pPr>
            <a:r>
              <a:rPr lang="en-US" altLang="en-US" sz="2200" dirty="0">
                <a:latin typeface="Courier New" panose="02070309020205020404" pitchFamily="49" charset="0"/>
              </a:rPr>
              <a:t>	grade = 'A’;</a:t>
            </a:r>
          </a:p>
          <a:p>
            <a:pPr marL="1547813" lvl="1" indent="-615950">
              <a:lnSpc>
                <a:spcPct val="90000"/>
              </a:lnSpc>
              <a:buFontTx/>
              <a:buNone/>
              <a:defRPr/>
            </a:pPr>
            <a:endParaRPr lang="en-US" altLang="en-US" sz="2200" dirty="0"/>
          </a:p>
          <a:p>
            <a:pPr marL="525463" indent="-423863">
              <a:lnSpc>
                <a:spcPct val="90000"/>
              </a:lnSpc>
              <a:defRPr/>
            </a:pPr>
            <a:r>
              <a:rPr lang="en-US" altLang="en-US" sz="2200" dirty="0"/>
              <a:t>Be careful testing </a:t>
            </a:r>
            <a:r>
              <a:rPr lang="en-US" altLang="en-US" sz="2200" dirty="0">
                <a:latin typeface="Courier New" panose="02070309020205020404" pitchFamily="49" charset="0"/>
              </a:rPr>
              <a:t>float</a:t>
            </a:r>
            <a:r>
              <a:rPr lang="en-US" altLang="en-US" sz="2200" dirty="0"/>
              <a:t>s and </a:t>
            </a:r>
            <a:r>
              <a:rPr lang="en-US" altLang="en-US" sz="2200" dirty="0">
                <a:latin typeface="Courier New" panose="02070309020205020404" pitchFamily="49" charset="0"/>
              </a:rPr>
              <a:t>double</a:t>
            </a:r>
            <a:r>
              <a:rPr lang="en-US" altLang="en-US" sz="2200" dirty="0"/>
              <a:t>s for equality</a:t>
            </a:r>
          </a:p>
          <a:p>
            <a:pPr marL="525463" indent="-423863">
              <a:lnSpc>
                <a:spcPct val="90000"/>
              </a:lnSpc>
              <a:defRPr/>
            </a:pPr>
            <a:endParaRPr lang="en-US" altLang="en-US" sz="2200" dirty="0"/>
          </a:p>
          <a:p>
            <a:pPr marL="525463" indent="-423863">
              <a:lnSpc>
                <a:spcPct val="90000"/>
              </a:lnSpc>
              <a:defRPr/>
            </a:pPr>
            <a:r>
              <a:rPr lang="en-US" altLang="en-US" sz="2200" dirty="0">
                <a:latin typeface="Courier New" panose="02070309020205020404" pitchFamily="49" charset="0"/>
              </a:rPr>
              <a:t>0</a:t>
            </a:r>
            <a:r>
              <a:rPr lang="en-US" altLang="en-US" sz="2200" dirty="0"/>
              <a:t> is </a:t>
            </a:r>
            <a:r>
              <a:rPr lang="en-US" altLang="en-US" sz="2200" dirty="0">
                <a:latin typeface="Courier New" panose="02070309020205020404" pitchFamily="49" charset="0"/>
              </a:rPr>
              <a:t>false</a:t>
            </a:r>
            <a:r>
              <a:rPr lang="en-US" altLang="en-US" sz="2200" dirty="0"/>
              <a:t>; any other value is </a:t>
            </a:r>
            <a:r>
              <a:rPr lang="en-US" altLang="en-US" sz="2200" dirty="0">
                <a:latin typeface="Courier New" panose="02070309020205020404" pitchFamily="49" charset="0"/>
              </a:rPr>
              <a:t>true</a:t>
            </a:r>
          </a:p>
          <a:p>
            <a:pPr>
              <a:defRPr/>
            </a:pPr>
            <a:endParaRPr lang="en-US"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5D215F04-2086-47A8-AF47-BA8C5709D672}"/>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72ABDD60-C916-4E7C-B9DB-0F856189BA88}" type="slidenum">
              <a:rPr lang="en-US" smtClean="0"/>
              <a:pPr algn="l">
                <a:spcBef>
                  <a:spcPct val="0"/>
                </a:spcBef>
                <a:buSzTx/>
                <a:defRPr/>
              </a:pPr>
              <a:t>19</a:t>
            </a:fld>
            <a:endParaRPr lang="en-US" altLang="en-US" sz="1400">
              <a:latin typeface="Times New Roman" panose="02020603050405020304" pitchFamily="18" charset="0"/>
              <a:sym typeface="Arial" panose="020B0604020202020204" pitchFamily="34" charset="0"/>
            </a:endParaRPr>
          </a:p>
        </p:txBody>
      </p:sp>
      <p:sp>
        <p:nvSpPr>
          <p:cNvPr id="29699" name="Rectangle 2">
            <a:extLst>
              <a:ext uri="{FF2B5EF4-FFF2-40B4-BE49-F238E27FC236}">
                <a16:creationId xmlns:a16="http://schemas.microsoft.com/office/drawing/2014/main" id="{62E8D296-B428-46FC-92B6-24AA1FD321AC}"/>
              </a:ext>
            </a:extLst>
          </p:cNvPr>
          <p:cNvSpPr txBox="1">
            <a:spLocks noGrp="1"/>
          </p:cNvSpPr>
          <p:nvPr>
            <p:ph type="title"/>
          </p:nvPr>
        </p:nvSpPr>
        <p:spPr>
          <a:xfrm>
            <a:off x="96838" y="658019"/>
            <a:ext cx="8001000" cy="91440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Caution</a:t>
            </a:r>
          </a:p>
        </p:txBody>
      </p:sp>
      <p:sp>
        <p:nvSpPr>
          <p:cNvPr id="29700" name="Rectangle 3">
            <a:extLst>
              <a:ext uri="{FF2B5EF4-FFF2-40B4-BE49-F238E27FC236}">
                <a16:creationId xmlns:a16="http://schemas.microsoft.com/office/drawing/2014/main" id="{E4455D56-FC1A-431D-9867-FC2A0664DFEC}"/>
              </a:ext>
            </a:extLst>
          </p:cNvPr>
          <p:cNvSpPr txBox="1">
            <a:spLocks noGrp="1"/>
          </p:cNvSpPr>
          <p:nvPr>
            <p:ph type="body" idx="1"/>
          </p:nvPr>
        </p:nvSpPr>
        <p:spPr>
          <a:xfrm>
            <a:off x="457200" y="1740694"/>
            <a:ext cx="8382000" cy="901700"/>
          </a:xfrm>
        </p:spPr>
        <p:txBody>
          <a:bodyPr/>
          <a:lstStyle/>
          <a:p>
            <a:pPr>
              <a:lnSpc>
                <a:spcPct val="90000"/>
              </a:lnSpc>
              <a:buSzTx/>
            </a:pPr>
            <a:r>
              <a:rPr lang="en-US" altLang="en-US" sz="2200" dirty="0">
                <a:solidFill>
                  <a:srgbClr val="000000"/>
                </a:solidFill>
                <a:latin typeface="Arial" panose="020B0604020202020204" pitchFamily="34" charset="0"/>
                <a:cs typeface="Times New Roman" panose="02020603050405020304" pitchFamily="18" charset="0"/>
                <a:sym typeface="Arial" panose="020B0604020202020204" pitchFamily="34" charset="0"/>
              </a:rPr>
              <a:t>Adding a semicolon at the end of an </a:t>
            </a:r>
            <a:r>
              <a:rPr lang="en-US" altLang="en-US" sz="2200" u="sng" dirty="0">
                <a:solidFill>
                  <a:srgbClr val="000000"/>
                </a:solidFill>
                <a:latin typeface="Arial" panose="020B0604020202020204" pitchFamily="34" charset="0"/>
                <a:cs typeface="Times New Roman" panose="02020603050405020304" pitchFamily="18" charset="0"/>
                <a:sym typeface="Arial" panose="020B0604020202020204" pitchFamily="34" charset="0"/>
              </a:rPr>
              <a:t>if</a:t>
            </a:r>
            <a:r>
              <a:rPr lang="en-US" altLang="en-US" sz="2200" dirty="0">
                <a:solidFill>
                  <a:srgbClr val="000000"/>
                </a:solidFill>
                <a:latin typeface="Arial" panose="020B0604020202020204" pitchFamily="34" charset="0"/>
                <a:cs typeface="Times New Roman" panose="02020603050405020304" pitchFamily="18" charset="0"/>
                <a:sym typeface="Arial" panose="020B0604020202020204" pitchFamily="34" charset="0"/>
              </a:rPr>
              <a:t> clause is a common mistake.</a:t>
            </a:r>
          </a:p>
          <a:p>
            <a:pPr marL="0" indent="0">
              <a:lnSpc>
                <a:spcPct val="90000"/>
              </a:lnSpc>
              <a:buSzTx/>
              <a:buFont typeface="Monotype Sorts" pitchFamily="2" charset="2"/>
              <a:buNone/>
            </a:pPr>
            <a:endParaRPr lang="en-US" altLang="en-US" sz="2800" dirty="0">
              <a:solidFill>
                <a:srgbClr val="000000"/>
              </a:solidFill>
              <a:latin typeface="Arial" panose="020B0604020202020204" pitchFamily="34" charset="0"/>
              <a:cs typeface="Times New Roman" panose="02020603050405020304" pitchFamily="18" charset="0"/>
              <a:sym typeface="Arial" panose="020B0604020202020204" pitchFamily="34" charset="0"/>
            </a:endParaRPr>
          </a:p>
        </p:txBody>
      </p:sp>
      <p:sp>
        <p:nvSpPr>
          <p:cNvPr id="29701" name="Rectangle 9">
            <a:extLst>
              <a:ext uri="{FF2B5EF4-FFF2-40B4-BE49-F238E27FC236}">
                <a16:creationId xmlns:a16="http://schemas.microsoft.com/office/drawing/2014/main" id="{56CADA9C-F7C5-435B-A4D5-63DFDABBD6B3}"/>
              </a:ext>
            </a:extLst>
          </p:cNvPr>
          <p:cNvSpPr>
            <a:spLocks noChangeArrowheads="1"/>
          </p:cNvSpPr>
          <p:nvPr/>
        </p:nvSpPr>
        <p:spPr bwMode="auto">
          <a:xfrm>
            <a:off x="381000" y="4456113"/>
            <a:ext cx="8382000"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spcBef>
                <a:spcPct val="20000"/>
              </a:spcBef>
              <a:buClr>
                <a:schemeClr val="tx2"/>
              </a:buClr>
              <a:buSzPct val="75000"/>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This mistake is hard to find, because it is not a compilation error or a runtime error, it is a logic error. </a:t>
            </a:r>
          </a:p>
          <a:p>
            <a:pPr marL="342900" indent="-342900">
              <a:spcBef>
                <a:spcPct val="20000"/>
              </a:spcBef>
              <a:buClr>
                <a:schemeClr val="tx2"/>
              </a:buClr>
              <a:buSzPct val="75000"/>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This error often occurs when you use the next-line block style.</a:t>
            </a:r>
            <a:endParaRPr lang="en-US" altLang="en-US" sz="2200" dirty="0">
              <a:latin typeface="Times New Roman" panose="02020603050405020304" pitchFamily="18" charset="0"/>
            </a:endParaRPr>
          </a:p>
        </p:txBody>
      </p:sp>
      <p:sp>
        <p:nvSpPr>
          <p:cNvPr id="29702" name="Rectangle 11">
            <a:extLst>
              <a:ext uri="{FF2B5EF4-FFF2-40B4-BE49-F238E27FC236}">
                <a16:creationId xmlns:a16="http://schemas.microsoft.com/office/drawing/2014/main" id="{09FDDF94-7B65-408B-815E-DCB41EDAE267}"/>
              </a:ext>
            </a:extLst>
          </p:cNvPr>
          <p:cNvSpPr>
            <a:spLocks noChangeArrowheads="1"/>
          </p:cNvSpPr>
          <p:nvPr/>
        </p:nvSpPr>
        <p:spPr bwMode="auto">
          <a:xfrm>
            <a:off x="0" y="2849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graphicFrame>
        <p:nvGraphicFramePr>
          <p:cNvPr id="29703" name="Object 10">
            <a:extLst>
              <a:ext uri="{FF2B5EF4-FFF2-40B4-BE49-F238E27FC236}">
                <a16:creationId xmlns:a16="http://schemas.microsoft.com/office/drawing/2014/main" id="{A6E73478-1CB1-469A-83C3-57A52E21313C}"/>
              </a:ext>
            </a:extLst>
          </p:cNvPr>
          <p:cNvGraphicFramePr>
            <a:graphicFrameLocks noChangeAspect="1"/>
          </p:cNvGraphicFramePr>
          <p:nvPr>
            <p:extLst>
              <p:ext uri="{D42A27DB-BD31-4B8C-83A1-F6EECF244321}">
                <p14:modId xmlns:p14="http://schemas.microsoft.com/office/powerpoint/2010/main" val="1848348757"/>
              </p:ext>
            </p:extLst>
          </p:nvPr>
        </p:nvGraphicFramePr>
        <p:xfrm>
          <a:off x="685800" y="2515743"/>
          <a:ext cx="7412038" cy="1814512"/>
        </p:xfrm>
        <a:graphic>
          <a:graphicData uri="http://schemas.openxmlformats.org/presentationml/2006/ole">
            <mc:AlternateContent xmlns:mc="http://schemas.openxmlformats.org/markup-compatibility/2006">
              <mc:Choice xmlns:v="urn:schemas-microsoft-com:vml" Requires="v">
                <p:oleObj name="Picture" r:id="rId2" imgW="4898898" imgH="1200912" progId="Word.Picture.8">
                  <p:embed/>
                </p:oleObj>
              </mc:Choice>
              <mc:Fallback>
                <p:oleObj name="Picture" r:id="rId2" imgW="4898898" imgH="1200912" progId="Word.Picture.8">
                  <p:embed/>
                  <p:pic>
                    <p:nvPicPr>
                      <p:cNvPr id="29703" name="Object 10">
                        <a:extLst>
                          <a:ext uri="{FF2B5EF4-FFF2-40B4-BE49-F238E27FC236}">
                            <a16:creationId xmlns:a16="http://schemas.microsoft.com/office/drawing/2014/main" id="{A6E73478-1CB1-469A-83C3-57A52E213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15743"/>
                        <a:ext cx="7412038"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0" y="-2080"/>
            <a:ext cx="9144000" cy="6852950"/>
            <a:chOff x="0" y="-2080"/>
            <a:chExt cx="9144000" cy="6852950"/>
          </a:xfrm>
        </p:grpSpPr>
        <p:pic>
          <p:nvPicPr>
            <p:cNvPr id="7" name="Picture 6"/>
            <p:cNvPicPr>
              <a:picLocks noChangeAspect="1"/>
            </p:cNvPicPr>
            <p:nvPr/>
          </p:nvPicPr>
          <p:blipFill>
            <a:blip r:embed="rId3"/>
            <a:stretch>
              <a:fillRect/>
            </a:stretch>
          </p:blipFill>
          <p:spPr>
            <a:xfrm>
              <a:off x="7772400" y="5486400"/>
              <a:ext cx="1371600" cy="1364470"/>
            </a:xfrm>
            <a:prstGeom prst="rect">
              <a:avLst/>
            </a:prstGeom>
          </p:spPr>
        </p:pic>
        <p:sp>
          <p:nvSpPr>
            <p:cNvPr id="12" name="Rectangle 11"/>
            <p:cNvSpPr/>
            <p:nvPr/>
          </p:nvSpPr>
          <p:spPr>
            <a:xfrm>
              <a:off x="685800" y="0"/>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imes New Roman"/>
                <a:ea typeface="+mn-ea"/>
                <a:cs typeface="+mn-cs"/>
              </a:endParaRPr>
            </a:p>
          </p:txBody>
        </p:sp>
        <p:sp>
          <p:nvSpPr>
            <p:cNvPr id="13"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Liang, Introduction to Java Programming, 11th Edition, (c) 2018 Pearson Education, Inc. All rights reserved.</a:t>
              </a:r>
            </a:p>
          </p:txBody>
        </p:sp>
        <p:sp>
          <p:nvSpPr>
            <p:cNvPr id="18"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title"/>
          </p:nvPr>
        </p:nvSpPr>
        <p:spPr>
          <a:xfrm>
            <a:off x="15240" y="541611"/>
            <a:ext cx="6477000" cy="1143000"/>
          </a:xfrm>
        </p:spPr>
        <p:txBody>
          <a:bodyPr/>
          <a:lstStyle/>
          <a:p>
            <a:r>
              <a:rPr kumimoji="0" lang="en-US" altLang="en-US" sz="3600" b="1" i="0" kern="1200" dirty="0">
                <a:solidFill>
                  <a:srgbClr val="000000"/>
                </a:solidFill>
              </a:rPr>
              <a:t>Motivations</a:t>
            </a:r>
            <a:endParaRPr lang="en-US" sz="3600" b="1" dirty="0"/>
          </a:p>
        </p:txBody>
      </p:sp>
      <p:sp>
        <p:nvSpPr>
          <p:cNvPr id="3" name="Content Placeholder 2"/>
          <p:cNvSpPr>
            <a:spLocks noGrp="1"/>
          </p:cNvSpPr>
          <p:nvPr>
            <p:ph idx="1"/>
          </p:nvPr>
        </p:nvSpPr>
        <p:spPr>
          <a:xfrm>
            <a:off x="204483" y="1808073"/>
            <a:ext cx="8686800" cy="4953000"/>
          </a:xfrm>
        </p:spPr>
        <p:txBody>
          <a:bodyPr/>
          <a:lstStyle/>
          <a:p>
            <a:pPr algn="just">
              <a:buClr>
                <a:srgbClr val="D76213"/>
              </a:buClr>
            </a:pPr>
            <a:r>
              <a:rPr lang="en-US" sz="2500" dirty="0"/>
              <a:t>If you assigned a negative value for radius in </a:t>
            </a:r>
            <a:r>
              <a:rPr lang="en-US" sz="2500" b="1" u="sng" dirty="0"/>
              <a:t>ComputeArea.cpp</a:t>
            </a:r>
            <a:r>
              <a:rPr lang="en-US" sz="2500" dirty="0"/>
              <a:t>, the program would print an invalid result. </a:t>
            </a:r>
          </a:p>
          <a:p>
            <a:pPr marL="0" indent="0" algn="just">
              <a:buClr>
                <a:srgbClr val="D76213"/>
              </a:buClr>
              <a:buNone/>
            </a:pPr>
            <a:endParaRPr lang="en-US" sz="2500" dirty="0"/>
          </a:p>
          <a:p>
            <a:pPr algn="just">
              <a:buClr>
                <a:srgbClr val="D76213"/>
              </a:buClr>
            </a:pPr>
            <a:r>
              <a:rPr lang="en-US" sz="2500" dirty="0"/>
              <a:t>If the radius is negative, you don't want the program to compute the area. </a:t>
            </a:r>
          </a:p>
          <a:p>
            <a:pPr marL="0" indent="0" algn="just">
              <a:buClr>
                <a:srgbClr val="D76213"/>
              </a:buClr>
              <a:buNone/>
            </a:pPr>
            <a:endParaRPr lang="en-US" sz="2500" dirty="0"/>
          </a:p>
          <a:p>
            <a:pPr algn="just">
              <a:buClr>
                <a:srgbClr val="D76213"/>
              </a:buClr>
            </a:pPr>
            <a:r>
              <a:rPr lang="en-US" sz="2500" dirty="0"/>
              <a:t>How can you deal with this situation? </a:t>
            </a:r>
          </a:p>
          <a:p>
            <a:pPr algn="just">
              <a:buClr>
                <a:srgbClr val="D76213"/>
              </a:buClr>
            </a:pPr>
            <a:endParaRPr lang="en-US" sz="2500" dirty="0"/>
          </a:p>
          <a:p>
            <a:pPr algn="just">
              <a:buClr>
                <a:srgbClr val="D76213"/>
              </a:buClr>
            </a:pPr>
            <a:endParaRPr lang="en-US" sz="2500" dirty="0"/>
          </a:p>
        </p:txBody>
      </p:sp>
    </p:spTree>
    <p:extLst>
      <p:ext uri="{BB962C8B-B14F-4D97-AF65-F5344CB8AC3E}">
        <p14:creationId xmlns:p14="http://schemas.microsoft.com/office/powerpoint/2010/main" val="344794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658743A6-30FE-4D48-8944-F690399A2CB1}"/>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72ABDD60-C916-4E7C-B9DB-0F856189BA88}" type="slidenum">
              <a:rPr lang="en-US" smtClean="0"/>
              <a:pPr algn="l">
                <a:spcBef>
                  <a:spcPct val="0"/>
                </a:spcBef>
                <a:buSzTx/>
                <a:defRPr/>
              </a:pPr>
              <a:t>20</a:t>
            </a:fld>
            <a:endParaRPr lang="en-US" altLang="en-US" sz="1400">
              <a:latin typeface="Times New Roman" panose="02020603050405020304" pitchFamily="18" charset="0"/>
              <a:sym typeface="Arial" panose="020B0604020202020204" pitchFamily="34" charset="0"/>
            </a:endParaRPr>
          </a:p>
        </p:txBody>
      </p:sp>
      <p:sp>
        <p:nvSpPr>
          <p:cNvPr id="30723" name="Rectangle 2">
            <a:extLst>
              <a:ext uri="{FF2B5EF4-FFF2-40B4-BE49-F238E27FC236}">
                <a16:creationId xmlns:a16="http://schemas.microsoft.com/office/drawing/2014/main" id="{6F470054-0B3C-4576-8BA0-C453B30F45CD}"/>
              </a:ext>
            </a:extLst>
          </p:cNvPr>
          <p:cNvSpPr txBox="1">
            <a:spLocks noGrp="1"/>
          </p:cNvSpPr>
          <p:nvPr>
            <p:ph type="title"/>
          </p:nvPr>
        </p:nvSpPr>
        <p:spPr>
          <a:xfrm>
            <a:off x="152400" y="831851"/>
            <a:ext cx="7772400" cy="53340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Note</a:t>
            </a:r>
            <a:endParaRPr lang="en-US" altLang="en-US" sz="54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0724" name="Rectangle 3">
            <a:extLst>
              <a:ext uri="{FF2B5EF4-FFF2-40B4-BE49-F238E27FC236}">
                <a16:creationId xmlns:a16="http://schemas.microsoft.com/office/drawing/2014/main" id="{6286D20B-A938-4C4E-BD31-7587057FFD60}"/>
              </a:ext>
            </a:extLst>
          </p:cNvPr>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30725" name="Rectangle 10">
            <a:extLst>
              <a:ext uri="{FF2B5EF4-FFF2-40B4-BE49-F238E27FC236}">
                <a16:creationId xmlns:a16="http://schemas.microsoft.com/office/drawing/2014/main" id="{EBE2E026-9999-422A-BB72-8118C57F702D}"/>
              </a:ext>
            </a:extLst>
          </p:cNvPr>
          <p:cNvSpPr>
            <a:spLocks noChangeArrowheads="1"/>
          </p:cNvSpPr>
          <p:nvPr/>
        </p:nvSpPr>
        <p:spPr bwMode="auto">
          <a:xfrm>
            <a:off x="2138363"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30726" name="Rectangle 13">
            <a:extLst>
              <a:ext uri="{FF2B5EF4-FFF2-40B4-BE49-F238E27FC236}">
                <a16:creationId xmlns:a16="http://schemas.microsoft.com/office/drawing/2014/main" id="{F538EB84-B163-4CDD-BCCB-D41F39CFD06D}"/>
              </a:ext>
            </a:extLst>
          </p:cNvPr>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graphicFrame>
        <p:nvGraphicFramePr>
          <p:cNvPr id="30727" name="Object 12">
            <a:extLst>
              <a:ext uri="{FF2B5EF4-FFF2-40B4-BE49-F238E27FC236}">
                <a16:creationId xmlns:a16="http://schemas.microsoft.com/office/drawing/2014/main" id="{4F9FF2FB-3C96-4486-867D-452F3D1CECAD}"/>
              </a:ext>
            </a:extLst>
          </p:cNvPr>
          <p:cNvGraphicFramePr>
            <a:graphicFrameLocks noChangeAspect="1"/>
          </p:cNvGraphicFramePr>
          <p:nvPr>
            <p:extLst>
              <p:ext uri="{D42A27DB-BD31-4B8C-83A1-F6EECF244321}">
                <p14:modId xmlns:p14="http://schemas.microsoft.com/office/powerpoint/2010/main" val="641887993"/>
              </p:ext>
            </p:extLst>
          </p:nvPr>
        </p:nvGraphicFramePr>
        <p:xfrm>
          <a:off x="328613" y="2719388"/>
          <a:ext cx="8486775" cy="2044700"/>
        </p:xfrm>
        <a:graphic>
          <a:graphicData uri="http://schemas.openxmlformats.org/presentationml/2006/ole">
            <mc:AlternateContent xmlns:mc="http://schemas.openxmlformats.org/markup-compatibility/2006">
              <mc:Choice xmlns:v="urn:schemas-microsoft-com:vml" Requires="v">
                <p:oleObj name="Picture" r:id="rId2" imgW="5045964" imgH="1216152" progId="Word.Picture.8">
                  <p:embed/>
                </p:oleObj>
              </mc:Choice>
              <mc:Fallback>
                <p:oleObj name="Picture" r:id="rId2" imgW="5045964" imgH="1216152" progId="Word.Picture.8">
                  <p:embed/>
                  <p:pic>
                    <p:nvPicPr>
                      <p:cNvPr id="30727" name="Object 12">
                        <a:extLst>
                          <a:ext uri="{FF2B5EF4-FFF2-40B4-BE49-F238E27FC236}">
                            <a16:creationId xmlns:a16="http://schemas.microsoft.com/office/drawing/2014/main" id="{4F9FF2FB-3C96-4486-867D-452F3D1CE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2719388"/>
                        <a:ext cx="8486775"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F221CD3-1EB0-401E-9012-B0E005B384B6}"/>
                  </a:ext>
                </a:extLst>
              </p14:cNvPr>
              <p14:cNvContentPartPr/>
              <p14:nvPr/>
            </p14:nvContentPartPr>
            <p14:xfrm>
              <a:off x="744120" y="3283920"/>
              <a:ext cx="2277000" cy="362520"/>
            </p14:xfrm>
          </p:contentPart>
        </mc:Choice>
        <mc:Fallback xmlns="">
          <p:pic>
            <p:nvPicPr>
              <p:cNvPr id="2" name="Ink 1">
                <a:extLst>
                  <a:ext uri="{FF2B5EF4-FFF2-40B4-BE49-F238E27FC236}">
                    <a16:creationId xmlns:a16="http://schemas.microsoft.com/office/drawing/2014/main" id="{BF221CD3-1EB0-401E-9012-B0E005B384B6}"/>
                  </a:ext>
                </a:extLst>
              </p:cNvPr>
              <p:cNvPicPr/>
              <p:nvPr/>
            </p:nvPicPr>
            <p:blipFill>
              <a:blip r:embed="rId6"/>
              <a:stretch>
                <a:fillRect/>
              </a:stretch>
            </p:blipFill>
            <p:spPr>
              <a:xfrm>
                <a:off x="734760" y="3274560"/>
                <a:ext cx="2295720" cy="38124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04FAC815-1191-4D40-9EBE-3FC107503A9C}"/>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Expanding the </a:t>
            </a:r>
            <a:r>
              <a:rPr lang="en-US" altLang="en-US" sz="3400" dirty="0">
                <a:latin typeface="Courier New" panose="02070309020205020404" pitchFamily="49" charset="0"/>
                <a:cs typeface="Courier New" panose="02070309020205020404" pitchFamily="49" charset="0"/>
              </a:rPr>
              <a:t>if</a:t>
            </a:r>
            <a:r>
              <a:rPr lang="en-US" altLang="en-US" sz="3400" dirty="0"/>
              <a:t> Statement</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BC355333-A158-4712-ADD4-15EFF9B5E278}"/>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4.3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F5D9E137-6C13-4D4C-8AC5-9D3B10A485EB}"/>
              </a:ext>
            </a:extLst>
          </p:cNvPr>
          <p:cNvSpPr txBox="1">
            <a:spLocks noGrp="1"/>
          </p:cNvSpPr>
          <p:nvPr>
            <p:ph type="title"/>
          </p:nvPr>
        </p:nvSpPr>
        <p:spPr>
          <a:xfrm>
            <a:off x="149787" y="609600"/>
            <a:ext cx="8229600" cy="10985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Expanding the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if</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Statement</a:t>
            </a:r>
          </a:p>
        </p:txBody>
      </p:sp>
      <p:sp>
        <p:nvSpPr>
          <p:cNvPr id="20483" name="Content Placeholder 2">
            <a:extLst>
              <a:ext uri="{FF2B5EF4-FFF2-40B4-BE49-F238E27FC236}">
                <a16:creationId xmlns:a16="http://schemas.microsoft.com/office/drawing/2014/main" id="{F3640E66-32DA-41AA-8B3C-02002DB59C6A}"/>
              </a:ext>
            </a:extLst>
          </p:cNvPr>
          <p:cNvSpPr>
            <a:spLocks noGrp="1" noChangeArrowheads="1"/>
          </p:cNvSpPr>
          <p:nvPr>
            <p:ph type="body" idx="1"/>
          </p:nvPr>
        </p:nvSpPr>
        <p:spPr>
          <a:xfrm>
            <a:off x="152400" y="1914579"/>
            <a:ext cx="8686800" cy="4953000"/>
          </a:xfrm>
        </p:spPr>
        <p:txBody>
          <a:bodyPr/>
          <a:lstStyle/>
          <a:p>
            <a:pPr marL="525463" indent="-423863">
              <a:defRPr/>
            </a:pPr>
            <a:r>
              <a:rPr lang="en-US" altLang="en-US" sz="2200" dirty="0"/>
              <a:t>To execute more than one statement as part of an </a:t>
            </a:r>
            <a:r>
              <a:rPr lang="en-US" altLang="en-US" sz="2200" dirty="0">
                <a:latin typeface="Courier New" panose="02070309020205020404" pitchFamily="49" charset="0"/>
              </a:rPr>
              <a:t>if</a:t>
            </a:r>
            <a:r>
              <a:rPr lang="en-US" altLang="en-US" sz="2200" dirty="0"/>
              <a:t> statement, enclose them in </a:t>
            </a:r>
            <a:r>
              <a:rPr lang="en-US" altLang="en-US" sz="2200" dirty="0">
                <a:latin typeface="Courier New" panose="02070309020205020404" pitchFamily="49" charset="0"/>
              </a:rPr>
              <a:t>{ }</a:t>
            </a:r>
            <a:r>
              <a:rPr lang="en-US" altLang="en-US" sz="2200" dirty="0"/>
              <a:t>:</a:t>
            </a:r>
          </a:p>
          <a:p>
            <a:pPr marL="525463" indent="-423863">
              <a:defRPr/>
            </a:pPr>
            <a:endParaRPr lang="en-US" altLang="en-US" sz="2200" dirty="0"/>
          </a:p>
          <a:p>
            <a:pPr lvl="1" indent="188913">
              <a:buFontTx/>
              <a:buNone/>
              <a:defRPr/>
            </a:pPr>
            <a:r>
              <a:rPr lang="en-US" altLang="en-US" sz="2200" dirty="0">
                <a:latin typeface="Courier New" panose="02070309020205020404" pitchFamily="49" charset="0"/>
              </a:rPr>
              <a:t>if (score &gt; 90)</a:t>
            </a:r>
          </a:p>
          <a:p>
            <a:pPr lvl="1" indent="188913">
              <a:buFontTx/>
              <a:buNone/>
              <a:defRPr/>
            </a:pPr>
            <a:r>
              <a:rPr lang="en-US" altLang="en-US" sz="2200" dirty="0">
                <a:latin typeface="Courier New" panose="02070309020205020404" pitchFamily="49" charset="0"/>
              </a:rPr>
              <a:t>{</a:t>
            </a:r>
          </a:p>
          <a:p>
            <a:pPr lvl="1">
              <a:buFontTx/>
              <a:buNone/>
              <a:defRPr/>
            </a:pPr>
            <a:r>
              <a:rPr lang="en-US" altLang="en-US" sz="2200" dirty="0">
                <a:latin typeface="Courier New" panose="02070309020205020404" pitchFamily="49" charset="0"/>
              </a:rPr>
              <a:t>		   grade = 'A';</a:t>
            </a:r>
          </a:p>
          <a:p>
            <a:pPr lvl="1">
              <a:buFontTx/>
              <a:buNone/>
              <a:defRPr/>
            </a:pPr>
            <a:r>
              <a:rPr lang="en-US" altLang="en-US" sz="2200" dirty="0">
                <a:latin typeface="Courier New" panose="02070309020205020404" pitchFamily="49" charset="0"/>
              </a:rPr>
              <a:t>		   </a:t>
            </a:r>
            <a:r>
              <a:rPr lang="en-US" altLang="en-US" sz="2200" dirty="0" err="1">
                <a:latin typeface="Courier New" panose="02070309020205020404" pitchFamily="49" charset="0"/>
              </a:rPr>
              <a:t>cout</a:t>
            </a:r>
            <a:r>
              <a:rPr lang="en-US" altLang="en-US" sz="2200" dirty="0">
                <a:latin typeface="Courier New" panose="02070309020205020404" pitchFamily="49" charset="0"/>
              </a:rPr>
              <a:t> &lt;&lt; "Good Job!\n";</a:t>
            </a:r>
          </a:p>
          <a:p>
            <a:pPr lvl="1">
              <a:buFontTx/>
              <a:buNone/>
              <a:defRPr/>
            </a:pPr>
            <a:r>
              <a:rPr lang="en-US" altLang="en-US" sz="2200" dirty="0">
                <a:latin typeface="Courier New" panose="02070309020205020404" pitchFamily="49" charset="0"/>
              </a:rPr>
              <a:t>	}</a:t>
            </a:r>
          </a:p>
          <a:p>
            <a:pPr lvl="1">
              <a:buFontTx/>
              <a:buNone/>
              <a:defRPr/>
            </a:pPr>
            <a:endParaRPr lang="en-US" altLang="en-US" sz="2200" dirty="0"/>
          </a:p>
          <a:p>
            <a:pPr marL="525463" indent="-423863">
              <a:defRPr/>
            </a:pPr>
            <a:r>
              <a:rPr lang="en-US" altLang="en-US" sz="2200" dirty="0">
                <a:latin typeface="Courier New" panose="02070309020205020404" pitchFamily="49" charset="0"/>
              </a:rPr>
              <a:t>{ }</a:t>
            </a:r>
            <a:r>
              <a:rPr lang="en-US" altLang="en-US" sz="2200" dirty="0"/>
              <a:t> creates a </a:t>
            </a:r>
            <a:r>
              <a:rPr lang="en-US" altLang="en-US" sz="2200" u="sng" dirty="0"/>
              <a:t>block</a:t>
            </a:r>
            <a:r>
              <a:rPr lang="en-US" altLang="en-US" sz="2200" dirty="0"/>
              <a:t> of code</a:t>
            </a:r>
          </a:p>
          <a:p>
            <a:pPr>
              <a:defRPr/>
            </a:pP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F47245C-86B0-41CB-9E3A-8A45EF40B110}"/>
              </a:ext>
            </a:extLst>
          </p:cNvPr>
          <p:cNvSpPr txBox="1">
            <a:spLocks noGrp="1"/>
          </p:cNvSpPr>
          <p:nvPr>
            <p:ph type="title"/>
          </p:nvPr>
        </p:nvSpPr>
        <p:spPr>
          <a:xfrm>
            <a:off x="189847" y="533400"/>
            <a:ext cx="8229600" cy="1096963"/>
          </a:xfrm>
        </p:spPr>
        <p:txBody>
          <a:bodyPr/>
          <a:lstStyle/>
          <a:p>
            <a:pPr>
              <a:spcBef>
                <a:spcPct val="0"/>
              </a:spcBef>
              <a:buFont typeface="Times New Roman" panose="02020603050405020304" pitchFamily="18" charset="0"/>
              <a:buNone/>
            </a:pPr>
            <a:endParaRPr lang="en-US" altLang="en-US">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3795" name="Text Placeholder 2">
            <a:extLst>
              <a:ext uri="{FF2B5EF4-FFF2-40B4-BE49-F238E27FC236}">
                <a16:creationId xmlns:a16="http://schemas.microsoft.com/office/drawing/2014/main" id="{20A7E07A-D56A-4788-8C20-26002BBC1C10}"/>
              </a:ext>
            </a:extLst>
          </p:cNvPr>
          <p:cNvSpPr txBox="1">
            <a:spLocks noGrp="1"/>
          </p:cNvSpPr>
          <p:nvPr>
            <p:ph type="body" idx="1"/>
          </p:nvPr>
        </p:nvSpPr>
        <p:spPr>
          <a:xfrm>
            <a:off x="152400" y="1925030"/>
            <a:ext cx="8686800" cy="4953000"/>
          </a:xfrm>
        </p:spPr>
        <p:txBody>
          <a:bodyPr/>
          <a:lstStyle/>
          <a:p>
            <a:pPr marL="444500" indent="-342900">
              <a:buSzTx/>
            </a:pPr>
            <a:r>
              <a:rPr lang="en-US" altLang="en-US" sz="2200" dirty="0">
                <a:solidFill>
                  <a:srgbClr val="000000"/>
                </a:solidFill>
                <a:latin typeface="Arial" panose="020B0604020202020204" pitchFamily="34" charset="0"/>
                <a:cs typeface="Arial" panose="020B0604020202020204" pitchFamily="34" charset="0"/>
                <a:sym typeface="Arial" panose="020B0604020202020204" pitchFamily="34" charset="0"/>
              </a:rPr>
              <a:t>4.3  Misplaced semicolon</a:t>
            </a:r>
          </a:p>
          <a:p>
            <a:pPr marL="444500" indent="-342900">
              <a:buSzTx/>
            </a:pPr>
            <a:endParaRPr lang="en-US" altLang="en-US" sz="22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444500" indent="-342900">
              <a:buSzTx/>
            </a:pPr>
            <a:r>
              <a:rPr lang="en-US" altLang="en-US" sz="2200" dirty="0">
                <a:solidFill>
                  <a:srgbClr val="000000"/>
                </a:solidFill>
                <a:latin typeface="Arial" panose="020B0604020202020204" pitchFamily="34" charset="0"/>
                <a:cs typeface="Arial" panose="020B0604020202020204" pitchFamily="34" charset="0"/>
                <a:sym typeface="Arial" panose="020B0604020202020204" pitchFamily="34" charset="0"/>
              </a:rPr>
              <a:t>4.4 Floating point comparison</a:t>
            </a:r>
          </a:p>
          <a:p>
            <a:pPr marL="444500" indent="-342900">
              <a:buSzTx/>
            </a:pPr>
            <a:endParaRPr lang="en-US" altLang="en-US" sz="22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444500" indent="-342900">
              <a:buSzTx/>
            </a:pPr>
            <a:r>
              <a:rPr lang="en-US" altLang="en-US" sz="2200" dirty="0">
                <a:solidFill>
                  <a:srgbClr val="000000"/>
                </a:solidFill>
                <a:latin typeface="Arial" panose="020B0604020202020204" pitchFamily="34" charset="0"/>
                <a:cs typeface="Arial" panose="020B0604020202020204" pitchFamily="34" charset="0"/>
                <a:sym typeface="Arial" panose="020B0604020202020204" pitchFamily="34" charset="0"/>
              </a:rPr>
              <a:t>4.5 Assignment operator</a:t>
            </a:r>
          </a:p>
          <a:p>
            <a:pPr marL="444500" indent="-342900">
              <a:buSzTx/>
            </a:pPr>
            <a:endParaRPr lang="en-US" altLang="en-US" sz="22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444500" indent="-342900">
              <a:buSzTx/>
            </a:pPr>
            <a:r>
              <a:rPr lang="en-US" altLang="en-US" sz="2200" dirty="0">
                <a:solidFill>
                  <a:srgbClr val="000000"/>
                </a:solidFill>
                <a:latin typeface="Arial" panose="020B0604020202020204" pitchFamily="34" charset="0"/>
                <a:cs typeface="Arial" panose="020B0604020202020204" pitchFamily="34" charset="0"/>
                <a:sym typeface="Arial" panose="020B0604020202020204" pitchFamily="34" charset="0"/>
              </a:rPr>
              <a:t>4.6 Several statements enclosing in {}</a:t>
            </a:r>
          </a:p>
          <a:p>
            <a:pPr marL="444500" indent="-342900">
              <a:buSzTx/>
            </a:pPr>
            <a:endParaRPr lang="en-US" altLang="en-US" sz="22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444500" indent="-342900">
              <a:buSzTx/>
            </a:pPr>
            <a:r>
              <a:rPr lang="en-US" altLang="en-US" sz="2200" dirty="0">
                <a:solidFill>
                  <a:srgbClr val="000000"/>
                </a:solidFill>
                <a:latin typeface="Arial" panose="020B0604020202020204" pitchFamily="34" charset="0"/>
                <a:cs typeface="Arial" panose="020B0604020202020204" pitchFamily="34" charset="0"/>
                <a:sym typeface="Arial" panose="020B0604020202020204" pitchFamily="34" charset="0"/>
              </a:rPr>
              <a:t>4.7 What if your forget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18682101-8873-4493-BAAF-AA84B4231A70}"/>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72ABDD60-C916-4E7C-B9DB-0F856189BA88}" type="slidenum">
              <a:rPr lang="en-US" smtClean="0"/>
              <a:pPr algn="l">
                <a:spcBef>
                  <a:spcPct val="0"/>
                </a:spcBef>
                <a:buSzTx/>
                <a:defRPr/>
              </a:pPr>
              <a:t>24</a:t>
            </a:fld>
            <a:endParaRPr lang="en-US" altLang="en-US" sz="1400">
              <a:latin typeface="Times New Roman" panose="02020603050405020304" pitchFamily="18" charset="0"/>
              <a:sym typeface="Arial" panose="020B0604020202020204" pitchFamily="34" charset="0"/>
            </a:endParaRPr>
          </a:p>
        </p:txBody>
      </p:sp>
      <p:sp>
        <p:nvSpPr>
          <p:cNvPr id="34820" name="Text Box 3">
            <a:extLst>
              <a:ext uri="{FF2B5EF4-FFF2-40B4-BE49-F238E27FC236}">
                <a16:creationId xmlns:a16="http://schemas.microsoft.com/office/drawing/2014/main" id="{6413592B-FCBB-487C-8808-495C0B55D0A1}"/>
              </a:ext>
            </a:extLst>
          </p:cNvPr>
          <p:cNvSpPr txBox="1">
            <a:spLocks noChangeArrowheads="1"/>
          </p:cNvSpPr>
          <p:nvPr/>
        </p:nvSpPr>
        <p:spPr bwMode="auto">
          <a:xfrm>
            <a:off x="381000" y="1905000"/>
            <a:ext cx="8534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771650" algn="l"/>
                <a:tab pos="3657600" algn="l"/>
              </a:tabLst>
              <a:defRPr>
                <a:solidFill>
                  <a:schemeClr val="tx1"/>
                </a:solidFill>
                <a:latin typeface="Arial" panose="020B0604020202020204" pitchFamily="34" charset="0"/>
                <a:cs typeface="Arial" panose="020B0604020202020204" pitchFamily="34" charset="0"/>
              </a:defRPr>
            </a:lvl1pPr>
            <a:lvl2pPr marL="742950" indent="-285750">
              <a:tabLst>
                <a:tab pos="1771650" algn="l"/>
                <a:tab pos="3657600" algn="l"/>
              </a:tabLst>
              <a:defRPr>
                <a:solidFill>
                  <a:schemeClr val="tx1"/>
                </a:solidFill>
                <a:latin typeface="Arial" panose="020B0604020202020204" pitchFamily="34" charset="0"/>
                <a:cs typeface="Arial" panose="020B0604020202020204" pitchFamily="34" charset="0"/>
              </a:defRPr>
            </a:lvl2pPr>
            <a:lvl3pPr marL="1143000" indent="-228600">
              <a:tabLst>
                <a:tab pos="1771650" algn="l"/>
                <a:tab pos="3657600" algn="l"/>
              </a:tabLst>
              <a:defRPr>
                <a:solidFill>
                  <a:schemeClr val="tx1"/>
                </a:solidFill>
                <a:latin typeface="Arial" panose="020B0604020202020204" pitchFamily="34" charset="0"/>
                <a:cs typeface="Arial" panose="020B0604020202020204" pitchFamily="34" charset="0"/>
              </a:defRPr>
            </a:lvl3pPr>
            <a:lvl4pPr marL="1600200" indent="-228600">
              <a:tabLst>
                <a:tab pos="1771650" algn="l"/>
                <a:tab pos="3657600" algn="l"/>
              </a:tabLst>
              <a:defRPr>
                <a:solidFill>
                  <a:schemeClr val="tx1"/>
                </a:solidFill>
                <a:latin typeface="Arial" panose="020B0604020202020204" pitchFamily="34" charset="0"/>
                <a:cs typeface="Arial" panose="020B0604020202020204" pitchFamily="34" charset="0"/>
              </a:defRPr>
            </a:lvl4pPr>
            <a:lvl5pPr marL="2057400" indent="-228600">
              <a:tabLst>
                <a:tab pos="1771650" algn="l"/>
                <a:tab pos="36576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771650" algn="l"/>
                <a:tab pos="36576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771650" algn="l"/>
                <a:tab pos="36576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771650" algn="l"/>
                <a:tab pos="36576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771650" algn="l"/>
                <a:tab pos="3657600" algn="l"/>
              </a:tabLst>
              <a:defRPr>
                <a:solidFill>
                  <a:schemeClr val="tx1"/>
                </a:solidFill>
                <a:latin typeface="Arial" panose="020B0604020202020204" pitchFamily="34" charset="0"/>
                <a:cs typeface="Arial" panose="020B0604020202020204" pitchFamily="34" charset="0"/>
              </a:defRPr>
            </a:lvl9pPr>
          </a:lstStyle>
          <a:p>
            <a:pPr>
              <a:spcBef>
                <a:spcPct val="20000"/>
              </a:spcBef>
              <a:buClr>
                <a:schemeClr val="tx2"/>
              </a:buClr>
              <a:buSzPct val="75000"/>
            </a:pPr>
            <a:r>
              <a:rPr lang="en-US" altLang="en-US" sz="2400" dirty="0">
                <a:latin typeface="Times New Roman" panose="02020603050405020304" pitchFamily="18" charset="0"/>
              </a:rPr>
              <a:t>Write a program that prompts the user to enter an integer. If the number is a multiple of </a:t>
            </a:r>
            <a:r>
              <a:rPr lang="en-US" altLang="en-US" sz="2400" b="1" dirty="0">
                <a:latin typeface="Times New Roman" panose="02020603050405020304" pitchFamily="18" charset="0"/>
              </a:rPr>
              <a:t>5</a:t>
            </a:r>
            <a:r>
              <a:rPr lang="en-US" altLang="en-US" sz="2400" dirty="0">
                <a:latin typeface="Times New Roman" panose="02020603050405020304" pitchFamily="18" charset="0"/>
              </a:rPr>
              <a:t>, display </a:t>
            </a:r>
            <a:r>
              <a:rPr lang="en-US" altLang="en-US" sz="2400" b="1" dirty="0" err="1">
                <a:latin typeface="Times New Roman" panose="02020603050405020304" pitchFamily="18" charset="0"/>
              </a:rPr>
              <a:t>HiFive</a:t>
            </a:r>
            <a:r>
              <a:rPr lang="en-US" altLang="en-US" sz="2400" dirty="0">
                <a:latin typeface="Times New Roman" panose="02020603050405020304" pitchFamily="18" charset="0"/>
              </a:rPr>
              <a:t>. If the number is even, display </a:t>
            </a:r>
            <a:r>
              <a:rPr lang="en-US" altLang="en-US" sz="2400" b="1" dirty="0" err="1">
                <a:latin typeface="Times New Roman" panose="02020603050405020304" pitchFamily="18" charset="0"/>
              </a:rPr>
              <a:t>HiEven</a:t>
            </a:r>
            <a:r>
              <a:rPr lang="en-US" altLang="en-US" sz="2400" dirty="0">
                <a:latin typeface="Times New Roman" panose="02020603050405020304" pitchFamily="18" charset="0"/>
              </a:rPr>
              <a:t>.</a:t>
            </a:r>
          </a:p>
        </p:txBody>
      </p:sp>
      <p:sp>
        <p:nvSpPr>
          <p:cNvPr id="3" name="Title 2">
            <a:extLst>
              <a:ext uri="{FF2B5EF4-FFF2-40B4-BE49-F238E27FC236}">
                <a16:creationId xmlns:a16="http://schemas.microsoft.com/office/drawing/2014/main" id="{5F826006-0D56-4C2D-927B-8DB4FEB55EE6}"/>
              </a:ext>
            </a:extLst>
          </p:cNvPr>
          <p:cNvSpPr>
            <a:spLocks noGrp="1"/>
          </p:cNvSpPr>
          <p:nvPr>
            <p:ph type="title"/>
          </p:nvPr>
        </p:nvSpPr>
        <p:spPr/>
        <p:txBody>
          <a:bodyPr/>
          <a:lstStyle/>
          <a:p>
            <a:r>
              <a:rPr kumimoji="0" lang="en-US" altLang="en-US" kern="1200" dirty="0">
                <a:solidFill>
                  <a:srgbClr val="FF0000"/>
                </a:solidFill>
              </a:rPr>
              <a:t>Classroom Exercise</a:t>
            </a:r>
            <a:endParaRPr lang="en-US" dirty="0"/>
          </a:p>
        </p:txBody>
      </p:sp>
      <p:sp>
        <p:nvSpPr>
          <p:cNvPr id="10" name="TextBox 9">
            <a:extLst>
              <a:ext uri="{FF2B5EF4-FFF2-40B4-BE49-F238E27FC236}">
                <a16:creationId xmlns:a16="http://schemas.microsoft.com/office/drawing/2014/main" id="{D4137D00-9584-46BA-9976-622557081DD7}"/>
              </a:ext>
            </a:extLst>
          </p:cNvPr>
          <p:cNvSpPr txBox="1"/>
          <p:nvPr/>
        </p:nvSpPr>
        <p:spPr>
          <a:xfrm>
            <a:off x="1143000" y="3352800"/>
            <a:ext cx="6057900" cy="1246495"/>
          </a:xfrm>
          <a:prstGeom prst="rect">
            <a:avLst/>
          </a:prstGeom>
          <a:noFill/>
          <a:ln w="28575">
            <a:solidFill>
              <a:srgbClr val="FF0000"/>
            </a:solidFill>
          </a:ln>
        </p:spPr>
        <p:txBody>
          <a:bodyPr wrap="square" rtlCol="0">
            <a:spAutoFit/>
          </a:bodyPr>
          <a:lstStyle/>
          <a:p>
            <a:pPr algn="ctr"/>
            <a:endParaRPr lang="en-US" sz="2500" dirty="0">
              <a:solidFill>
                <a:srgbClr val="00B050"/>
              </a:solidFill>
            </a:endParaRPr>
          </a:p>
          <a:p>
            <a:pPr algn="ctr"/>
            <a:r>
              <a:rPr lang="en-US" sz="2500" dirty="0">
                <a:solidFill>
                  <a:srgbClr val="00B050"/>
                </a:solidFill>
              </a:rPr>
              <a:t>What should be the result if the input is 4?</a:t>
            </a:r>
          </a:p>
          <a:p>
            <a:pPr algn="ctr"/>
            <a:endParaRPr lang="en-US" sz="2500" dirty="0"/>
          </a:p>
        </p:txBody>
      </p:sp>
      <p:sp>
        <p:nvSpPr>
          <p:cNvPr id="11" name="TextBox 10">
            <a:extLst>
              <a:ext uri="{FF2B5EF4-FFF2-40B4-BE49-F238E27FC236}">
                <a16:creationId xmlns:a16="http://schemas.microsoft.com/office/drawing/2014/main" id="{A4931F5B-690C-4F5B-9A4B-EBB035542E5D}"/>
              </a:ext>
            </a:extLst>
          </p:cNvPr>
          <p:cNvSpPr txBox="1"/>
          <p:nvPr/>
        </p:nvSpPr>
        <p:spPr>
          <a:xfrm>
            <a:off x="1066800" y="4773305"/>
            <a:ext cx="6057900" cy="1246495"/>
          </a:xfrm>
          <a:prstGeom prst="rect">
            <a:avLst/>
          </a:prstGeom>
          <a:noFill/>
          <a:ln w="28575">
            <a:solidFill>
              <a:srgbClr val="FF0000"/>
            </a:solidFill>
          </a:ln>
        </p:spPr>
        <p:txBody>
          <a:bodyPr wrap="square" rtlCol="0">
            <a:spAutoFit/>
          </a:bodyPr>
          <a:lstStyle/>
          <a:p>
            <a:pPr algn="ctr"/>
            <a:endParaRPr lang="en-US" sz="2500" dirty="0">
              <a:solidFill>
                <a:srgbClr val="00B050"/>
              </a:solidFill>
            </a:endParaRPr>
          </a:p>
          <a:p>
            <a:pPr algn="ctr"/>
            <a:r>
              <a:rPr lang="en-US" sz="2500" dirty="0">
                <a:solidFill>
                  <a:srgbClr val="00B050"/>
                </a:solidFill>
              </a:rPr>
              <a:t>What should be the result if the input is 30?</a:t>
            </a:r>
          </a:p>
          <a:p>
            <a:pPr algn="ctr"/>
            <a:endParaRPr lang="en-US" sz="25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4D2010BE-D563-4B89-9B49-618B34FE2FE3}"/>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The </a:t>
            </a:r>
            <a:r>
              <a:rPr lang="en-US" altLang="en-US" sz="3400" dirty="0">
                <a:latin typeface="Courier New" panose="02070309020205020404" pitchFamily="49" charset="0"/>
                <a:cs typeface="Courier New" panose="02070309020205020404" pitchFamily="49" charset="0"/>
              </a:rPr>
              <a:t>if/else</a:t>
            </a:r>
            <a:r>
              <a:rPr lang="en-US" altLang="en-US" sz="3400" dirty="0"/>
              <a:t> Statement</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6875A418-B97B-48FF-AC5B-01A86E011AC6}"/>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4.4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E4F2E4EA-B64B-4C6A-B3D5-7DF2910A2D0C}"/>
              </a:ext>
            </a:extLst>
          </p:cNvPr>
          <p:cNvSpPr txBox="1">
            <a:spLocks noGrp="1"/>
          </p:cNvSpPr>
          <p:nvPr>
            <p:ph type="title"/>
          </p:nvPr>
        </p:nvSpPr>
        <p:spPr>
          <a:xfrm>
            <a:off x="152400" y="609600"/>
            <a:ext cx="8229600" cy="10985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if/else</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statement</a:t>
            </a:r>
          </a:p>
        </p:txBody>
      </p:sp>
      <p:sp>
        <p:nvSpPr>
          <p:cNvPr id="22531" name="Content Placeholder 2">
            <a:extLst>
              <a:ext uri="{FF2B5EF4-FFF2-40B4-BE49-F238E27FC236}">
                <a16:creationId xmlns:a16="http://schemas.microsoft.com/office/drawing/2014/main" id="{864D5F1D-5760-4EE5-822B-07B56834E0A3}"/>
              </a:ext>
            </a:extLst>
          </p:cNvPr>
          <p:cNvSpPr>
            <a:spLocks noGrp="1" noChangeArrowheads="1"/>
          </p:cNvSpPr>
          <p:nvPr>
            <p:ph type="body" idx="1"/>
          </p:nvPr>
        </p:nvSpPr>
        <p:spPr>
          <a:xfrm>
            <a:off x="457200" y="2146082"/>
            <a:ext cx="8229600" cy="4525962"/>
          </a:xfrm>
        </p:spPr>
        <p:txBody>
          <a:bodyPr/>
          <a:lstStyle/>
          <a:p>
            <a:pPr marL="525463" indent="-423863">
              <a:defRPr/>
            </a:pPr>
            <a:endParaRPr lang="en-US" altLang="en-US" sz="2800" dirty="0"/>
          </a:p>
          <a:p>
            <a:pPr marL="525463" indent="-423863">
              <a:defRPr/>
            </a:pPr>
            <a:r>
              <a:rPr lang="en-US" altLang="en-US" sz="2800" dirty="0"/>
              <a:t>Provides two possible paths of execution</a:t>
            </a:r>
          </a:p>
          <a:p>
            <a:pPr marL="101600" indent="0">
              <a:buNone/>
              <a:defRPr/>
            </a:pPr>
            <a:endParaRPr lang="en-US" altLang="en-US" sz="2800" dirty="0"/>
          </a:p>
          <a:p>
            <a:pPr marL="525463" indent="-423863">
              <a:defRPr/>
            </a:pPr>
            <a:r>
              <a:rPr lang="en-US" altLang="en-US" sz="2800" dirty="0"/>
              <a:t>Performs one statement or block if the </a:t>
            </a:r>
            <a:r>
              <a:rPr lang="en-US" altLang="en-US" sz="2800" i="1" dirty="0">
                <a:latin typeface="Courier New" panose="02070309020205020404" pitchFamily="49" charset="0"/>
              </a:rPr>
              <a:t>expression</a:t>
            </a:r>
            <a:r>
              <a:rPr lang="en-US" altLang="en-US" sz="2800" dirty="0"/>
              <a:t> is true, otherwise performs another statement or block.</a:t>
            </a:r>
          </a:p>
          <a:p>
            <a:pPr>
              <a:defRPr/>
            </a:pPr>
            <a:endParaRPr lang="en-US"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CA2B510-9F6F-4B3E-B9CA-BD14E4B2D802}"/>
              </a:ext>
            </a:extLst>
          </p:cNvPr>
          <p:cNvSpPr>
            <a:spLocks noGrp="1" noChangeArrowheads="1"/>
          </p:cNvSpPr>
          <p:nvPr>
            <p:ph type="title"/>
          </p:nvPr>
        </p:nvSpPr>
        <p:spPr>
          <a:xfrm>
            <a:off x="152400" y="946151"/>
            <a:ext cx="8229600" cy="457200"/>
          </a:xfrm>
        </p:spPr>
        <p:txBody>
          <a:bodyPr/>
          <a:lstStyle/>
          <a:p>
            <a:pPr eaLnBrk="1" hangingPunct="1">
              <a:buFont typeface="Times New Roman" panose="02020603050405020304" pitchFamily="18" charset="0"/>
              <a:buNone/>
            </a:pPr>
            <a:r>
              <a:rPr lang="en-US" altLang="en-US" sz="2800" b="1" i="0" dirty="0">
                <a:latin typeface="+mn-lt"/>
                <a:cs typeface="Times New Roman" panose="02020603050405020304" pitchFamily="18" charset="0"/>
                <a:sym typeface="Times New Roman" panose="02020603050405020304" pitchFamily="18" charset="0"/>
              </a:rPr>
              <a:t>if-else Statement Flowcharts</a:t>
            </a:r>
          </a:p>
        </p:txBody>
      </p:sp>
      <p:grpSp>
        <p:nvGrpSpPr>
          <p:cNvPr id="30723" name="Group 2" descr="The action starts with the question, is it cold outside? is yes, the actions to wear a coat. If the answer to the question, Is it cold outside? Is no, the action is to wear shorts.">
            <a:extLst>
              <a:ext uri="{FF2B5EF4-FFF2-40B4-BE49-F238E27FC236}">
                <a16:creationId xmlns:a16="http://schemas.microsoft.com/office/drawing/2014/main" id="{2D121E4E-460E-413F-A90D-A42AD8EA923B}"/>
              </a:ext>
            </a:extLst>
          </p:cNvPr>
          <p:cNvGrpSpPr>
            <a:grpSpLocks/>
          </p:cNvGrpSpPr>
          <p:nvPr/>
        </p:nvGrpSpPr>
        <p:grpSpPr bwMode="auto">
          <a:xfrm>
            <a:off x="1600200" y="1905000"/>
            <a:ext cx="5943600" cy="3657600"/>
            <a:chOff x="1447800" y="1676400"/>
            <a:chExt cx="5943600" cy="3657600"/>
          </a:xfrm>
        </p:grpSpPr>
        <p:grpSp>
          <p:nvGrpSpPr>
            <p:cNvPr id="30724" name="Group 27">
              <a:extLst>
                <a:ext uri="{FF2B5EF4-FFF2-40B4-BE49-F238E27FC236}">
                  <a16:creationId xmlns:a16="http://schemas.microsoft.com/office/drawing/2014/main" id="{5B95ECF7-668C-4C61-B587-6A0E82746313}"/>
                </a:ext>
              </a:extLst>
            </p:cNvPr>
            <p:cNvGrpSpPr>
              <a:grpSpLocks/>
            </p:cNvGrpSpPr>
            <p:nvPr/>
          </p:nvGrpSpPr>
          <p:grpSpPr bwMode="auto">
            <a:xfrm>
              <a:off x="1447800" y="1676400"/>
              <a:ext cx="5943600" cy="3657600"/>
              <a:chOff x="912" y="1056"/>
              <a:chExt cx="3744" cy="2304"/>
            </a:xfrm>
          </p:grpSpPr>
          <p:sp>
            <p:nvSpPr>
              <p:cNvPr id="30726" name="Rectangle 13">
                <a:extLst>
                  <a:ext uri="{FF2B5EF4-FFF2-40B4-BE49-F238E27FC236}">
                    <a16:creationId xmlns:a16="http://schemas.microsoft.com/office/drawing/2014/main" id="{97602750-647F-4D75-AFBD-FAA971A2F925}"/>
                  </a:ext>
                </a:extLst>
              </p:cNvPr>
              <p:cNvSpPr>
                <a:spLocks noChangeArrowheads="1"/>
              </p:cNvSpPr>
              <p:nvPr/>
            </p:nvSpPr>
            <p:spPr bwMode="auto">
              <a:xfrm rot="2701371">
                <a:off x="2448" y="1536"/>
                <a:ext cx="720" cy="720"/>
              </a:xfrm>
              <a:prstGeom prst="rect">
                <a:avLst/>
              </a:prstGeom>
              <a:solidFill>
                <a:srgbClr val="BBE0E3"/>
              </a:solidFill>
              <a:ln w="9525">
                <a:solidFill>
                  <a:schemeClr val="tx1"/>
                </a:solidFill>
                <a:miter lim="800000"/>
                <a:headEnd/>
                <a:tailEnd/>
              </a:ln>
            </p:spPr>
            <p:txBody>
              <a:bodyPr rot="10800000" vert="eaVert" wrap="none" anchor="ct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algn="ctr" eaLnBrk="1" hangingPunct="1"/>
                <a:endParaRPr lang="en-US" altLang="en-US" sz="1800" baseline="0"/>
              </a:p>
            </p:txBody>
          </p:sp>
          <p:sp>
            <p:nvSpPr>
              <p:cNvPr id="30727" name="Rectangle 14">
                <a:extLst>
                  <a:ext uri="{FF2B5EF4-FFF2-40B4-BE49-F238E27FC236}">
                    <a16:creationId xmlns:a16="http://schemas.microsoft.com/office/drawing/2014/main" id="{67E92ECE-288E-45F1-AE9D-C7BABBCC4990}"/>
                  </a:ext>
                </a:extLst>
              </p:cNvPr>
              <p:cNvSpPr>
                <a:spLocks noChangeArrowheads="1"/>
              </p:cNvSpPr>
              <p:nvPr/>
            </p:nvSpPr>
            <p:spPr bwMode="auto">
              <a:xfrm>
                <a:off x="3456" y="2160"/>
                <a:ext cx="1200" cy="240"/>
              </a:xfrm>
              <a:prstGeom prst="rect">
                <a:avLst/>
              </a:prstGeom>
              <a:solidFill>
                <a:srgbClr val="BBE0E3"/>
              </a:solidFill>
              <a:ln w="9525">
                <a:solidFill>
                  <a:schemeClr val="tx1"/>
                </a:solidFill>
                <a:miter lim="800000"/>
                <a:headEnd/>
                <a:tailEnd/>
              </a:ln>
            </p:spPr>
            <p:txBody>
              <a:bodyPr wrap="none" anchor="ct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baseline="0"/>
                  <a:t>Wear a coat.</a:t>
                </a:r>
              </a:p>
            </p:txBody>
          </p:sp>
          <p:cxnSp>
            <p:nvCxnSpPr>
              <p:cNvPr id="30728" name="AutoShape 15">
                <a:extLst>
                  <a:ext uri="{FF2B5EF4-FFF2-40B4-BE49-F238E27FC236}">
                    <a16:creationId xmlns:a16="http://schemas.microsoft.com/office/drawing/2014/main" id="{D4824974-1690-4AC4-B4D4-8447D275B26E}"/>
                  </a:ext>
                </a:extLst>
              </p:cNvPr>
              <p:cNvCxnSpPr>
                <a:cxnSpLocks noChangeShapeType="1"/>
                <a:endCxn id="30727" idx="0"/>
              </p:cNvCxnSpPr>
              <p:nvPr/>
            </p:nvCxnSpPr>
            <p:spPr bwMode="auto">
              <a:xfrm>
                <a:off x="3360" y="1872"/>
                <a:ext cx="696" cy="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729" name="Text Box 16">
                <a:extLst>
                  <a:ext uri="{FF2B5EF4-FFF2-40B4-BE49-F238E27FC236}">
                    <a16:creationId xmlns:a16="http://schemas.microsoft.com/office/drawing/2014/main" id="{D89201C7-CD14-43F4-A8E2-74A92D34356F}"/>
                  </a:ext>
                </a:extLst>
              </p:cNvPr>
              <p:cNvSpPr txBox="1">
                <a:spLocks noChangeArrowheads="1"/>
              </p:cNvSpPr>
              <p:nvPr/>
            </p:nvSpPr>
            <p:spPr bwMode="auto">
              <a:xfrm>
                <a:off x="3685" y="1630"/>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baseline="0"/>
                  <a:t>Yes</a:t>
                </a:r>
              </a:p>
            </p:txBody>
          </p:sp>
          <p:sp>
            <p:nvSpPr>
              <p:cNvPr id="30730" name="Line 19">
                <a:extLst>
                  <a:ext uri="{FF2B5EF4-FFF2-40B4-BE49-F238E27FC236}">
                    <a16:creationId xmlns:a16="http://schemas.microsoft.com/office/drawing/2014/main" id="{48EF2DDE-0AC2-405F-A0BA-44998616FAD1}"/>
                  </a:ext>
                </a:extLst>
              </p:cNvPr>
              <p:cNvSpPr>
                <a:spLocks noChangeShapeType="1"/>
              </p:cNvSpPr>
              <p:nvPr/>
            </p:nvSpPr>
            <p:spPr bwMode="auto">
              <a:xfrm>
                <a:off x="2784" y="1056"/>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31" name="Text Box 20">
                <a:extLst>
                  <a:ext uri="{FF2B5EF4-FFF2-40B4-BE49-F238E27FC236}">
                    <a16:creationId xmlns:a16="http://schemas.microsoft.com/office/drawing/2014/main" id="{11720C13-DFB4-425E-84E8-5C1A81006D85}"/>
                  </a:ext>
                </a:extLst>
              </p:cNvPr>
              <p:cNvSpPr txBox="1">
                <a:spLocks noChangeArrowheads="1"/>
              </p:cNvSpPr>
              <p:nvPr/>
            </p:nvSpPr>
            <p:spPr bwMode="auto">
              <a:xfrm>
                <a:off x="2496" y="1680"/>
                <a:ext cx="6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baseline="0"/>
                  <a:t>Is it cold</a:t>
                </a:r>
              </a:p>
              <a:p>
                <a:pPr algn="ctr" eaLnBrk="1" hangingPunct="1"/>
                <a:r>
                  <a:rPr lang="en-US" altLang="en-US" sz="1800" baseline="0"/>
                  <a:t>outside?</a:t>
                </a:r>
              </a:p>
            </p:txBody>
          </p:sp>
          <p:sp>
            <p:nvSpPr>
              <p:cNvPr id="30732" name="Rectangle 21">
                <a:extLst>
                  <a:ext uri="{FF2B5EF4-FFF2-40B4-BE49-F238E27FC236}">
                    <a16:creationId xmlns:a16="http://schemas.microsoft.com/office/drawing/2014/main" id="{26301DE6-42CE-46F1-8F4F-4629B2EB6CC7}"/>
                  </a:ext>
                </a:extLst>
              </p:cNvPr>
              <p:cNvSpPr>
                <a:spLocks noChangeArrowheads="1"/>
              </p:cNvSpPr>
              <p:nvPr/>
            </p:nvSpPr>
            <p:spPr bwMode="auto">
              <a:xfrm>
                <a:off x="912" y="2160"/>
                <a:ext cx="1200" cy="240"/>
              </a:xfrm>
              <a:prstGeom prst="rect">
                <a:avLst/>
              </a:prstGeom>
              <a:solidFill>
                <a:srgbClr val="BBE0E3"/>
              </a:solidFill>
              <a:ln w="9525">
                <a:solidFill>
                  <a:schemeClr val="tx1"/>
                </a:solidFill>
                <a:miter lim="800000"/>
                <a:headEnd/>
                <a:tailEnd/>
              </a:ln>
            </p:spPr>
            <p:txBody>
              <a:bodyPr wrap="none" anchor="ct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baseline="0"/>
                  <a:t>Wear shorts.</a:t>
                </a:r>
              </a:p>
            </p:txBody>
          </p:sp>
          <p:cxnSp>
            <p:nvCxnSpPr>
              <p:cNvPr id="30733" name="AutoShape 22">
                <a:extLst>
                  <a:ext uri="{FF2B5EF4-FFF2-40B4-BE49-F238E27FC236}">
                    <a16:creationId xmlns:a16="http://schemas.microsoft.com/office/drawing/2014/main" id="{753B778E-FDE4-4A85-866A-A994FDB3D47E}"/>
                  </a:ext>
                </a:extLst>
              </p:cNvPr>
              <p:cNvCxnSpPr>
                <a:cxnSpLocks noChangeShapeType="1"/>
                <a:endCxn id="30732" idx="0"/>
              </p:cNvCxnSpPr>
              <p:nvPr/>
            </p:nvCxnSpPr>
            <p:spPr bwMode="auto">
              <a:xfrm rot="10800000" flipV="1">
                <a:off x="1512" y="1873"/>
                <a:ext cx="744" cy="287"/>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34" name="AutoShape 23">
                <a:extLst>
                  <a:ext uri="{FF2B5EF4-FFF2-40B4-BE49-F238E27FC236}">
                    <a16:creationId xmlns:a16="http://schemas.microsoft.com/office/drawing/2014/main" id="{6F2EE22A-F85A-415E-A4DA-DFB2F49B3D75}"/>
                  </a:ext>
                </a:extLst>
              </p:cNvPr>
              <p:cNvCxnSpPr>
                <a:cxnSpLocks noChangeShapeType="1"/>
                <a:stCxn id="30732" idx="2"/>
              </p:cNvCxnSpPr>
              <p:nvPr/>
            </p:nvCxnSpPr>
            <p:spPr bwMode="auto">
              <a:xfrm rot="16200000" flipH="1">
                <a:off x="1692" y="2220"/>
                <a:ext cx="960" cy="1320"/>
              </a:xfrm>
              <a:prstGeom prst="bentConnector3">
                <a:avLst>
                  <a:gd name="adj1" fmla="val 4999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35" name="AutoShape 26">
                <a:extLst>
                  <a:ext uri="{FF2B5EF4-FFF2-40B4-BE49-F238E27FC236}">
                    <a16:creationId xmlns:a16="http://schemas.microsoft.com/office/drawing/2014/main" id="{B6599CDB-B0DC-4145-B71E-E90AF5C1984C}"/>
                  </a:ext>
                </a:extLst>
              </p:cNvPr>
              <p:cNvCxnSpPr>
                <a:cxnSpLocks noChangeShapeType="1"/>
              </p:cNvCxnSpPr>
              <p:nvPr/>
            </p:nvCxnSpPr>
            <p:spPr bwMode="auto">
              <a:xfrm rot="5400000">
                <a:off x="3228" y="2052"/>
                <a:ext cx="432" cy="1224"/>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sp>
          <p:nvSpPr>
            <p:cNvPr id="30725" name="Text Box 28">
              <a:extLst>
                <a:ext uri="{FF2B5EF4-FFF2-40B4-BE49-F238E27FC236}">
                  <a16:creationId xmlns:a16="http://schemas.microsoft.com/office/drawing/2014/main" id="{5B32DE70-7026-4025-A0C6-4B2485E764A5}"/>
                </a:ext>
              </a:extLst>
            </p:cNvPr>
            <p:cNvSpPr txBox="1">
              <a:spLocks noChangeArrowheads="1"/>
            </p:cNvSpPr>
            <p:nvPr/>
          </p:nvSpPr>
          <p:spPr bwMode="auto">
            <a:xfrm>
              <a:off x="2743200" y="25146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baseline="0"/>
                <a:t>No</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0" y="-2080"/>
            <a:ext cx="9144000" cy="6852950"/>
            <a:chOff x="0" y="-2080"/>
            <a:chExt cx="9144000" cy="6852950"/>
          </a:xfrm>
        </p:grpSpPr>
        <p:pic>
          <p:nvPicPr>
            <p:cNvPr id="7" name="Picture 6"/>
            <p:cNvPicPr>
              <a:picLocks noChangeAspect="1"/>
            </p:cNvPicPr>
            <p:nvPr/>
          </p:nvPicPr>
          <p:blipFill>
            <a:blip r:embed="rId3"/>
            <a:stretch>
              <a:fillRect/>
            </a:stretch>
          </p:blipFill>
          <p:spPr>
            <a:xfrm>
              <a:off x="7772400" y="5486400"/>
              <a:ext cx="1371600" cy="1364470"/>
            </a:xfrm>
            <a:prstGeom prst="rect">
              <a:avLst/>
            </a:prstGeom>
          </p:spPr>
        </p:pic>
        <p:sp>
          <p:nvSpPr>
            <p:cNvPr id="12" name="Rectangle 11"/>
            <p:cNvSpPr/>
            <p:nvPr/>
          </p:nvSpPr>
          <p:spPr>
            <a:xfrm>
              <a:off x="685800" y="0"/>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imes New Roman"/>
                <a:ea typeface="+mn-ea"/>
                <a:cs typeface="+mn-cs"/>
              </a:endParaRPr>
            </a:p>
          </p:txBody>
        </p:sp>
        <p:sp>
          <p:nvSpPr>
            <p:cNvPr id="13"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Liang, Introduction to Java Programming, 11th Edition, (c) 2018 Pearson Education, Inc. All rights reserved.</a:t>
              </a:r>
            </a:p>
          </p:txBody>
        </p:sp>
        <p:sp>
          <p:nvSpPr>
            <p:cNvPr id="18"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title"/>
          </p:nvPr>
        </p:nvSpPr>
        <p:spPr>
          <a:xfrm>
            <a:off x="15240" y="541611"/>
            <a:ext cx="7680960" cy="1143000"/>
          </a:xfrm>
        </p:spPr>
        <p:txBody>
          <a:bodyPr/>
          <a:lstStyle/>
          <a:p>
            <a:r>
              <a:rPr kumimoji="0" lang="en-US" altLang="en-US" sz="3600" b="1" i="0" kern="1200" dirty="0">
                <a:solidFill>
                  <a:srgbClr val="000000"/>
                </a:solidFill>
              </a:rPr>
              <a:t>The Two-way if Statement</a:t>
            </a:r>
            <a:endParaRPr lang="en-US" sz="3600" b="1" dirty="0"/>
          </a:p>
        </p:txBody>
      </p:sp>
      <p:sp>
        <p:nvSpPr>
          <p:cNvPr id="9" name="Rectangle 3"/>
          <p:cNvSpPr txBox="1">
            <a:spLocks noChangeArrowheads="1"/>
          </p:cNvSpPr>
          <p:nvPr/>
        </p:nvSpPr>
        <p:spPr bwMode="auto">
          <a:xfrm>
            <a:off x="152400" y="1518581"/>
            <a:ext cx="8001000"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5000"/>
              <a:buFont typeface="Monotype Sorts" pitchFamily="2" charset="2"/>
              <a:buChar char="v"/>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9933"/>
              </a:buClr>
              <a:buSzPct val="70000"/>
              <a:buChar char="–"/>
              <a:defRPr kumimoji="1" sz="2800">
                <a:solidFill>
                  <a:schemeClr val="tx1"/>
                </a:solidFill>
                <a:latin typeface="+mn-lt"/>
              </a:defRPr>
            </a:lvl2pPr>
            <a:lvl3pPr marL="1143000" indent="-228600" algn="l" rtl="0" eaLnBrk="0" fontAlgn="base" hangingPunct="0">
              <a:spcBef>
                <a:spcPct val="20000"/>
              </a:spcBef>
              <a:spcAft>
                <a:spcPct val="0"/>
              </a:spcAft>
              <a:buClr>
                <a:srgbClr val="FFFF00"/>
              </a:buClr>
              <a:buSzPct val="70000"/>
              <a:buFont typeface="Monotype Sorts" pitchFamily="2" charset="2"/>
              <a:buChar char="u"/>
              <a:defRPr kumimoji="1" sz="2400">
                <a:solidFill>
                  <a:schemeClr val="tx1"/>
                </a:solidFill>
                <a:latin typeface="+mn-lt"/>
              </a:defRPr>
            </a:lvl3pPr>
            <a:lvl4pPr marL="1600200" indent="-228600" algn="l" rtl="0" eaLnBrk="0" fontAlgn="base" hangingPunct="0">
              <a:spcBef>
                <a:spcPct val="20000"/>
              </a:spcBef>
              <a:spcAft>
                <a:spcPct val="0"/>
              </a:spcAft>
              <a:buClr>
                <a:srgbClr val="FF0000"/>
              </a:buClr>
              <a:buSzPct val="70000"/>
              <a:buChar char="–"/>
              <a:defRPr kumimoji="1" sz="2000">
                <a:solidFill>
                  <a:schemeClr val="tx1"/>
                </a:solidFill>
                <a:latin typeface="+mn-lt"/>
              </a:defRPr>
            </a:lvl4pPr>
            <a:lvl5pPr marL="20574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5pPr>
            <a:lvl6pPr marL="25146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6pPr>
            <a:lvl7pPr marL="29718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7pPr>
            <a:lvl8pPr marL="34290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8pPr>
            <a:lvl9pPr marL="38862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9pPr>
          </a:lstStyle>
          <a:p>
            <a:pPr>
              <a:lnSpc>
                <a:spcPct val="90000"/>
              </a:lnSpc>
              <a:buFont typeface="Monotype Sorts" pitchFamily="2" charset="2"/>
              <a:buNone/>
              <a:defRPr/>
            </a:pPr>
            <a:r>
              <a:rPr lang="en-US" sz="2500" b="1" kern="0" dirty="0">
                <a:solidFill>
                  <a:srgbClr val="00B050"/>
                </a:solidFill>
              </a:rPr>
              <a:t>if</a:t>
            </a:r>
            <a:r>
              <a:rPr lang="en-US" sz="2500" kern="0" dirty="0">
                <a:solidFill>
                  <a:schemeClr val="accent4"/>
                </a:solidFill>
              </a:rPr>
              <a:t> (</a:t>
            </a:r>
            <a:r>
              <a:rPr lang="en-US" sz="2500" kern="0" dirty="0" err="1">
                <a:solidFill>
                  <a:schemeClr val="accent4"/>
                </a:solidFill>
              </a:rPr>
              <a:t>boolean</a:t>
            </a:r>
            <a:r>
              <a:rPr lang="en-US" sz="2500" kern="0" dirty="0">
                <a:solidFill>
                  <a:schemeClr val="accent4"/>
                </a:solidFill>
              </a:rPr>
              <a:t>-expression) { </a:t>
            </a:r>
          </a:p>
          <a:p>
            <a:pPr>
              <a:lnSpc>
                <a:spcPct val="90000"/>
              </a:lnSpc>
              <a:buFont typeface="Monotype Sorts" pitchFamily="2" charset="2"/>
              <a:buNone/>
              <a:defRPr/>
            </a:pPr>
            <a:r>
              <a:rPr lang="en-US" sz="2500" kern="0" dirty="0">
                <a:solidFill>
                  <a:schemeClr val="accent4"/>
                </a:solidFill>
              </a:rPr>
              <a:t>  statement(s)-for-the-true-case;</a:t>
            </a:r>
          </a:p>
          <a:p>
            <a:pPr>
              <a:lnSpc>
                <a:spcPct val="90000"/>
              </a:lnSpc>
              <a:buFont typeface="Monotype Sorts" pitchFamily="2" charset="2"/>
              <a:buNone/>
              <a:defRPr/>
            </a:pPr>
            <a:r>
              <a:rPr lang="en-US" sz="2500" kern="0" dirty="0">
                <a:solidFill>
                  <a:schemeClr val="accent4"/>
                </a:solidFill>
              </a:rPr>
              <a:t>}</a:t>
            </a:r>
          </a:p>
          <a:p>
            <a:pPr>
              <a:lnSpc>
                <a:spcPct val="90000"/>
              </a:lnSpc>
              <a:buFont typeface="Monotype Sorts" pitchFamily="2" charset="2"/>
              <a:buNone/>
              <a:defRPr/>
            </a:pPr>
            <a:r>
              <a:rPr lang="en-US" sz="2500" b="1" kern="0" dirty="0">
                <a:solidFill>
                  <a:srgbClr val="00B050"/>
                </a:solidFill>
              </a:rPr>
              <a:t>else</a:t>
            </a:r>
            <a:r>
              <a:rPr lang="en-US" sz="2500" kern="0" dirty="0">
                <a:solidFill>
                  <a:schemeClr val="accent4"/>
                </a:solidFill>
              </a:rPr>
              <a:t> {</a:t>
            </a:r>
          </a:p>
          <a:p>
            <a:pPr>
              <a:lnSpc>
                <a:spcPct val="90000"/>
              </a:lnSpc>
              <a:buFont typeface="Monotype Sorts" pitchFamily="2" charset="2"/>
              <a:buNone/>
              <a:defRPr/>
            </a:pPr>
            <a:r>
              <a:rPr lang="en-US" sz="2500" kern="0" dirty="0">
                <a:solidFill>
                  <a:schemeClr val="accent4"/>
                </a:solidFill>
              </a:rPr>
              <a:t>  statement(s)-for-the-false-case;</a:t>
            </a:r>
          </a:p>
          <a:p>
            <a:pPr>
              <a:lnSpc>
                <a:spcPct val="90000"/>
              </a:lnSpc>
              <a:buFont typeface="Monotype Sorts" pitchFamily="2" charset="2"/>
              <a:buNone/>
              <a:defRPr/>
            </a:pPr>
            <a:r>
              <a:rPr lang="en-US" sz="2500" kern="0" dirty="0">
                <a:solidFill>
                  <a:schemeClr val="accent4"/>
                </a:solidFill>
              </a:rPr>
              <a:t>}</a:t>
            </a:r>
          </a:p>
        </p:txBody>
      </p:sp>
      <p:pic>
        <p:nvPicPr>
          <p:cNvPr id="1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789" y="3632539"/>
            <a:ext cx="8216900" cy="300738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496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187DE970-D4F1-4047-B5DE-AD2583CB0A9A}"/>
              </a:ext>
            </a:extLst>
          </p:cNvPr>
          <p:cNvSpPr txBox="1">
            <a:spLocks noGrp="1"/>
          </p:cNvSpPr>
          <p:nvPr>
            <p:ph type="title"/>
          </p:nvPr>
        </p:nvSpPr>
        <p:spPr>
          <a:xfrm>
            <a:off x="152400" y="609600"/>
            <a:ext cx="8229600" cy="10985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if/else</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statement</a:t>
            </a:r>
          </a:p>
        </p:txBody>
      </p:sp>
      <p:sp>
        <p:nvSpPr>
          <p:cNvPr id="23555" name="Content Placeholder 2">
            <a:extLst>
              <a:ext uri="{FF2B5EF4-FFF2-40B4-BE49-F238E27FC236}">
                <a16:creationId xmlns:a16="http://schemas.microsoft.com/office/drawing/2014/main" id="{24FAD50B-04B5-4C30-8D53-8EC00B149CB3}"/>
              </a:ext>
            </a:extLst>
          </p:cNvPr>
          <p:cNvSpPr>
            <a:spLocks noGrp="1" noChangeArrowheads="1"/>
          </p:cNvSpPr>
          <p:nvPr>
            <p:ph type="body" idx="1"/>
          </p:nvPr>
        </p:nvSpPr>
        <p:spPr>
          <a:xfrm>
            <a:off x="381000" y="2085558"/>
            <a:ext cx="8229600" cy="4525962"/>
          </a:xfrm>
        </p:spPr>
        <p:txBody>
          <a:bodyPr/>
          <a:lstStyle/>
          <a:p>
            <a:pPr marL="525463" indent="-423863">
              <a:defRPr/>
            </a:pPr>
            <a:r>
              <a:rPr lang="en-US" altLang="en-US" sz="2800" dirty="0"/>
              <a:t>General Format:</a:t>
            </a:r>
          </a:p>
          <a:p>
            <a:pPr lvl="1" indent="188913">
              <a:buFontTx/>
              <a:buNone/>
              <a:defRPr/>
            </a:pPr>
            <a:r>
              <a:rPr lang="en-US" altLang="en-US" sz="2400" dirty="0">
                <a:latin typeface="Courier New" panose="02070309020205020404" pitchFamily="49" charset="0"/>
              </a:rPr>
              <a:t>if (</a:t>
            </a:r>
            <a:r>
              <a:rPr lang="en-US" altLang="en-US" sz="2400" i="1" dirty="0">
                <a:latin typeface="Courier New" panose="02070309020205020404" pitchFamily="49" charset="0"/>
              </a:rPr>
              <a:t>expression</a:t>
            </a:r>
            <a:r>
              <a:rPr lang="en-US" altLang="en-US" sz="2400" dirty="0">
                <a:latin typeface="Courier New" panose="02070309020205020404" pitchFamily="49" charset="0"/>
              </a:rPr>
              <a:t>)</a:t>
            </a:r>
          </a:p>
          <a:p>
            <a:pPr lvl="1" indent="523875">
              <a:buFontTx/>
              <a:buNone/>
              <a:defRPr/>
            </a:pPr>
            <a:r>
              <a:rPr lang="en-US" altLang="en-US" sz="2400" i="1" dirty="0">
                <a:latin typeface="Courier New" panose="02070309020205020404" pitchFamily="49" charset="0"/>
              </a:rPr>
              <a:t>statement1</a:t>
            </a:r>
            <a:r>
              <a:rPr lang="en-US" altLang="en-US" sz="2400" dirty="0">
                <a:latin typeface="Courier New" panose="02070309020205020404" pitchFamily="49" charset="0"/>
              </a:rPr>
              <a:t>;  // or block</a:t>
            </a:r>
          </a:p>
          <a:p>
            <a:pPr lvl="1" indent="188913">
              <a:buFontTx/>
              <a:buNone/>
              <a:defRPr/>
            </a:pPr>
            <a:r>
              <a:rPr lang="en-US" altLang="en-US" sz="2400" dirty="0">
                <a:latin typeface="Courier New" panose="02070309020205020404" pitchFamily="49" charset="0"/>
              </a:rPr>
              <a:t>else</a:t>
            </a:r>
          </a:p>
          <a:p>
            <a:pPr lvl="1" indent="523875">
              <a:buFontTx/>
              <a:buNone/>
              <a:defRPr/>
            </a:pPr>
            <a:r>
              <a:rPr lang="en-US" altLang="en-US" sz="2400" i="1" dirty="0">
                <a:latin typeface="Courier New" panose="02070309020205020404" pitchFamily="49" charset="0"/>
              </a:rPr>
              <a:t>statement2</a:t>
            </a:r>
            <a:r>
              <a:rPr lang="en-US" altLang="en-US" sz="2400" dirty="0">
                <a:latin typeface="Courier New" panose="02070309020205020404" pitchFamily="49" charset="0"/>
              </a:rPr>
              <a:t>;  // or block</a:t>
            </a:r>
          </a:p>
          <a:p>
            <a:pPr lvl="1" indent="523875">
              <a:buFontTx/>
              <a:buNone/>
              <a:defRPr/>
            </a:pPr>
            <a:endParaRPr lang="en-US" altLang="en-US" dirty="0">
              <a:latin typeface="Courier New" panose="02070309020205020404" pitchFamily="49" charset="0"/>
            </a:endParaRPr>
          </a:p>
          <a:p>
            <a:pPr lvl="1" indent="523875">
              <a:buFontTx/>
              <a:buNone/>
              <a:defRPr/>
            </a:pPr>
            <a:endParaRPr lang="en-US" altLang="en-US" sz="2400" dirty="0">
              <a:latin typeface="Courier New" panose="02070309020205020404" pitchFamily="49" charset="0"/>
            </a:endParaRPr>
          </a:p>
          <a:p>
            <a:pPr>
              <a:defRPr/>
            </a:pPr>
            <a:endParaRPr lang="en-US"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0" y="-2080"/>
            <a:ext cx="9144000" cy="6852950"/>
            <a:chOff x="0" y="-2080"/>
            <a:chExt cx="9144000" cy="6852950"/>
          </a:xfrm>
        </p:grpSpPr>
        <p:pic>
          <p:nvPicPr>
            <p:cNvPr id="7" name="Picture 6"/>
            <p:cNvPicPr>
              <a:picLocks noChangeAspect="1"/>
            </p:cNvPicPr>
            <p:nvPr/>
          </p:nvPicPr>
          <p:blipFill>
            <a:blip r:embed="rId3"/>
            <a:stretch>
              <a:fillRect/>
            </a:stretch>
          </p:blipFill>
          <p:spPr>
            <a:xfrm>
              <a:off x="7772400" y="5486400"/>
              <a:ext cx="1371600" cy="1364470"/>
            </a:xfrm>
            <a:prstGeom prst="rect">
              <a:avLst/>
            </a:prstGeom>
          </p:spPr>
        </p:pic>
        <p:sp>
          <p:nvSpPr>
            <p:cNvPr id="12" name="Rectangle 11"/>
            <p:cNvSpPr/>
            <p:nvPr/>
          </p:nvSpPr>
          <p:spPr>
            <a:xfrm>
              <a:off x="685800" y="0"/>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imes New Roman"/>
                <a:ea typeface="+mn-ea"/>
                <a:cs typeface="+mn-cs"/>
              </a:endParaRPr>
            </a:p>
          </p:txBody>
        </p:sp>
        <p:sp>
          <p:nvSpPr>
            <p:cNvPr id="13"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Liang, Introduction to Java Programming, 11th Edition, (c) 2018 Pearson Education, Inc. All rights reserved.</a:t>
              </a:r>
            </a:p>
          </p:txBody>
        </p:sp>
        <p:sp>
          <p:nvSpPr>
            <p:cNvPr id="18"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title"/>
          </p:nvPr>
        </p:nvSpPr>
        <p:spPr>
          <a:xfrm>
            <a:off x="15240" y="541611"/>
            <a:ext cx="7680960" cy="1143000"/>
          </a:xfrm>
        </p:spPr>
        <p:txBody>
          <a:bodyPr/>
          <a:lstStyle/>
          <a:p>
            <a:r>
              <a:rPr kumimoji="0" lang="en-US" altLang="en-US" sz="3600" b="1" i="0" kern="1200" dirty="0">
                <a:solidFill>
                  <a:srgbClr val="000000"/>
                </a:solidFill>
              </a:rPr>
              <a:t>The </a:t>
            </a:r>
            <a:r>
              <a:rPr kumimoji="0" lang="en-US" altLang="en-US" sz="3600" b="1" i="0" kern="1200" dirty="0" err="1">
                <a:solidFill>
                  <a:srgbClr val="000000"/>
                </a:solidFill>
              </a:rPr>
              <a:t>boolean</a:t>
            </a:r>
            <a:r>
              <a:rPr kumimoji="0" lang="en-US" altLang="en-US" sz="3600" b="1" i="0" kern="1200" dirty="0">
                <a:solidFill>
                  <a:srgbClr val="000000"/>
                </a:solidFill>
              </a:rPr>
              <a:t> Type and Operators</a:t>
            </a:r>
            <a:endParaRPr lang="en-US" sz="3600" b="1" dirty="0"/>
          </a:p>
        </p:txBody>
      </p:sp>
      <p:sp>
        <p:nvSpPr>
          <p:cNvPr id="3" name="Content Placeholder 2"/>
          <p:cNvSpPr>
            <a:spLocks noGrp="1"/>
          </p:cNvSpPr>
          <p:nvPr>
            <p:ph idx="1"/>
          </p:nvPr>
        </p:nvSpPr>
        <p:spPr>
          <a:xfrm>
            <a:off x="204483" y="1673426"/>
            <a:ext cx="8686800" cy="4953000"/>
          </a:xfrm>
        </p:spPr>
        <p:txBody>
          <a:bodyPr/>
          <a:lstStyle/>
          <a:p>
            <a:pPr algn="just">
              <a:buClr>
                <a:srgbClr val="D76213"/>
              </a:buClr>
            </a:pPr>
            <a:r>
              <a:rPr lang="en-US" sz="2500" dirty="0"/>
              <a:t>Often in a program you need to compare two values, such as</a:t>
            </a:r>
          </a:p>
          <a:p>
            <a:pPr marL="0" indent="0" algn="just">
              <a:buClr>
                <a:srgbClr val="D76213"/>
              </a:buClr>
              <a:buNone/>
            </a:pPr>
            <a:endParaRPr lang="en-US" sz="2500" dirty="0"/>
          </a:p>
          <a:p>
            <a:pPr algn="just">
              <a:buClr>
                <a:srgbClr val="D76213"/>
              </a:buClr>
            </a:pPr>
            <a:endParaRPr lang="en-US" sz="2500" dirty="0"/>
          </a:p>
          <a:p>
            <a:pPr algn="just">
              <a:buClr>
                <a:srgbClr val="D76213"/>
              </a:buClr>
            </a:pPr>
            <a:endParaRPr lang="en-US" sz="2500" dirty="0"/>
          </a:p>
          <a:p>
            <a:pPr algn="just">
              <a:buClr>
                <a:srgbClr val="D76213"/>
              </a:buClr>
            </a:pPr>
            <a:endParaRPr lang="en-US" sz="2500" dirty="0"/>
          </a:p>
          <a:p>
            <a:pPr algn="just">
              <a:buClr>
                <a:srgbClr val="D76213"/>
              </a:buClr>
            </a:pPr>
            <a:r>
              <a:rPr lang="en-US" sz="2500" dirty="0"/>
              <a:t>C++ provides six </a:t>
            </a:r>
            <a:r>
              <a:rPr lang="en-US" sz="2500" i="1" dirty="0">
                <a:solidFill>
                  <a:srgbClr val="FF0000"/>
                </a:solidFill>
              </a:rPr>
              <a:t>comparison operators</a:t>
            </a:r>
            <a:r>
              <a:rPr lang="en-US" sz="2500" dirty="0"/>
              <a:t> (also known as </a:t>
            </a:r>
            <a:r>
              <a:rPr lang="en-US" sz="2500" i="1" dirty="0">
                <a:solidFill>
                  <a:srgbClr val="FF0000"/>
                </a:solidFill>
              </a:rPr>
              <a:t>relational operators</a:t>
            </a:r>
            <a:r>
              <a:rPr lang="en-US" sz="2500" dirty="0"/>
              <a:t>) that can be used to compare two values. </a:t>
            </a:r>
            <a:br>
              <a:rPr lang="en-US" sz="2500" dirty="0"/>
            </a:br>
            <a:endParaRPr lang="en-US" sz="2500" dirty="0"/>
          </a:p>
        </p:txBody>
      </p:sp>
      <p:sp>
        <p:nvSpPr>
          <p:cNvPr id="4" name="Rectangle 3"/>
          <p:cNvSpPr/>
          <p:nvPr/>
        </p:nvSpPr>
        <p:spPr bwMode="auto">
          <a:xfrm>
            <a:off x="2252171" y="2590800"/>
            <a:ext cx="4495800" cy="7620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solidFill>
                  <a:schemeClr val="tx1"/>
                </a:solidFill>
                <a:latin typeface="Times New Roman" pitchFamily="18" charset="0"/>
              </a:rPr>
              <a:t> whether </a:t>
            </a:r>
            <a:r>
              <a:rPr lang="en-US" sz="2400" dirty="0" err="1">
                <a:solidFill>
                  <a:schemeClr val="tx1"/>
                </a:solidFill>
                <a:latin typeface="Times New Roman" pitchFamily="18" charset="0"/>
              </a:rPr>
              <a:t>i</a:t>
            </a:r>
            <a:r>
              <a:rPr lang="en-US" sz="2400" dirty="0">
                <a:solidFill>
                  <a:schemeClr val="tx1"/>
                </a:solidFill>
                <a:latin typeface="Times New Roman" pitchFamily="18" charset="0"/>
              </a:rPr>
              <a:t> &gt; j or not?</a:t>
            </a: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solidFill>
                  <a:schemeClr val="tx1"/>
                </a:solidFill>
                <a:latin typeface="Times New Roman" pitchFamily="18" charset="0"/>
              </a:rPr>
              <a:t> whether radius &gt; 0 or not?</a:t>
            </a:r>
            <a:endParaRPr kumimoji="0" lang="en-US"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112360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B50C7CA6-2457-494C-BE41-955081564E5C}"/>
              </a:ext>
            </a:extLst>
          </p:cNvPr>
          <p:cNvSpPr txBox="1">
            <a:spLocks noGrp="1"/>
          </p:cNvSpPr>
          <p:nvPr>
            <p:ph type="title"/>
          </p:nvPr>
        </p:nvSpPr>
        <p:spPr>
          <a:xfrm>
            <a:off x="152400" y="609600"/>
            <a:ext cx="8229600" cy="1098550"/>
          </a:xfrm>
        </p:spPr>
        <p:txBody>
          <a:bodyPr/>
          <a:lstStyle/>
          <a:p>
            <a:pPr>
              <a:spcBef>
                <a:spcPct val="0"/>
              </a:spcBef>
              <a:buFont typeface="Times New Roman" panose="02020603050405020304" pitchFamily="18" charset="0"/>
              <a:buNone/>
            </a:pP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if/else</a:t>
            </a:r>
            <a:r>
              <a:rPr lang="en-US" altLang="en-US" dirty="0">
                <a:latin typeface="Times New Roman" panose="02020603050405020304" pitchFamily="18" charset="0"/>
                <a:ea typeface="Times New Roman" panose="02020603050405020304" pitchFamily="18" charset="0"/>
                <a:cs typeface="Courier New" panose="02070309020205020404" pitchFamily="49" charset="0"/>
                <a:sym typeface="Times New Roman" panose="02020603050405020304" pitchFamily="18" charset="0"/>
              </a:rPr>
              <a:t>-What Happens</a:t>
            </a:r>
          </a:p>
        </p:txBody>
      </p:sp>
      <p:sp>
        <p:nvSpPr>
          <p:cNvPr id="24579" name="Content Placeholder 2">
            <a:extLst>
              <a:ext uri="{FF2B5EF4-FFF2-40B4-BE49-F238E27FC236}">
                <a16:creationId xmlns:a16="http://schemas.microsoft.com/office/drawing/2014/main" id="{483BE6BF-367A-416C-B886-BF1A74105378}"/>
              </a:ext>
            </a:extLst>
          </p:cNvPr>
          <p:cNvSpPr>
            <a:spLocks noGrp="1" noChangeArrowheads="1"/>
          </p:cNvSpPr>
          <p:nvPr>
            <p:ph type="body" idx="1"/>
          </p:nvPr>
        </p:nvSpPr>
        <p:spPr>
          <a:xfrm>
            <a:off x="381000" y="1905000"/>
            <a:ext cx="8229600" cy="4525962"/>
          </a:xfrm>
        </p:spPr>
        <p:txBody>
          <a:bodyPr/>
          <a:lstStyle/>
          <a:p>
            <a:pPr>
              <a:lnSpc>
                <a:spcPct val="80000"/>
              </a:lnSpc>
              <a:buFont typeface="Times" panose="02020603050405020304" pitchFamily="18" charset="0"/>
              <a:buNone/>
              <a:defRPr/>
            </a:pPr>
            <a:endParaRPr lang="en-US" altLang="en-US" sz="2200" dirty="0"/>
          </a:p>
          <a:p>
            <a:pPr>
              <a:lnSpc>
                <a:spcPct val="80000"/>
              </a:lnSpc>
              <a:buFont typeface="Times" panose="02020603050405020304" pitchFamily="18" charset="0"/>
              <a:buNone/>
              <a:defRPr/>
            </a:pPr>
            <a:r>
              <a:rPr lang="en-US" altLang="en-US" sz="2200" dirty="0"/>
              <a:t>To evaluate:</a:t>
            </a:r>
          </a:p>
          <a:p>
            <a:pPr lvl="1">
              <a:lnSpc>
                <a:spcPct val="80000"/>
              </a:lnSpc>
              <a:buFontTx/>
              <a:buNone/>
              <a:defRPr/>
            </a:pPr>
            <a:r>
              <a:rPr lang="en-US" altLang="en-US" sz="2200" dirty="0">
                <a:latin typeface="Courier New" panose="02070309020205020404" pitchFamily="49" charset="0"/>
              </a:rPr>
              <a:t>if (</a:t>
            </a:r>
            <a:r>
              <a:rPr lang="en-US" altLang="en-US" sz="2200" i="1" dirty="0">
                <a:latin typeface="Courier New" panose="02070309020205020404" pitchFamily="49" charset="0"/>
              </a:rPr>
              <a:t>expression</a:t>
            </a:r>
            <a:r>
              <a:rPr lang="en-US" altLang="en-US" sz="2200" dirty="0">
                <a:latin typeface="Courier New" panose="02070309020205020404" pitchFamily="49" charset="0"/>
              </a:rPr>
              <a:t>)</a:t>
            </a:r>
          </a:p>
          <a:p>
            <a:pPr lvl="1">
              <a:lnSpc>
                <a:spcPct val="80000"/>
              </a:lnSpc>
              <a:buFontTx/>
              <a:buNone/>
              <a:defRPr/>
            </a:pPr>
            <a:r>
              <a:rPr lang="en-US" altLang="en-US" sz="2200" dirty="0">
                <a:latin typeface="Courier New" panose="02070309020205020404" pitchFamily="49" charset="0"/>
              </a:rPr>
              <a:t>   </a:t>
            </a:r>
            <a:r>
              <a:rPr lang="en-US" altLang="en-US" sz="2200" i="1" dirty="0">
                <a:latin typeface="Courier New" panose="02070309020205020404" pitchFamily="49" charset="0"/>
              </a:rPr>
              <a:t>statement1</a:t>
            </a:r>
            <a:r>
              <a:rPr lang="en-US" altLang="en-US" sz="2200" dirty="0">
                <a:latin typeface="Courier New" panose="02070309020205020404" pitchFamily="49" charset="0"/>
              </a:rPr>
              <a:t>;</a:t>
            </a:r>
          </a:p>
          <a:p>
            <a:pPr lvl="1">
              <a:lnSpc>
                <a:spcPct val="80000"/>
              </a:lnSpc>
              <a:buFontTx/>
              <a:buNone/>
              <a:defRPr/>
            </a:pPr>
            <a:r>
              <a:rPr lang="en-US" altLang="en-US" sz="2200" dirty="0">
                <a:latin typeface="Courier New" panose="02070309020205020404" pitchFamily="49" charset="0"/>
              </a:rPr>
              <a:t>else</a:t>
            </a:r>
          </a:p>
          <a:p>
            <a:pPr lvl="1">
              <a:lnSpc>
                <a:spcPct val="80000"/>
              </a:lnSpc>
              <a:buFontTx/>
              <a:buNone/>
              <a:defRPr/>
            </a:pPr>
            <a:r>
              <a:rPr lang="en-US" altLang="en-US" sz="2200" dirty="0">
                <a:latin typeface="Courier New" panose="02070309020205020404" pitchFamily="49" charset="0"/>
              </a:rPr>
              <a:t>   </a:t>
            </a:r>
            <a:r>
              <a:rPr lang="en-US" altLang="en-US" sz="2200" i="1" dirty="0">
                <a:latin typeface="Courier New" panose="02070309020205020404" pitchFamily="49" charset="0"/>
              </a:rPr>
              <a:t>statement2</a:t>
            </a:r>
            <a:r>
              <a:rPr lang="en-US" altLang="en-US" sz="2200" dirty="0">
                <a:latin typeface="Courier New" panose="02070309020205020404" pitchFamily="49" charset="0"/>
              </a:rPr>
              <a:t>;</a:t>
            </a:r>
          </a:p>
          <a:p>
            <a:pPr lvl="1">
              <a:lnSpc>
                <a:spcPct val="80000"/>
              </a:lnSpc>
              <a:buFontTx/>
              <a:buNone/>
              <a:defRPr/>
            </a:pPr>
            <a:endParaRPr lang="en-US" altLang="en-US" sz="2200" dirty="0"/>
          </a:p>
          <a:p>
            <a:pPr marL="525463" indent="-423863">
              <a:lnSpc>
                <a:spcPct val="90000"/>
              </a:lnSpc>
              <a:defRPr/>
            </a:pPr>
            <a:r>
              <a:rPr lang="en-US" altLang="en-US" sz="2200" dirty="0"/>
              <a:t>If the </a:t>
            </a:r>
            <a:r>
              <a:rPr lang="en-US" altLang="en-US" sz="2200" i="1" dirty="0">
                <a:latin typeface="Courier New" panose="02070309020205020404" pitchFamily="49" charset="0"/>
              </a:rPr>
              <a:t>expression</a:t>
            </a:r>
            <a:r>
              <a:rPr lang="en-US" altLang="en-US" sz="2200" dirty="0"/>
              <a:t> is </a:t>
            </a:r>
            <a:r>
              <a:rPr lang="en-US" altLang="en-US" sz="2200" dirty="0">
                <a:latin typeface="Courier New" panose="02070309020205020404" pitchFamily="49" charset="0"/>
              </a:rPr>
              <a:t>true</a:t>
            </a:r>
            <a:r>
              <a:rPr lang="en-US" altLang="en-US" sz="2200" dirty="0"/>
              <a:t>, then </a:t>
            </a:r>
            <a:r>
              <a:rPr lang="en-US" altLang="en-US" sz="2200" i="1" dirty="0">
                <a:latin typeface="Courier New" panose="02070309020205020404" pitchFamily="49" charset="0"/>
              </a:rPr>
              <a:t>statement1</a:t>
            </a:r>
            <a:r>
              <a:rPr lang="en-US" altLang="en-US" sz="2200" dirty="0"/>
              <a:t> is executed and </a:t>
            </a:r>
            <a:r>
              <a:rPr lang="en-US" altLang="en-US" sz="2200" i="1" dirty="0">
                <a:latin typeface="Courier New" panose="02070309020205020404" pitchFamily="49" charset="0"/>
              </a:rPr>
              <a:t>statement2</a:t>
            </a:r>
            <a:r>
              <a:rPr lang="en-US" altLang="en-US" sz="2200" dirty="0"/>
              <a:t> is skipped.</a:t>
            </a:r>
          </a:p>
          <a:p>
            <a:pPr marL="525463" indent="-423863">
              <a:lnSpc>
                <a:spcPct val="90000"/>
              </a:lnSpc>
              <a:defRPr/>
            </a:pPr>
            <a:endParaRPr lang="en-US" altLang="en-US" sz="2200" dirty="0"/>
          </a:p>
          <a:p>
            <a:pPr marL="525463" indent="-423863">
              <a:lnSpc>
                <a:spcPct val="90000"/>
              </a:lnSpc>
              <a:defRPr/>
            </a:pPr>
            <a:r>
              <a:rPr lang="en-US" altLang="en-US" sz="2200" dirty="0"/>
              <a:t>If the </a:t>
            </a:r>
            <a:r>
              <a:rPr lang="en-US" altLang="en-US" sz="2200" i="1" dirty="0">
                <a:latin typeface="Courier New" panose="02070309020205020404" pitchFamily="49" charset="0"/>
              </a:rPr>
              <a:t>expression</a:t>
            </a:r>
            <a:r>
              <a:rPr lang="en-US" altLang="en-US" sz="2200" dirty="0"/>
              <a:t> is </a:t>
            </a:r>
            <a:r>
              <a:rPr lang="en-US" altLang="en-US" sz="2200" i="1" dirty="0">
                <a:latin typeface="Courier New" panose="02070309020205020404" pitchFamily="49" charset="0"/>
              </a:rPr>
              <a:t>false</a:t>
            </a:r>
            <a:r>
              <a:rPr lang="en-US" altLang="en-US" sz="2200" dirty="0"/>
              <a:t>, then </a:t>
            </a:r>
            <a:r>
              <a:rPr lang="en-US" altLang="en-US" sz="2200" i="1" dirty="0">
                <a:latin typeface="Courier New" panose="02070309020205020404" pitchFamily="49" charset="0"/>
              </a:rPr>
              <a:t>statement1</a:t>
            </a:r>
            <a:r>
              <a:rPr lang="en-US" altLang="en-US" sz="2200" dirty="0"/>
              <a:t> is skipped and </a:t>
            </a:r>
            <a:r>
              <a:rPr lang="en-US" altLang="en-US" sz="2200" i="1" dirty="0">
                <a:latin typeface="Courier New" panose="02070309020205020404" pitchFamily="49" charset="0"/>
              </a:rPr>
              <a:t>statement2</a:t>
            </a:r>
            <a:r>
              <a:rPr lang="en-US" altLang="en-US" sz="2200" dirty="0"/>
              <a:t> is executed.</a:t>
            </a:r>
          </a:p>
          <a:p>
            <a:pPr>
              <a:defRPr/>
            </a:pPr>
            <a:endParaRPr lang="en-US" alt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2D80FA3-4F9D-4818-AF4A-7D12D68CA831}"/>
              </a:ext>
            </a:extLst>
          </p:cNvPr>
          <p:cNvSpPr txBox="1">
            <a:spLocks noGrp="1"/>
          </p:cNvSpPr>
          <p:nvPr>
            <p:ph type="title"/>
          </p:nvPr>
        </p:nvSpPr>
        <p:spPr>
          <a:xfrm>
            <a:off x="76200" y="685800"/>
            <a:ext cx="8229600" cy="1096963"/>
          </a:xfrm>
        </p:spPr>
        <p:txBody>
          <a:bodyPr/>
          <a:lstStyle/>
          <a:p>
            <a:pPr>
              <a:spcBef>
                <a:spcPct val="0"/>
              </a:spcBef>
              <a:buFont typeface="Times New Roman" panose="02020603050405020304" pitchFamily="18" charset="0"/>
              <a:buNone/>
            </a:pPr>
            <a:r>
              <a:rPr lang="en-US" altLang="en-US" sz="3000" dirty="0">
                <a:latin typeface="Times New Roman" panose="02020603050405020304" pitchFamily="18" charset="0"/>
                <a:cs typeface="Times New Roman" panose="02020603050405020304" pitchFamily="18" charset="0"/>
                <a:sym typeface="Times New Roman" panose="02020603050405020304" pitchFamily="18" charset="0"/>
              </a:rPr>
              <a:t>Flowchart for Program 4-8 Lines 14 through 18</a:t>
            </a:r>
          </a:p>
        </p:txBody>
      </p:sp>
      <p:pic>
        <p:nvPicPr>
          <p:cNvPr id="26627" name="Picture 3" title="A flowchart shows ‘if/else statement logic’ as ‘number percentage 2 equals equals 0’ with option ‘True’ leading to ‘Indicate that the number is even’ and option ‘False’ leading to ‘Indicate that the number is odd.’">
            <a:extLst>
              <a:ext uri="{FF2B5EF4-FFF2-40B4-BE49-F238E27FC236}">
                <a16:creationId xmlns:a16="http://schemas.microsoft.com/office/drawing/2014/main" id="{D42A490F-B717-4AB2-B524-BB856524D892}"/>
              </a:ext>
            </a:extLst>
          </p:cNvPr>
          <p:cNvPicPr>
            <a:picLocks noChangeAspect="1" noChangeArrowheads="1"/>
          </p:cNvPicPr>
          <p:nvPr/>
        </p:nvPicPr>
        <p:blipFill>
          <a:blip r:embed="rId2"/>
          <a:stretch>
            <a:fillRect/>
          </a:stretch>
        </p:blipFill>
        <p:spPr bwMode="auto">
          <a:xfrm>
            <a:off x="914400" y="2133600"/>
            <a:ext cx="7010400" cy="436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8ED037E6-B4CC-42F7-A621-847663E16BE1}"/>
              </a:ext>
            </a:extLst>
          </p:cNvPr>
          <p:cNvSpPr txBox="1">
            <a:spLocks noGrp="1"/>
          </p:cNvSpPr>
          <p:nvPr>
            <p:ph type="title"/>
          </p:nvPr>
        </p:nvSpPr>
        <p:spPr>
          <a:xfrm>
            <a:off x="550863" y="206375"/>
            <a:ext cx="8229600" cy="1096963"/>
          </a:xfrm>
        </p:spPr>
        <p:txBody>
          <a:bodyPr/>
          <a:lstStyle/>
          <a:p>
            <a:pPr>
              <a:spcBef>
                <a:spcPct val="0"/>
              </a:spcBef>
              <a:buFont typeface="Times New Roman" panose="02020603050405020304" pitchFamily="18" charset="0"/>
              <a:buNone/>
            </a:pPr>
            <a:r>
              <a:rPr lang="en-US" altLang="en-US" sz="2800" dirty="0">
                <a:cs typeface="Times New Roman" panose="02020603050405020304" pitchFamily="18" charset="0"/>
                <a:sym typeface="Times New Roman" panose="02020603050405020304" pitchFamily="18" charset="0"/>
              </a:rPr>
              <a:t>The </a:t>
            </a:r>
            <a:r>
              <a:rPr lang="en-US" altLang="en-US" sz="2800" dirty="0">
                <a:ea typeface="Times New Roman" panose="02020603050405020304" pitchFamily="18" charset="0"/>
                <a:cs typeface="Courier New" panose="02070309020205020404" pitchFamily="49" charset="0"/>
                <a:sym typeface="Times New Roman" panose="02020603050405020304" pitchFamily="18" charset="0"/>
              </a:rPr>
              <a:t>if/else</a:t>
            </a:r>
            <a:r>
              <a:rPr lang="en-US" altLang="en-US" sz="2800" dirty="0">
                <a:cs typeface="Times New Roman" panose="02020603050405020304" pitchFamily="18" charset="0"/>
                <a:sym typeface="Times New Roman" panose="02020603050405020304" pitchFamily="18" charset="0"/>
              </a:rPr>
              <a:t> statement and Modulus Operator in Program 4-8</a:t>
            </a:r>
          </a:p>
        </p:txBody>
      </p:sp>
      <p:pic>
        <p:nvPicPr>
          <p:cNvPr id="41987" name="Picture 2">
            <a:extLst>
              <a:ext uri="{FF2B5EF4-FFF2-40B4-BE49-F238E27FC236}">
                <a16:creationId xmlns:a16="http://schemas.microsoft.com/office/drawing/2014/main" id="{7EFDA691-D756-4580-84F2-19C8E4563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98600"/>
            <a:ext cx="6400800"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775297E-67FA-4E4E-9D1D-D07B3509489A}"/>
              </a:ext>
            </a:extLst>
          </p:cNvPr>
          <p:cNvSpPr txBox="1">
            <a:spLocks noGrp="1"/>
          </p:cNvSpPr>
          <p:nvPr>
            <p:ph type="title"/>
          </p:nvPr>
        </p:nvSpPr>
        <p:spPr>
          <a:xfrm>
            <a:off x="152400" y="609600"/>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Testing the Divisor in Program 4-9</a:t>
            </a:r>
          </a:p>
        </p:txBody>
      </p:sp>
      <p:pic>
        <p:nvPicPr>
          <p:cNvPr id="43011" name="Picture 2">
            <a:extLst>
              <a:ext uri="{FF2B5EF4-FFF2-40B4-BE49-F238E27FC236}">
                <a16:creationId xmlns:a16="http://schemas.microsoft.com/office/drawing/2014/main" id="{1D73B3F8-0CFE-4863-A00E-281A9C151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62163"/>
            <a:ext cx="7010400" cy="302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Box 4">
            <a:extLst>
              <a:ext uri="{FF2B5EF4-FFF2-40B4-BE49-F238E27FC236}">
                <a16:creationId xmlns:a16="http://schemas.microsoft.com/office/drawing/2014/main" id="{614EC2CF-0FCF-4CB2-8909-AF4D73944293}"/>
              </a:ext>
            </a:extLst>
          </p:cNvPr>
          <p:cNvSpPr txBox="1">
            <a:spLocks noChangeArrowheads="1"/>
          </p:cNvSpPr>
          <p:nvPr/>
        </p:nvSpPr>
        <p:spPr bwMode="auto">
          <a:xfrm>
            <a:off x="7162800" y="6019800"/>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Continued…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ED7A73C-3D36-45BA-9885-ED53CD5130E1}"/>
              </a:ext>
            </a:extLst>
          </p:cNvPr>
          <p:cNvSpPr txBox="1">
            <a:spLocks noGrp="1"/>
          </p:cNvSpPr>
          <p:nvPr>
            <p:ph type="title"/>
          </p:nvPr>
        </p:nvSpPr>
        <p:spPr>
          <a:xfrm>
            <a:off x="550863" y="19685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Testing the Divisor in Program 4-9</a:t>
            </a:r>
          </a:p>
        </p:txBody>
      </p:sp>
      <p:pic>
        <p:nvPicPr>
          <p:cNvPr id="44035" name="Picture 2">
            <a:extLst>
              <a:ext uri="{FF2B5EF4-FFF2-40B4-BE49-F238E27FC236}">
                <a16:creationId xmlns:a16="http://schemas.microsoft.com/office/drawing/2014/main" id="{EFD6EDAB-7FB6-4D91-8E26-111E19AC3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938" y="1306513"/>
            <a:ext cx="5064125"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0" y="-2080"/>
            <a:ext cx="9144000" cy="6852950"/>
            <a:chOff x="0" y="-2080"/>
            <a:chExt cx="9144000" cy="6852950"/>
          </a:xfrm>
        </p:grpSpPr>
        <p:pic>
          <p:nvPicPr>
            <p:cNvPr id="7" name="Picture 6"/>
            <p:cNvPicPr>
              <a:picLocks noChangeAspect="1"/>
            </p:cNvPicPr>
            <p:nvPr/>
          </p:nvPicPr>
          <p:blipFill>
            <a:blip r:embed="rId3"/>
            <a:stretch>
              <a:fillRect/>
            </a:stretch>
          </p:blipFill>
          <p:spPr>
            <a:xfrm>
              <a:off x="7772400" y="5486400"/>
              <a:ext cx="1371600" cy="1364470"/>
            </a:xfrm>
            <a:prstGeom prst="rect">
              <a:avLst/>
            </a:prstGeom>
          </p:spPr>
        </p:pic>
        <p:sp>
          <p:nvSpPr>
            <p:cNvPr id="12" name="Rectangle 11"/>
            <p:cNvSpPr/>
            <p:nvPr/>
          </p:nvSpPr>
          <p:spPr>
            <a:xfrm>
              <a:off x="685800" y="0"/>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imes New Roman"/>
                <a:ea typeface="+mn-ea"/>
                <a:cs typeface="+mn-cs"/>
              </a:endParaRPr>
            </a:p>
          </p:txBody>
        </p:sp>
        <p:sp>
          <p:nvSpPr>
            <p:cNvPr id="13"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Liang, Introduction to Java Programming, 11th Edition, (c) 2018 Pearson Education, Inc. All rights reserved.</a:t>
              </a:r>
            </a:p>
          </p:txBody>
        </p:sp>
        <p:sp>
          <p:nvSpPr>
            <p:cNvPr id="18"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title"/>
          </p:nvPr>
        </p:nvSpPr>
        <p:spPr>
          <a:xfrm>
            <a:off x="15240" y="541611"/>
            <a:ext cx="7680960" cy="1143000"/>
          </a:xfrm>
        </p:spPr>
        <p:txBody>
          <a:bodyPr/>
          <a:lstStyle/>
          <a:p>
            <a:r>
              <a:rPr kumimoji="0" lang="en-US" altLang="en-US" sz="3600" b="1" i="0" kern="1200" dirty="0">
                <a:solidFill>
                  <a:srgbClr val="000000"/>
                </a:solidFill>
              </a:rPr>
              <a:t>if-else Example</a:t>
            </a:r>
            <a:endParaRPr lang="en-US" sz="3600" b="1" dirty="0"/>
          </a:p>
        </p:txBody>
      </p:sp>
      <p:sp>
        <p:nvSpPr>
          <p:cNvPr id="11" name="Rectangle 3"/>
          <p:cNvSpPr txBox="1">
            <a:spLocks noChangeArrowheads="1"/>
          </p:cNvSpPr>
          <p:nvPr/>
        </p:nvSpPr>
        <p:spPr bwMode="auto">
          <a:xfrm>
            <a:off x="342898" y="1644459"/>
            <a:ext cx="8953501" cy="47964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5000"/>
              <a:buFont typeface="Monotype Sorts" pitchFamily="2" charset="2"/>
              <a:buChar char="v"/>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9933"/>
              </a:buClr>
              <a:buSzPct val="70000"/>
              <a:buChar char="–"/>
              <a:defRPr kumimoji="1" sz="2800">
                <a:solidFill>
                  <a:schemeClr val="tx1"/>
                </a:solidFill>
                <a:latin typeface="+mn-lt"/>
              </a:defRPr>
            </a:lvl2pPr>
            <a:lvl3pPr marL="1143000" indent="-228600" algn="l" rtl="0" eaLnBrk="0" fontAlgn="base" hangingPunct="0">
              <a:spcBef>
                <a:spcPct val="20000"/>
              </a:spcBef>
              <a:spcAft>
                <a:spcPct val="0"/>
              </a:spcAft>
              <a:buClr>
                <a:srgbClr val="FFFF00"/>
              </a:buClr>
              <a:buSzPct val="70000"/>
              <a:buFont typeface="Monotype Sorts" pitchFamily="2" charset="2"/>
              <a:buChar char="u"/>
              <a:defRPr kumimoji="1" sz="2400">
                <a:solidFill>
                  <a:schemeClr val="tx1"/>
                </a:solidFill>
                <a:latin typeface="+mn-lt"/>
              </a:defRPr>
            </a:lvl3pPr>
            <a:lvl4pPr marL="1600200" indent="-228600" algn="l" rtl="0" eaLnBrk="0" fontAlgn="base" hangingPunct="0">
              <a:spcBef>
                <a:spcPct val="20000"/>
              </a:spcBef>
              <a:spcAft>
                <a:spcPct val="0"/>
              </a:spcAft>
              <a:buClr>
                <a:srgbClr val="FF0000"/>
              </a:buClr>
              <a:buSzPct val="70000"/>
              <a:buChar char="–"/>
              <a:defRPr kumimoji="1" sz="2000">
                <a:solidFill>
                  <a:schemeClr val="tx1"/>
                </a:solidFill>
                <a:latin typeface="+mn-lt"/>
              </a:defRPr>
            </a:lvl4pPr>
            <a:lvl5pPr marL="20574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5pPr>
            <a:lvl6pPr marL="25146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6pPr>
            <a:lvl7pPr marL="29718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7pPr>
            <a:lvl8pPr marL="34290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8pPr>
            <a:lvl9pPr marL="38862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9pPr>
          </a:lstStyle>
          <a:p>
            <a:pPr>
              <a:buFont typeface="Monotype Sorts" pitchFamily="2" charset="2"/>
              <a:buNone/>
            </a:pPr>
            <a:r>
              <a:rPr lang="en-US" altLang="en-US" sz="2500" b="1" kern="0" dirty="0">
                <a:solidFill>
                  <a:srgbClr val="00B050"/>
                </a:solidFill>
              </a:rPr>
              <a:t>if</a:t>
            </a:r>
            <a:r>
              <a:rPr lang="en-US" altLang="en-US" sz="2500" kern="0" dirty="0"/>
              <a:t> (radius &gt;= 0) {   </a:t>
            </a:r>
          </a:p>
          <a:p>
            <a:pPr>
              <a:spcBef>
                <a:spcPct val="0"/>
              </a:spcBef>
              <a:buFont typeface="Monotype Sorts" pitchFamily="2" charset="2"/>
              <a:buNone/>
            </a:pPr>
            <a:r>
              <a:rPr lang="en-US" altLang="en-US" sz="2500" kern="0" dirty="0"/>
              <a:t>    area = radius * radius * 3.14159;</a:t>
            </a:r>
          </a:p>
          <a:p>
            <a:pPr>
              <a:spcBef>
                <a:spcPct val="0"/>
              </a:spcBef>
              <a:buFont typeface="Monotype Sorts" pitchFamily="2" charset="2"/>
              <a:buNone/>
            </a:pPr>
            <a:endParaRPr lang="en-US" altLang="en-US" sz="2500" kern="0" dirty="0"/>
          </a:p>
          <a:p>
            <a:pPr>
              <a:spcBef>
                <a:spcPct val="0"/>
              </a:spcBef>
              <a:buFont typeface="Monotype Sorts" pitchFamily="2" charset="2"/>
              <a:buNone/>
            </a:pPr>
            <a:r>
              <a:rPr lang="en-US" altLang="en-US" sz="2500" kern="0" dirty="0"/>
              <a:t> 	</a:t>
            </a:r>
            <a:r>
              <a:rPr lang="en-US" altLang="en-US" sz="2500" kern="0" dirty="0" err="1"/>
              <a:t>cout</a:t>
            </a:r>
            <a:r>
              <a:rPr lang="en-US" altLang="en-US" sz="2500" kern="0" dirty="0"/>
              <a:t> &lt;&lt;  “The area for the circle of radius” &lt;&lt; radius  &lt;&lt; " is " </a:t>
            </a:r>
          </a:p>
          <a:p>
            <a:pPr>
              <a:spcBef>
                <a:spcPct val="0"/>
              </a:spcBef>
              <a:buFont typeface="Monotype Sorts" pitchFamily="2" charset="2"/>
              <a:buNone/>
            </a:pPr>
            <a:r>
              <a:rPr lang="en-US" altLang="en-US" sz="2500" kern="0" dirty="0"/>
              <a:t>		&lt;&lt; area;</a:t>
            </a:r>
          </a:p>
          <a:p>
            <a:pPr>
              <a:spcBef>
                <a:spcPct val="0"/>
              </a:spcBef>
              <a:buFont typeface="Monotype Sorts" pitchFamily="2" charset="2"/>
              <a:buNone/>
            </a:pPr>
            <a:r>
              <a:rPr lang="en-US" altLang="en-US" sz="2500" kern="0" dirty="0"/>
              <a:t>}</a:t>
            </a:r>
          </a:p>
          <a:p>
            <a:pPr>
              <a:spcBef>
                <a:spcPct val="0"/>
              </a:spcBef>
              <a:buFont typeface="Monotype Sorts" pitchFamily="2" charset="2"/>
              <a:buNone/>
            </a:pPr>
            <a:r>
              <a:rPr lang="en-US" altLang="en-US" sz="2500" b="1" kern="0" dirty="0">
                <a:solidFill>
                  <a:srgbClr val="00B050"/>
                </a:solidFill>
              </a:rPr>
              <a:t>else</a:t>
            </a:r>
            <a:r>
              <a:rPr lang="en-US" altLang="en-US" sz="2500" kern="0" dirty="0"/>
              <a:t> {</a:t>
            </a:r>
          </a:p>
          <a:p>
            <a:pPr>
              <a:spcBef>
                <a:spcPct val="0"/>
              </a:spcBef>
              <a:buFont typeface="Monotype Sorts" pitchFamily="2" charset="2"/>
              <a:buNone/>
            </a:pPr>
            <a:r>
              <a:rPr lang="en-US" altLang="en-US" sz="2500" kern="0" dirty="0"/>
              <a:t>     </a:t>
            </a:r>
            <a:r>
              <a:rPr lang="en-US" altLang="en-US" sz="2500" kern="0" dirty="0" err="1"/>
              <a:t>cout</a:t>
            </a:r>
            <a:r>
              <a:rPr lang="en-US" altLang="en-US" sz="2500" kern="0" dirty="0"/>
              <a:t> &lt;&lt; “Negative input”;</a:t>
            </a:r>
          </a:p>
          <a:p>
            <a:pPr>
              <a:spcBef>
                <a:spcPct val="0"/>
              </a:spcBef>
              <a:buFont typeface="Monotype Sorts" pitchFamily="2" charset="2"/>
              <a:buNone/>
            </a:pPr>
            <a:r>
              <a:rPr lang="en-US" altLang="en-US" sz="2500" kern="0" dirty="0"/>
              <a:t>}</a:t>
            </a:r>
          </a:p>
          <a:p>
            <a:pPr>
              <a:spcBef>
                <a:spcPct val="0"/>
              </a:spcBef>
              <a:buFont typeface="Monotype Sorts" pitchFamily="2" charset="2"/>
              <a:buNone/>
            </a:pPr>
            <a:endParaRPr lang="en-US" altLang="en-US" sz="2500" kern="0" dirty="0"/>
          </a:p>
          <a:p>
            <a:pPr>
              <a:spcBef>
                <a:spcPct val="0"/>
              </a:spcBef>
              <a:buFont typeface="Monotype Sorts" pitchFamily="2" charset="2"/>
              <a:buNone/>
            </a:pPr>
            <a:endParaRPr lang="en-US" altLang="en-US" sz="2500" kern="0" dirty="0"/>
          </a:p>
          <a:p>
            <a:pPr marL="0" indent="0">
              <a:spcBef>
                <a:spcPct val="0"/>
              </a:spcBef>
              <a:buNone/>
            </a:pPr>
            <a:r>
              <a:rPr lang="en-US" altLang="en-US" sz="2800" b="1" dirty="0">
                <a:solidFill>
                  <a:srgbClr val="FF0000"/>
                </a:solidFill>
                <a:latin typeface="Courier New" panose="02070309020205020404" pitchFamily="49" charset="0"/>
              </a:rPr>
              <a:t>CircleArea.cpp</a:t>
            </a:r>
          </a:p>
          <a:p>
            <a:pPr marL="0" indent="0">
              <a:spcBef>
                <a:spcPct val="0"/>
              </a:spcBef>
              <a:buNone/>
            </a:pPr>
            <a:endParaRPr lang="en-US" altLang="en-US" sz="2500" kern="0" dirty="0"/>
          </a:p>
        </p:txBody>
      </p:sp>
    </p:spTree>
    <p:extLst>
      <p:ext uri="{BB962C8B-B14F-4D97-AF65-F5344CB8AC3E}">
        <p14:creationId xmlns:p14="http://schemas.microsoft.com/office/powerpoint/2010/main" val="204903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0" y="-2080"/>
            <a:ext cx="9144000" cy="6852950"/>
            <a:chOff x="0" y="-2080"/>
            <a:chExt cx="9144000" cy="6852950"/>
          </a:xfrm>
        </p:grpSpPr>
        <p:pic>
          <p:nvPicPr>
            <p:cNvPr id="7" name="Picture 6"/>
            <p:cNvPicPr>
              <a:picLocks noChangeAspect="1"/>
            </p:cNvPicPr>
            <p:nvPr/>
          </p:nvPicPr>
          <p:blipFill>
            <a:blip r:embed="rId3"/>
            <a:stretch>
              <a:fillRect/>
            </a:stretch>
          </p:blipFill>
          <p:spPr>
            <a:xfrm>
              <a:off x="7772400" y="5486400"/>
              <a:ext cx="1371600" cy="1364470"/>
            </a:xfrm>
            <a:prstGeom prst="rect">
              <a:avLst/>
            </a:prstGeom>
          </p:spPr>
        </p:pic>
        <p:sp>
          <p:nvSpPr>
            <p:cNvPr id="12" name="Rectangle 11"/>
            <p:cNvSpPr/>
            <p:nvPr/>
          </p:nvSpPr>
          <p:spPr>
            <a:xfrm>
              <a:off x="685800" y="0"/>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imes New Roman"/>
                <a:ea typeface="+mn-ea"/>
                <a:cs typeface="+mn-cs"/>
              </a:endParaRPr>
            </a:p>
          </p:txBody>
        </p:sp>
        <p:sp>
          <p:nvSpPr>
            <p:cNvPr id="13"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Liang, Introduction to Java Programming, 11th Edition, (c) 2018 Pearson Education, Inc. All rights reserved.</a:t>
              </a:r>
            </a:p>
          </p:txBody>
        </p:sp>
        <p:sp>
          <p:nvSpPr>
            <p:cNvPr id="18"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title"/>
          </p:nvPr>
        </p:nvSpPr>
        <p:spPr>
          <a:xfrm>
            <a:off x="15240" y="541611"/>
            <a:ext cx="7680960" cy="1143000"/>
          </a:xfrm>
        </p:spPr>
        <p:txBody>
          <a:bodyPr/>
          <a:lstStyle/>
          <a:p>
            <a:r>
              <a:rPr kumimoji="0" lang="en-US" altLang="en-US" sz="3600" b="1" i="0" kern="1200" dirty="0">
                <a:solidFill>
                  <a:srgbClr val="FF0000"/>
                </a:solidFill>
              </a:rPr>
              <a:t>Classroom Exercise</a:t>
            </a:r>
            <a:endParaRPr lang="en-US" sz="3600" b="1" dirty="0">
              <a:solidFill>
                <a:srgbClr val="FF0000"/>
              </a:solidFill>
            </a:endParaRPr>
          </a:p>
        </p:txBody>
      </p:sp>
      <p:sp>
        <p:nvSpPr>
          <p:cNvPr id="3" name="Content Placeholder 2"/>
          <p:cNvSpPr>
            <a:spLocks noGrp="1"/>
          </p:cNvSpPr>
          <p:nvPr>
            <p:ph idx="1"/>
          </p:nvPr>
        </p:nvSpPr>
        <p:spPr>
          <a:xfrm>
            <a:off x="204483" y="1673426"/>
            <a:ext cx="8686800" cy="4953000"/>
          </a:xfrm>
        </p:spPr>
        <p:txBody>
          <a:bodyPr/>
          <a:lstStyle/>
          <a:p>
            <a:pPr algn="just">
              <a:buClr>
                <a:srgbClr val="D76213"/>
              </a:buClr>
            </a:pPr>
            <a:r>
              <a:rPr lang="en-US" altLang="en-US" sz="2000" dirty="0">
                <a:latin typeface="+mj-lt"/>
              </a:rPr>
              <a:t>Create a program for a first grader to practice subtractions. The program randomly generates two single-digit integers </a:t>
            </a:r>
            <a:r>
              <a:rPr lang="en-US" altLang="en-US" sz="2000" u="sng" dirty="0">
                <a:latin typeface="+mj-lt"/>
              </a:rPr>
              <a:t>number1</a:t>
            </a:r>
            <a:r>
              <a:rPr lang="en-US" altLang="en-US" sz="2000" dirty="0">
                <a:latin typeface="+mj-lt"/>
              </a:rPr>
              <a:t> and </a:t>
            </a:r>
            <a:r>
              <a:rPr lang="en-US" altLang="en-US" sz="2000" u="sng" dirty="0">
                <a:latin typeface="+mj-lt"/>
              </a:rPr>
              <a:t>number2</a:t>
            </a:r>
            <a:r>
              <a:rPr lang="en-US" sz="2000" b="1" dirty="0">
                <a:latin typeface="+mj-lt"/>
              </a:rPr>
              <a:t>. </a:t>
            </a:r>
            <a:r>
              <a:rPr lang="en-US" sz="2000" dirty="0">
                <a:latin typeface="+mj-lt"/>
              </a:rPr>
              <a:t>Ask the user to input the difference of the two numbers with always the greater number as the first operand. If the user inputs wrong answer, print a message, “Your answer is wrong. The correct answer is ” with the correct answer. Otherwise print “Your answer is correct.” </a:t>
            </a:r>
          </a:p>
          <a:p>
            <a:pPr algn="just">
              <a:buClr>
                <a:srgbClr val="D76213"/>
              </a:buClr>
            </a:pPr>
            <a:endParaRPr lang="en-US" sz="2000" dirty="0">
              <a:latin typeface="+mj-lt"/>
            </a:endParaRPr>
          </a:p>
          <a:p>
            <a:pPr algn="just">
              <a:buClr>
                <a:srgbClr val="D76213"/>
              </a:buClr>
            </a:pPr>
            <a:r>
              <a:rPr lang="en-US" sz="2000" dirty="0">
                <a:latin typeface="+mj-lt"/>
              </a:rPr>
              <a:t>Hint:</a:t>
            </a:r>
          </a:p>
          <a:p>
            <a:pPr marL="914388" lvl="1" indent="-457200" algn="just">
              <a:buClr>
                <a:srgbClr val="D76213"/>
              </a:buClr>
              <a:buFont typeface="+mj-lt"/>
              <a:buAutoNum type="arabicPeriod"/>
            </a:pPr>
            <a:r>
              <a:rPr lang="en-US" sz="2000" dirty="0">
                <a:latin typeface="+mj-lt"/>
              </a:rPr>
              <a:t> Check if number1 &lt; number2, otherwise swap them</a:t>
            </a:r>
          </a:p>
          <a:p>
            <a:pPr marL="914388" lvl="1" indent="-457200" algn="just">
              <a:buClr>
                <a:srgbClr val="D76213"/>
              </a:buClr>
              <a:buFont typeface="+mj-lt"/>
              <a:buAutoNum type="arabicPeriod"/>
            </a:pPr>
            <a:r>
              <a:rPr lang="en-US" sz="2000" dirty="0">
                <a:latin typeface="+mj-lt"/>
              </a:rPr>
              <a:t>Ask the user  what is “number1 – number2”?</a:t>
            </a:r>
          </a:p>
          <a:p>
            <a:pPr marL="914388" lvl="1" indent="-457200" algn="just">
              <a:buClr>
                <a:srgbClr val="D76213"/>
              </a:buClr>
              <a:buFont typeface="+mj-lt"/>
              <a:buAutoNum type="arabicPeriod"/>
            </a:pPr>
            <a:r>
              <a:rPr lang="en-US" sz="2000" dirty="0">
                <a:latin typeface="+mj-lt"/>
              </a:rPr>
              <a:t>Print the message according to the user input</a:t>
            </a:r>
          </a:p>
          <a:p>
            <a:pPr marL="914388" lvl="1" indent="-457200" algn="just">
              <a:buClr>
                <a:srgbClr val="D76213"/>
              </a:buClr>
              <a:buFont typeface="+mj-lt"/>
              <a:buAutoNum type="arabicPeriod"/>
            </a:pPr>
            <a:endParaRPr lang="en-US" sz="2500" dirty="0"/>
          </a:p>
          <a:p>
            <a:pPr lvl="1" algn="just">
              <a:buClr>
                <a:srgbClr val="D76213"/>
              </a:buClr>
            </a:pPr>
            <a:endParaRPr lang="en-US" sz="2500" dirty="0"/>
          </a:p>
        </p:txBody>
      </p:sp>
    </p:spTree>
    <p:extLst>
      <p:ext uri="{BB962C8B-B14F-4D97-AF65-F5344CB8AC3E}">
        <p14:creationId xmlns:p14="http://schemas.microsoft.com/office/powerpoint/2010/main" val="2821831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0" y="-2080"/>
            <a:ext cx="9144000" cy="840280"/>
            <a:chOff x="0" y="-2080"/>
            <a:chExt cx="9144000" cy="840280"/>
          </a:xfrm>
        </p:grpSpPr>
        <p:sp>
          <p:nvSpPr>
            <p:cNvPr id="12" name="Rectangle 11"/>
            <p:cNvSpPr/>
            <p:nvPr/>
          </p:nvSpPr>
          <p:spPr>
            <a:xfrm>
              <a:off x="685800" y="0"/>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imes New Roman"/>
                <a:ea typeface="+mn-ea"/>
                <a:cs typeface="+mn-cs"/>
              </a:endParaRPr>
            </a:p>
          </p:txBody>
        </p:sp>
        <p:sp>
          <p:nvSpPr>
            <p:cNvPr id="18"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title"/>
          </p:nvPr>
        </p:nvSpPr>
        <p:spPr>
          <a:xfrm>
            <a:off x="15240" y="541611"/>
            <a:ext cx="6477000" cy="1143000"/>
          </a:xfrm>
        </p:spPr>
        <p:txBody>
          <a:bodyPr/>
          <a:lstStyle/>
          <a:p>
            <a:r>
              <a:rPr kumimoji="0" lang="en-US" altLang="en-US" sz="3600" b="1" i="0" kern="1200" dirty="0">
                <a:solidFill>
                  <a:srgbClr val="000000"/>
                </a:solidFill>
              </a:rPr>
              <a:t>Writing a Program</a:t>
            </a:r>
            <a:endParaRPr lang="en-US" sz="3600" b="1" dirty="0"/>
          </a:p>
        </p:txBody>
      </p:sp>
      <p:sp>
        <p:nvSpPr>
          <p:cNvPr id="3" name="Content Placeholder 2"/>
          <p:cNvSpPr>
            <a:spLocks noGrp="1"/>
          </p:cNvSpPr>
          <p:nvPr>
            <p:ph idx="1"/>
          </p:nvPr>
        </p:nvSpPr>
        <p:spPr>
          <a:xfrm>
            <a:off x="152400" y="1600200"/>
            <a:ext cx="8686800" cy="4953000"/>
          </a:xfrm>
        </p:spPr>
        <p:txBody>
          <a:bodyPr/>
          <a:lstStyle/>
          <a:p>
            <a:pPr marL="0" indent="0">
              <a:buClr>
                <a:srgbClr val="D76213"/>
              </a:buClr>
              <a:buNone/>
            </a:pPr>
            <a:r>
              <a:rPr lang="en-US" sz="2500" b="1" u="sng" dirty="0">
                <a:solidFill>
                  <a:srgbClr val="FF0000"/>
                </a:solidFill>
              </a:rPr>
              <a:t>Step 1: Designing An Algorithm</a:t>
            </a:r>
          </a:p>
          <a:p>
            <a:pPr marL="0" indent="0" algn="just">
              <a:buClr>
                <a:srgbClr val="D76213"/>
              </a:buClr>
              <a:buNone/>
            </a:pPr>
            <a:endParaRPr lang="en-US" sz="2500" dirty="0"/>
          </a:p>
          <a:p>
            <a:pPr marL="914400" lvl="1" indent="-457200" algn="just">
              <a:buClr>
                <a:srgbClr val="D76213"/>
              </a:buClr>
              <a:buFont typeface="+mj-lt"/>
              <a:buAutoNum type="arabicPeriod"/>
            </a:pPr>
            <a:r>
              <a:rPr lang="en-US" dirty="0"/>
              <a:t>Generate two random </a:t>
            </a:r>
            <a:r>
              <a:rPr lang="en-US" altLang="en-US" dirty="0">
                <a:solidFill>
                  <a:srgbClr val="000000"/>
                </a:solidFill>
                <a:cs typeface="Arial" panose="020B0604020202020204" pitchFamily="34" charset="0"/>
                <a:sym typeface="Arial" panose="020B0604020202020204" pitchFamily="34" charset="0"/>
              </a:rPr>
              <a:t>numbers</a:t>
            </a:r>
            <a:r>
              <a:rPr lang="en-US" dirty="0"/>
              <a:t>.</a:t>
            </a:r>
          </a:p>
          <a:p>
            <a:pPr marL="914400" lvl="1" indent="-457200" algn="just">
              <a:buClr>
                <a:srgbClr val="D76213"/>
              </a:buClr>
              <a:buFont typeface="+mj-lt"/>
              <a:buAutoNum type="arabicPeriod"/>
            </a:pPr>
            <a:r>
              <a:rPr lang="en-US" dirty="0"/>
              <a:t>Check if number1 &lt; number2, otherwise swap them</a:t>
            </a:r>
          </a:p>
          <a:p>
            <a:pPr marL="914400" lvl="1" indent="-457200" algn="just">
              <a:buClr>
                <a:srgbClr val="D76213"/>
              </a:buClr>
              <a:buFont typeface="+mj-lt"/>
              <a:buAutoNum type="arabicPeriod"/>
            </a:pPr>
            <a:r>
              <a:rPr lang="en-US" dirty="0"/>
              <a:t>Prompt the student to answer “what is number1 – number2?”</a:t>
            </a:r>
          </a:p>
          <a:p>
            <a:pPr marL="914400" lvl="1" indent="-457200" algn="just">
              <a:buClr>
                <a:srgbClr val="D76213"/>
              </a:buClr>
              <a:buFont typeface="+mj-lt"/>
              <a:buAutoNum type="arabicPeriod"/>
            </a:pPr>
            <a:r>
              <a:rPr lang="en-US" dirty="0"/>
              <a:t>Grade the answer and display the result</a:t>
            </a:r>
          </a:p>
          <a:p>
            <a:pPr marL="914400" lvl="1" indent="-457200" algn="just">
              <a:buClr>
                <a:srgbClr val="D76213"/>
              </a:buClr>
              <a:buFont typeface="+mj-lt"/>
              <a:buAutoNum type="arabicPeriod"/>
            </a:pPr>
            <a:endParaRPr lang="en-US" dirty="0"/>
          </a:p>
          <a:p>
            <a:pPr marL="914400" lvl="1" indent="-457200" algn="just">
              <a:buClr>
                <a:srgbClr val="D76213"/>
              </a:buClr>
              <a:buFont typeface="+mj-lt"/>
              <a:buAutoNum type="arabicPeriod"/>
            </a:pPr>
            <a:endParaRPr lang="en-US" dirty="0"/>
          </a:p>
          <a:p>
            <a:pPr marL="800100" lvl="1" indent="-342900" algn="just">
              <a:buClr>
                <a:srgbClr val="D76213"/>
              </a:buClr>
              <a:buFont typeface="Wingdings" panose="05000000000000000000" pitchFamily="2" charset="2"/>
              <a:buChar char="v"/>
            </a:pPr>
            <a:r>
              <a:rPr lang="en-US" dirty="0">
                <a:solidFill>
                  <a:srgbClr val="FF0000"/>
                </a:solidFill>
              </a:rPr>
              <a:t>Subtraction.cpp</a:t>
            </a:r>
          </a:p>
        </p:txBody>
      </p:sp>
    </p:spTree>
    <p:extLst>
      <p:ext uri="{BB962C8B-B14F-4D97-AF65-F5344CB8AC3E}">
        <p14:creationId xmlns:p14="http://schemas.microsoft.com/office/powerpoint/2010/main" val="3524809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FBE8E80C-0948-4C1D-A4C0-9C018D4A2AAF}"/>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Nested </a:t>
            </a:r>
            <a:r>
              <a:rPr lang="en-US" altLang="en-US" sz="3400" dirty="0">
                <a:latin typeface="Courier New" panose="02070309020205020404" pitchFamily="49" charset="0"/>
                <a:cs typeface="Courier New" panose="02070309020205020404" pitchFamily="49" charset="0"/>
              </a:rPr>
              <a:t>if</a:t>
            </a:r>
            <a:r>
              <a:rPr lang="en-US" altLang="en-US" sz="3400" dirty="0"/>
              <a:t> Statements</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D80C44B9-71EA-426F-8CC6-A8D12C517357}"/>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4.5</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ADFA19DE-1D36-46AC-B6CB-5E06264338F0}"/>
              </a:ext>
            </a:extLst>
          </p:cNvPr>
          <p:cNvSpPr txBox="1">
            <a:spLocks noGrp="1"/>
          </p:cNvSpPr>
          <p:nvPr>
            <p:ph type="title"/>
          </p:nvPr>
        </p:nvSpPr>
        <p:spPr>
          <a:xfrm>
            <a:off x="76200" y="609600"/>
            <a:ext cx="8229600" cy="10985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Nested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if</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Statements</a:t>
            </a:r>
          </a:p>
        </p:txBody>
      </p:sp>
      <p:sp>
        <p:nvSpPr>
          <p:cNvPr id="30723" name="Content Placeholder 2">
            <a:extLst>
              <a:ext uri="{FF2B5EF4-FFF2-40B4-BE49-F238E27FC236}">
                <a16:creationId xmlns:a16="http://schemas.microsoft.com/office/drawing/2014/main" id="{387DDC6E-1E7A-4EAF-8F19-EF7E3B0F6940}"/>
              </a:ext>
            </a:extLst>
          </p:cNvPr>
          <p:cNvSpPr>
            <a:spLocks noGrp="1" noChangeArrowheads="1"/>
          </p:cNvSpPr>
          <p:nvPr>
            <p:ph type="body" idx="1"/>
          </p:nvPr>
        </p:nvSpPr>
        <p:spPr>
          <a:xfrm>
            <a:off x="304800" y="2057400"/>
            <a:ext cx="8229600" cy="4525963"/>
          </a:xfrm>
        </p:spPr>
        <p:txBody>
          <a:bodyPr/>
          <a:lstStyle/>
          <a:p>
            <a:pPr marL="525463" indent="-423863">
              <a:defRPr/>
            </a:pPr>
            <a:r>
              <a:rPr lang="en-US" altLang="en-US" sz="2800" dirty="0"/>
              <a:t>An </a:t>
            </a:r>
            <a:r>
              <a:rPr lang="en-US" altLang="en-US" sz="2800" dirty="0">
                <a:latin typeface="Courier New" panose="02070309020205020404" pitchFamily="49" charset="0"/>
              </a:rPr>
              <a:t>if</a:t>
            </a:r>
            <a:r>
              <a:rPr lang="en-US" altLang="en-US" sz="2800" dirty="0"/>
              <a:t> statement that is nested inside another </a:t>
            </a:r>
            <a:r>
              <a:rPr lang="en-US" altLang="en-US" sz="2800" dirty="0">
                <a:latin typeface="Courier New" panose="02070309020205020404" pitchFamily="49" charset="0"/>
              </a:rPr>
              <a:t>if</a:t>
            </a:r>
            <a:r>
              <a:rPr lang="en-US" altLang="en-US" sz="2800" dirty="0"/>
              <a:t> statement</a:t>
            </a:r>
          </a:p>
          <a:p>
            <a:pPr marL="525463" indent="-423863">
              <a:defRPr/>
            </a:pPr>
            <a:endParaRPr lang="en-US" altLang="en-US" sz="2800" dirty="0"/>
          </a:p>
          <a:p>
            <a:pPr marL="525463" indent="-423863">
              <a:defRPr/>
            </a:pPr>
            <a:r>
              <a:rPr lang="en-US" altLang="en-US" sz="2800" dirty="0"/>
              <a:t>Nested </a:t>
            </a:r>
            <a:r>
              <a:rPr lang="en-US" altLang="en-US" sz="2800" dirty="0">
                <a:latin typeface="Courier New" panose="02070309020205020404" pitchFamily="49" charset="0"/>
              </a:rPr>
              <a:t>if</a:t>
            </a:r>
            <a:r>
              <a:rPr lang="en-US" altLang="en-US" sz="2800" dirty="0"/>
              <a:t> statements can be used to test more than one condition</a:t>
            </a:r>
          </a:p>
          <a:p>
            <a:pPr>
              <a:defRPr/>
            </a:pPr>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2A00CAD7-4769-4C4E-BD18-0589A4D4300E}"/>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Relational Operators</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CF505247-0B60-4954-9F87-40DB899BA750}"/>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4.1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AD5A003-0495-4D4D-BF59-9CF02E76B6DA}"/>
              </a:ext>
            </a:extLst>
          </p:cNvPr>
          <p:cNvSpPr>
            <a:spLocks noGrp="1" noChangeArrowheads="1"/>
          </p:cNvSpPr>
          <p:nvPr>
            <p:ph type="title"/>
          </p:nvPr>
        </p:nvSpPr>
        <p:spPr>
          <a:xfrm>
            <a:off x="152400" y="838201"/>
            <a:ext cx="8229600" cy="627452"/>
          </a:xfrm>
        </p:spPr>
        <p:txBody>
          <a:bodyPr/>
          <a:lstStyle/>
          <a:p>
            <a:pPr eaLnBrk="1" hangingPunct="1">
              <a:buFont typeface="Times New Roman" panose="02020603050405020304" pitchFamily="18" charset="0"/>
              <a:buNone/>
            </a:pPr>
            <a:r>
              <a:rPr lang="en-US" altLang="en-US" sz="3200" b="1" i="0" dirty="0">
                <a:cs typeface="Times New Roman" panose="02020603050405020304" pitchFamily="18" charset="0"/>
                <a:sym typeface="Times New Roman" panose="02020603050405020304" pitchFamily="18" charset="0"/>
              </a:rPr>
              <a:t>Nested if Statement Flowcharts</a:t>
            </a:r>
          </a:p>
        </p:txBody>
      </p:sp>
      <p:grpSp>
        <p:nvGrpSpPr>
          <p:cNvPr id="43011" name="Group 34" descr="The action starts with the question, is it cold outside? is yes, the actions to ask is it snowing? If yes, the action is to wear a parka. If no, the action is to wear a jacket. If the answer to the question, Is it cold outside? is no, the action is to wear shorts">
            <a:extLst>
              <a:ext uri="{FF2B5EF4-FFF2-40B4-BE49-F238E27FC236}">
                <a16:creationId xmlns:a16="http://schemas.microsoft.com/office/drawing/2014/main" id="{E6BA92DE-9F44-4AB4-90DF-89EF6E98F583}"/>
              </a:ext>
            </a:extLst>
          </p:cNvPr>
          <p:cNvGrpSpPr>
            <a:grpSpLocks/>
          </p:cNvGrpSpPr>
          <p:nvPr/>
        </p:nvGrpSpPr>
        <p:grpSpPr bwMode="auto">
          <a:xfrm>
            <a:off x="1066800" y="1447800"/>
            <a:ext cx="7010400" cy="4953000"/>
            <a:chOff x="864" y="672"/>
            <a:chExt cx="4416" cy="3120"/>
          </a:xfrm>
        </p:grpSpPr>
        <p:sp>
          <p:nvSpPr>
            <p:cNvPr id="43012" name="Rectangle 5">
              <a:extLst>
                <a:ext uri="{FF2B5EF4-FFF2-40B4-BE49-F238E27FC236}">
                  <a16:creationId xmlns:a16="http://schemas.microsoft.com/office/drawing/2014/main" id="{B53F533C-DEF3-452F-B79A-66135C1D6429}"/>
                </a:ext>
              </a:extLst>
            </p:cNvPr>
            <p:cNvSpPr>
              <a:spLocks noChangeArrowheads="1"/>
            </p:cNvSpPr>
            <p:nvPr/>
          </p:nvSpPr>
          <p:spPr bwMode="auto">
            <a:xfrm rot="2701371">
              <a:off x="2400" y="1152"/>
              <a:ext cx="720" cy="720"/>
            </a:xfrm>
            <a:prstGeom prst="rect">
              <a:avLst/>
            </a:prstGeom>
            <a:solidFill>
              <a:srgbClr val="BBE0E3"/>
            </a:solidFill>
            <a:ln w="9525">
              <a:solidFill>
                <a:schemeClr val="tx1"/>
              </a:solidFill>
              <a:miter lim="800000"/>
              <a:headEnd/>
              <a:tailEnd/>
            </a:ln>
          </p:spPr>
          <p:txBody>
            <a:bodyPr rot="10800000" vert="eaVert" wrap="none" anchor="ct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algn="ctr" eaLnBrk="1" hangingPunct="1"/>
              <a:endParaRPr lang="en-US" altLang="en-US" sz="1800" baseline="0"/>
            </a:p>
          </p:txBody>
        </p:sp>
        <p:sp>
          <p:nvSpPr>
            <p:cNvPr id="43013" name="Rectangle 6">
              <a:extLst>
                <a:ext uri="{FF2B5EF4-FFF2-40B4-BE49-F238E27FC236}">
                  <a16:creationId xmlns:a16="http://schemas.microsoft.com/office/drawing/2014/main" id="{CBBED9CA-6DC2-43E8-9AA8-6C085E6684B1}"/>
                </a:ext>
              </a:extLst>
            </p:cNvPr>
            <p:cNvSpPr>
              <a:spLocks noChangeArrowheads="1"/>
            </p:cNvSpPr>
            <p:nvPr/>
          </p:nvSpPr>
          <p:spPr bwMode="auto">
            <a:xfrm>
              <a:off x="2688" y="2544"/>
              <a:ext cx="864" cy="240"/>
            </a:xfrm>
            <a:prstGeom prst="rect">
              <a:avLst/>
            </a:prstGeom>
            <a:solidFill>
              <a:srgbClr val="BBE0E3"/>
            </a:solidFill>
            <a:ln w="9525">
              <a:solidFill>
                <a:schemeClr val="tx1"/>
              </a:solidFill>
              <a:miter lim="800000"/>
              <a:headEnd/>
              <a:tailEnd/>
            </a:ln>
          </p:spPr>
          <p:txBody>
            <a:bodyPr wrap="none" anchor="ct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baseline="0"/>
                <a:t>Wear a jacket.</a:t>
              </a:r>
            </a:p>
          </p:txBody>
        </p:sp>
        <p:cxnSp>
          <p:nvCxnSpPr>
            <p:cNvPr id="43014" name="AutoShape 7">
              <a:extLst>
                <a:ext uri="{FF2B5EF4-FFF2-40B4-BE49-F238E27FC236}">
                  <a16:creationId xmlns:a16="http://schemas.microsoft.com/office/drawing/2014/main" id="{732D39FA-C086-43DA-929E-BFC9C6D45A67}"/>
                </a:ext>
              </a:extLst>
            </p:cNvPr>
            <p:cNvCxnSpPr>
              <a:cxnSpLocks noChangeShapeType="1"/>
            </p:cNvCxnSpPr>
            <p:nvPr/>
          </p:nvCxnSpPr>
          <p:spPr bwMode="auto">
            <a:xfrm>
              <a:off x="3312" y="1488"/>
              <a:ext cx="696" cy="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3015" name="Text Box 8">
              <a:extLst>
                <a:ext uri="{FF2B5EF4-FFF2-40B4-BE49-F238E27FC236}">
                  <a16:creationId xmlns:a16="http://schemas.microsoft.com/office/drawing/2014/main" id="{540EEF9A-C33C-4431-BF0B-EE2359071B84}"/>
                </a:ext>
              </a:extLst>
            </p:cNvPr>
            <p:cNvSpPr txBox="1">
              <a:spLocks noChangeArrowheads="1"/>
            </p:cNvSpPr>
            <p:nvPr/>
          </p:nvSpPr>
          <p:spPr bwMode="auto">
            <a:xfrm>
              <a:off x="3637" y="1246"/>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baseline="0"/>
                <a:t>Yes</a:t>
              </a:r>
            </a:p>
          </p:txBody>
        </p:sp>
        <p:sp>
          <p:nvSpPr>
            <p:cNvPr id="43016" name="Line 9">
              <a:extLst>
                <a:ext uri="{FF2B5EF4-FFF2-40B4-BE49-F238E27FC236}">
                  <a16:creationId xmlns:a16="http://schemas.microsoft.com/office/drawing/2014/main" id="{79A2CF16-E6EB-4B4C-AB2B-9960837516F9}"/>
                </a:ext>
              </a:extLst>
            </p:cNvPr>
            <p:cNvSpPr>
              <a:spLocks noChangeShapeType="1"/>
            </p:cNvSpPr>
            <p:nvPr/>
          </p:nvSpPr>
          <p:spPr bwMode="auto">
            <a:xfrm>
              <a:off x="2757" y="67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3017" name="Text Box 10">
              <a:extLst>
                <a:ext uri="{FF2B5EF4-FFF2-40B4-BE49-F238E27FC236}">
                  <a16:creationId xmlns:a16="http://schemas.microsoft.com/office/drawing/2014/main" id="{E5B46216-F581-4EB6-904F-85146C542AE8}"/>
                </a:ext>
              </a:extLst>
            </p:cNvPr>
            <p:cNvSpPr txBox="1">
              <a:spLocks noChangeArrowheads="1"/>
            </p:cNvSpPr>
            <p:nvPr/>
          </p:nvSpPr>
          <p:spPr bwMode="auto">
            <a:xfrm>
              <a:off x="2448" y="1296"/>
              <a:ext cx="6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baseline="0"/>
                <a:t>Is it cold</a:t>
              </a:r>
            </a:p>
            <a:p>
              <a:pPr algn="ctr" eaLnBrk="1" hangingPunct="1"/>
              <a:r>
                <a:rPr lang="en-US" altLang="en-US" sz="1800" baseline="0"/>
                <a:t>outside?</a:t>
              </a:r>
            </a:p>
          </p:txBody>
        </p:sp>
        <p:sp>
          <p:nvSpPr>
            <p:cNvPr id="43018" name="Rectangle 11">
              <a:extLst>
                <a:ext uri="{FF2B5EF4-FFF2-40B4-BE49-F238E27FC236}">
                  <a16:creationId xmlns:a16="http://schemas.microsoft.com/office/drawing/2014/main" id="{CB7A14DD-9B87-46EF-8E83-7989C6395399}"/>
                </a:ext>
              </a:extLst>
            </p:cNvPr>
            <p:cNvSpPr>
              <a:spLocks noChangeArrowheads="1"/>
            </p:cNvSpPr>
            <p:nvPr/>
          </p:nvSpPr>
          <p:spPr bwMode="auto">
            <a:xfrm>
              <a:off x="864" y="1776"/>
              <a:ext cx="1200" cy="240"/>
            </a:xfrm>
            <a:prstGeom prst="rect">
              <a:avLst/>
            </a:prstGeom>
            <a:solidFill>
              <a:srgbClr val="BBE0E3"/>
            </a:solidFill>
            <a:ln w="9525">
              <a:solidFill>
                <a:schemeClr val="tx1"/>
              </a:solidFill>
              <a:miter lim="800000"/>
              <a:headEnd/>
              <a:tailEnd/>
            </a:ln>
          </p:spPr>
          <p:txBody>
            <a:bodyPr wrap="none" anchor="ct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baseline="0"/>
                <a:t>Wear shorts.</a:t>
              </a:r>
            </a:p>
          </p:txBody>
        </p:sp>
        <p:cxnSp>
          <p:nvCxnSpPr>
            <p:cNvPr id="43019" name="AutoShape 12">
              <a:extLst>
                <a:ext uri="{FF2B5EF4-FFF2-40B4-BE49-F238E27FC236}">
                  <a16:creationId xmlns:a16="http://schemas.microsoft.com/office/drawing/2014/main" id="{6FF7968B-D761-4957-8E5F-E89EB6BCCAB9}"/>
                </a:ext>
              </a:extLst>
            </p:cNvPr>
            <p:cNvCxnSpPr>
              <a:cxnSpLocks noChangeShapeType="1"/>
              <a:endCxn id="43018" idx="0"/>
            </p:cNvCxnSpPr>
            <p:nvPr/>
          </p:nvCxnSpPr>
          <p:spPr bwMode="auto">
            <a:xfrm rot="10800000" flipV="1">
              <a:off x="1464" y="1489"/>
              <a:ext cx="744" cy="287"/>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3020" name="Rectangle 15">
              <a:extLst>
                <a:ext uri="{FF2B5EF4-FFF2-40B4-BE49-F238E27FC236}">
                  <a16:creationId xmlns:a16="http://schemas.microsoft.com/office/drawing/2014/main" id="{7567E895-DF2A-4B99-BCAE-390892727B90}"/>
                </a:ext>
              </a:extLst>
            </p:cNvPr>
            <p:cNvSpPr>
              <a:spLocks noChangeArrowheads="1"/>
            </p:cNvSpPr>
            <p:nvPr/>
          </p:nvSpPr>
          <p:spPr bwMode="auto">
            <a:xfrm rot="2701371">
              <a:off x="3720" y="1944"/>
              <a:ext cx="528" cy="576"/>
            </a:xfrm>
            <a:prstGeom prst="rect">
              <a:avLst/>
            </a:prstGeom>
            <a:solidFill>
              <a:srgbClr val="BBE0E3"/>
            </a:solidFill>
            <a:ln w="9525">
              <a:solidFill>
                <a:schemeClr val="tx1"/>
              </a:solidFill>
              <a:miter lim="800000"/>
              <a:headEnd/>
              <a:tailEnd/>
            </a:ln>
          </p:spPr>
          <p:txBody>
            <a:bodyPr rot="10800000" vert="eaVert" wrap="none" anchor="ct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algn="ctr" eaLnBrk="1" hangingPunct="1"/>
              <a:endParaRPr lang="en-US" altLang="en-US" sz="1800" baseline="0"/>
            </a:p>
          </p:txBody>
        </p:sp>
        <p:sp>
          <p:nvSpPr>
            <p:cNvPr id="43021" name="Text Box 16">
              <a:extLst>
                <a:ext uri="{FF2B5EF4-FFF2-40B4-BE49-F238E27FC236}">
                  <a16:creationId xmlns:a16="http://schemas.microsoft.com/office/drawing/2014/main" id="{AF80D440-6950-4122-BCBE-A099CA869E05}"/>
                </a:ext>
              </a:extLst>
            </p:cNvPr>
            <p:cNvSpPr txBox="1">
              <a:spLocks noChangeArrowheads="1"/>
            </p:cNvSpPr>
            <p:nvPr/>
          </p:nvSpPr>
          <p:spPr bwMode="auto">
            <a:xfrm>
              <a:off x="3624" y="1968"/>
              <a:ext cx="6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baseline="0"/>
                <a:t>Is it</a:t>
              </a:r>
            </a:p>
            <a:p>
              <a:pPr algn="ctr" eaLnBrk="1" hangingPunct="1"/>
              <a:r>
                <a:rPr lang="en-US" altLang="en-US" sz="1800" baseline="0"/>
                <a:t>snowing?</a:t>
              </a:r>
            </a:p>
          </p:txBody>
        </p:sp>
        <p:sp>
          <p:nvSpPr>
            <p:cNvPr id="43022" name="Rectangle 17">
              <a:extLst>
                <a:ext uri="{FF2B5EF4-FFF2-40B4-BE49-F238E27FC236}">
                  <a16:creationId xmlns:a16="http://schemas.microsoft.com/office/drawing/2014/main" id="{5C365B3E-F13A-4D39-BFB6-E631BB15A102}"/>
                </a:ext>
              </a:extLst>
            </p:cNvPr>
            <p:cNvSpPr>
              <a:spLocks noChangeArrowheads="1"/>
            </p:cNvSpPr>
            <p:nvPr/>
          </p:nvSpPr>
          <p:spPr bwMode="auto">
            <a:xfrm>
              <a:off x="4416" y="2544"/>
              <a:ext cx="864" cy="240"/>
            </a:xfrm>
            <a:prstGeom prst="rect">
              <a:avLst/>
            </a:prstGeom>
            <a:solidFill>
              <a:srgbClr val="BBE0E3"/>
            </a:solidFill>
            <a:ln w="9525">
              <a:solidFill>
                <a:schemeClr val="tx1"/>
              </a:solidFill>
              <a:miter lim="800000"/>
              <a:headEnd/>
              <a:tailEnd/>
            </a:ln>
          </p:spPr>
          <p:txBody>
            <a:bodyPr wrap="none" anchor="ct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baseline="0"/>
                <a:t>Wear a parka.</a:t>
              </a:r>
            </a:p>
          </p:txBody>
        </p:sp>
        <p:cxnSp>
          <p:nvCxnSpPr>
            <p:cNvPr id="43023" name="AutoShape 18">
              <a:extLst>
                <a:ext uri="{FF2B5EF4-FFF2-40B4-BE49-F238E27FC236}">
                  <a16:creationId xmlns:a16="http://schemas.microsoft.com/office/drawing/2014/main" id="{7E7AB27A-7448-4FE5-93B9-FB8C301B8616}"/>
                </a:ext>
              </a:extLst>
            </p:cNvPr>
            <p:cNvCxnSpPr>
              <a:cxnSpLocks noChangeShapeType="1"/>
              <a:endCxn id="43013" idx="0"/>
            </p:cNvCxnSpPr>
            <p:nvPr/>
          </p:nvCxnSpPr>
          <p:spPr bwMode="auto">
            <a:xfrm rot="10800000" flipV="1">
              <a:off x="3120" y="2256"/>
              <a:ext cx="456" cy="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3024" name="Text Box 20">
              <a:extLst>
                <a:ext uri="{FF2B5EF4-FFF2-40B4-BE49-F238E27FC236}">
                  <a16:creationId xmlns:a16="http://schemas.microsoft.com/office/drawing/2014/main" id="{B01B84EA-96A7-4A6E-B431-7A6784F8F235}"/>
                </a:ext>
              </a:extLst>
            </p:cNvPr>
            <p:cNvSpPr txBox="1">
              <a:spLocks noChangeArrowheads="1"/>
            </p:cNvSpPr>
            <p:nvPr/>
          </p:nvSpPr>
          <p:spPr bwMode="auto">
            <a:xfrm>
              <a:off x="1728" y="1198"/>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baseline="0"/>
                <a:t>No</a:t>
              </a:r>
            </a:p>
          </p:txBody>
        </p:sp>
        <p:sp>
          <p:nvSpPr>
            <p:cNvPr id="43025" name="Text Box 21">
              <a:extLst>
                <a:ext uri="{FF2B5EF4-FFF2-40B4-BE49-F238E27FC236}">
                  <a16:creationId xmlns:a16="http://schemas.microsoft.com/office/drawing/2014/main" id="{6E63DCD1-0809-4355-9F71-A42468AAB1E7}"/>
                </a:ext>
              </a:extLst>
            </p:cNvPr>
            <p:cNvSpPr txBox="1">
              <a:spLocks noChangeArrowheads="1"/>
            </p:cNvSpPr>
            <p:nvPr/>
          </p:nvSpPr>
          <p:spPr bwMode="auto">
            <a:xfrm>
              <a:off x="3216" y="2016"/>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baseline="0"/>
                <a:t>No</a:t>
              </a:r>
            </a:p>
          </p:txBody>
        </p:sp>
        <p:cxnSp>
          <p:nvCxnSpPr>
            <p:cNvPr id="43026" name="AutoShape 22">
              <a:extLst>
                <a:ext uri="{FF2B5EF4-FFF2-40B4-BE49-F238E27FC236}">
                  <a16:creationId xmlns:a16="http://schemas.microsoft.com/office/drawing/2014/main" id="{FF8291D6-24AC-47FC-9B85-EFE27541975A}"/>
                </a:ext>
              </a:extLst>
            </p:cNvPr>
            <p:cNvCxnSpPr>
              <a:cxnSpLocks noChangeShapeType="1"/>
              <a:endCxn id="43022" idx="0"/>
            </p:cNvCxnSpPr>
            <p:nvPr/>
          </p:nvCxnSpPr>
          <p:spPr bwMode="auto">
            <a:xfrm>
              <a:off x="4416" y="2208"/>
              <a:ext cx="432" cy="336"/>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3027" name="Text Box 23">
              <a:extLst>
                <a:ext uri="{FF2B5EF4-FFF2-40B4-BE49-F238E27FC236}">
                  <a16:creationId xmlns:a16="http://schemas.microsoft.com/office/drawing/2014/main" id="{2B6DA7C8-5608-4DCE-99EF-E6763F2A3096}"/>
                </a:ext>
              </a:extLst>
            </p:cNvPr>
            <p:cNvSpPr txBox="1">
              <a:spLocks noChangeArrowheads="1"/>
            </p:cNvSpPr>
            <p:nvPr/>
          </p:nvSpPr>
          <p:spPr bwMode="auto">
            <a:xfrm>
              <a:off x="4464" y="1968"/>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baseline="0"/>
                <a:t>Yes</a:t>
              </a:r>
            </a:p>
          </p:txBody>
        </p:sp>
        <p:sp>
          <p:nvSpPr>
            <p:cNvPr id="43028" name="Line 26">
              <a:extLst>
                <a:ext uri="{FF2B5EF4-FFF2-40B4-BE49-F238E27FC236}">
                  <a16:creationId xmlns:a16="http://schemas.microsoft.com/office/drawing/2014/main" id="{B86E4BDF-6EFC-4DE7-87E4-C955590A171A}"/>
                </a:ext>
              </a:extLst>
            </p:cNvPr>
            <p:cNvSpPr>
              <a:spLocks noChangeShapeType="1"/>
            </p:cNvSpPr>
            <p:nvPr/>
          </p:nvSpPr>
          <p:spPr bwMode="auto">
            <a:xfrm>
              <a:off x="1440" y="2016"/>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3029" name="Line 27">
              <a:extLst>
                <a:ext uri="{FF2B5EF4-FFF2-40B4-BE49-F238E27FC236}">
                  <a16:creationId xmlns:a16="http://schemas.microsoft.com/office/drawing/2014/main" id="{FDB7A371-81AE-4A84-8770-DDA1D9C7C452}"/>
                </a:ext>
              </a:extLst>
            </p:cNvPr>
            <p:cNvSpPr>
              <a:spLocks noChangeShapeType="1"/>
            </p:cNvSpPr>
            <p:nvPr/>
          </p:nvSpPr>
          <p:spPr bwMode="auto">
            <a:xfrm>
              <a:off x="3120" y="3216"/>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3030" name="Line 28">
              <a:extLst>
                <a:ext uri="{FF2B5EF4-FFF2-40B4-BE49-F238E27FC236}">
                  <a16:creationId xmlns:a16="http://schemas.microsoft.com/office/drawing/2014/main" id="{5DE1F7FA-727C-48CF-AB58-AF22475CFDF0}"/>
                </a:ext>
              </a:extLst>
            </p:cNvPr>
            <p:cNvSpPr>
              <a:spLocks noChangeShapeType="1"/>
            </p:cNvSpPr>
            <p:nvPr/>
          </p:nvSpPr>
          <p:spPr bwMode="auto">
            <a:xfrm>
              <a:off x="4848" y="278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3031" name="Line 30">
              <a:extLst>
                <a:ext uri="{FF2B5EF4-FFF2-40B4-BE49-F238E27FC236}">
                  <a16:creationId xmlns:a16="http://schemas.microsoft.com/office/drawing/2014/main" id="{A22F94F0-E2DC-45D9-8EB4-390ED5582F26}"/>
                </a:ext>
              </a:extLst>
            </p:cNvPr>
            <p:cNvSpPr>
              <a:spLocks noChangeShapeType="1"/>
            </p:cNvSpPr>
            <p:nvPr/>
          </p:nvSpPr>
          <p:spPr bwMode="auto">
            <a:xfrm>
              <a:off x="3120" y="278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3032" name="Line 31">
              <a:extLst>
                <a:ext uri="{FF2B5EF4-FFF2-40B4-BE49-F238E27FC236}">
                  <a16:creationId xmlns:a16="http://schemas.microsoft.com/office/drawing/2014/main" id="{C35C2414-9FA6-4B25-8809-D56507B305CE}"/>
                </a:ext>
              </a:extLst>
            </p:cNvPr>
            <p:cNvSpPr>
              <a:spLocks noChangeShapeType="1"/>
            </p:cNvSpPr>
            <p:nvPr/>
          </p:nvSpPr>
          <p:spPr bwMode="auto">
            <a:xfrm>
              <a:off x="1440" y="3600"/>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3033" name="Line 32">
              <a:extLst>
                <a:ext uri="{FF2B5EF4-FFF2-40B4-BE49-F238E27FC236}">
                  <a16:creationId xmlns:a16="http://schemas.microsoft.com/office/drawing/2014/main" id="{85AF5640-87BC-44CA-B712-520712458B98}"/>
                </a:ext>
              </a:extLst>
            </p:cNvPr>
            <p:cNvSpPr>
              <a:spLocks noChangeShapeType="1"/>
            </p:cNvSpPr>
            <p:nvPr/>
          </p:nvSpPr>
          <p:spPr bwMode="auto">
            <a:xfrm>
              <a:off x="3984" y="321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3034" name="Line 33">
              <a:extLst>
                <a:ext uri="{FF2B5EF4-FFF2-40B4-BE49-F238E27FC236}">
                  <a16:creationId xmlns:a16="http://schemas.microsoft.com/office/drawing/2014/main" id="{C6978A34-472A-40A2-8E4C-0FD5F131733F}"/>
                </a:ext>
              </a:extLst>
            </p:cNvPr>
            <p:cNvSpPr>
              <a:spLocks noChangeShapeType="1"/>
            </p:cNvSpPr>
            <p:nvPr/>
          </p:nvSpPr>
          <p:spPr bwMode="auto">
            <a:xfrm>
              <a:off x="2736" y="360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Box 4">
            <a:extLst>
              <a:ext uri="{FF2B5EF4-FFF2-40B4-BE49-F238E27FC236}">
                <a16:creationId xmlns:a16="http://schemas.microsoft.com/office/drawing/2014/main" id="{338F7A9A-7871-4018-8EC8-19BD3D83900D}"/>
              </a:ext>
            </a:extLst>
          </p:cNvPr>
          <p:cNvSpPr txBox="1">
            <a:spLocks noChangeArrowheads="1"/>
          </p:cNvSpPr>
          <p:nvPr/>
        </p:nvSpPr>
        <p:spPr bwMode="auto">
          <a:xfrm>
            <a:off x="981075" y="1573213"/>
            <a:ext cx="5257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a:latin typeface="Courier New" panose="02070309020205020404" pitchFamily="49" charset="0"/>
                <a:cs typeface="Courier New" panose="02070309020205020404" pitchFamily="49" charset="0"/>
              </a:rPr>
              <a:t>if (coldOutside)</a:t>
            </a:r>
          </a:p>
          <a:p>
            <a:pPr eaLnBrk="1" hangingPunct="1"/>
            <a:r>
              <a:rPr lang="en-US" altLang="en-US" sz="2800">
                <a:latin typeface="Courier New" panose="02070309020205020404" pitchFamily="49" charset="0"/>
                <a:cs typeface="Courier New" panose="02070309020205020404" pitchFamily="49" charset="0"/>
              </a:rPr>
              <a:t>{</a:t>
            </a:r>
          </a:p>
          <a:p>
            <a:pPr eaLnBrk="1" hangingPunct="1"/>
            <a:r>
              <a:rPr lang="en-US" altLang="en-US" sz="2800">
                <a:latin typeface="Courier New" panose="02070309020205020404" pitchFamily="49" charset="0"/>
                <a:cs typeface="Courier New" panose="02070309020205020404" pitchFamily="49" charset="0"/>
              </a:rPr>
              <a:t>     if (snowing)</a:t>
            </a:r>
          </a:p>
          <a:p>
            <a:pPr eaLnBrk="1" hangingPunct="1"/>
            <a:r>
              <a:rPr lang="en-US" altLang="en-US" sz="2800">
                <a:latin typeface="Courier New" panose="02070309020205020404" pitchFamily="49" charset="0"/>
                <a:cs typeface="Courier New" panose="02070309020205020404" pitchFamily="49" charset="0"/>
              </a:rPr>
              <a:t>     {</a:t>
            </a:r>
          </a:p>
          <a:p>
            <a:pPr eaLnBrk="1" hangingPunct="1"/>
            <a:r>
              <a:rPr lang="en-US" altLang="en-US" sz="2800">
                <a:latin typeface="Courier New" panose="02070309020205020404" pitchFamily="49" charset="0"/>
                <a:cs typeface="Courier New" panose="02070309020205020404" pitchFamily="49" charset="0"/>
              </a:rPr>
              <a:t>          wearParka();</a:t>
            </a:r>
          </a:p>
          <a:p>
            <a:pPr eaLnBrk="1" hangingPunct="1"/>
            <a:r>
              <a:rPr lang="en-US" altLang="en-US" sz="2800">
                <a:latin typeface="Courier New" panose="02070309020205020404" pitchFamily="49" charset="0"/>
                <a:cs typeface="Courier New" panose="02070309020205020404" pitchFamily="49" charset="0"/>
              </a:rPr>
              <a:t>     }</a:t>
            </a:r>
          </a:p>
          <a:p>
            <a:pPr eaLnBrk="1" hangingPunct="1"/>
            <a:r>
              <a:rPr lang="en-US" altLang="en-US" sz="2800">
                <a:latin typeface="Courier New" panose="02070309020205020404" pitchFamily="49" charset="0"/>
                <a:cs typeface="Courier New" panose="02070309020205020404" pitchFamily="49" charset="0"/>
              </a:rPr>
              <a:t>     else</a:t>
            </a:r>
          </a:p>
          <a:p>
            <a:pPr eaLnBrk="1" hangingPunct="1"/>
            <a:r>
              <a:rPr lang="en-US" altLang="en-US" sz="2800">
                <a:latin typeface="Courier New" panose="02070309020205020404" pitchFamily="49" charset="0"/>
                <a:cs typeface="Courier New" panose="02070309020205020404" pitchFamily="49" charset="0"/>
              </a:rPr>
              <a:t>     {</a:t>
            </a:r>
          </a:p>
          <a:p>
            <a:pPr eaLnBrk="1" hangingPunct="1"/>
            <a:r>
              <a:rPr lang="en-US" altLang="en-US" sz="2800">
                <a:latin typeface="Courier New" panose="02070309020205020404" pitchFamily="49" charset="0"/>
                <a:cs typeface="Courier New" panose="02070309020205020404" pitchFamily="49" charset="0"/>
              </a:rPr>
              <a:t>          wearJacket();</a:t>
            </a:r>
          </a:p>
          <a:p>
            <a:pPr eaLnBrk="1" hangingPunct="1"/>
            <a:r>
              <a:rPr lang="en-US" altLang="en-US" sz="2800">
                <a:latin typeface="Courier New" panose="02070309020205020404" pitchFamily="49" charset="0"/>
                <a:cs typeface="Courier New" panose="02070309020205020404" pitchFamily="49" charset="0"/>
              </a:rPr>
              <a:t>     }</a:t>
            </a:r>
          </a:p>
          <a:p>
            <a:pPr eaLnBrk="1" hangingPunct="1"/>
            <a:r>
              <a:rPr lang="en-US" altLang="en-US" sz="2800">
                <a:latin typeface="Courier New" panose="02070309020205020404" pitchFamily="49" charset="0"/>
                <a:cs typeface="Courier New" panose="02070309020205020404" pitchFamily="49" charset="0"/>
              </a:rPr>
              <a:t>}</a:t>
            </a:r>
          </a:p>
          <a:p>
            <a:pPr eaLnBrk="1" hangingPunct="1"/>
            <a:r>
              <a:rPr lang="en-US" altLang="en-US" sz="2800">
                <a:latin typeface="Courier New" panose="02070309020205020404" pitchFamily="49" charset="0"/>
                <a:cs typeface="Courier New" panose="02070309020205020404" pitchFamily="49" charset="0"/>
              </a:rPr>
              <a:t>else</a:t>
            </a:r>
          </a:p>
          <a:p>
            <a:pPr eaLnBrk="1" hangingPunct="1"/>
            <a:r>
              <a:rPr lang="en-US" altLang="en-US" sz="2800">
                <a:latin typeface="Courier New" panose="02070309020205020404" pitchFamily="49" charset="0"/>
                <a:cs typeface="Courier New" panose="02070309020205020404" pitchFamily="49" charset="0"/>
              </a:rPr>
              <a:t>{</a:t>
            </a:r>
          </a:p>
          <a:p>
            <a:pPr eaLnBrk="1" hangingPunct="1"/>
            <a:r>
              <a:rPr lang="en-US" altLang="en-US" sz="2800">
                <a:latin typeface="Courier New" panose="02070309020205020404" pitchFamily="49" charset="0"/>
                <a:cs typeface="Courier New" panose="02070309020205020404" pitchFamily="49" charset="0"/>
              </a:rPr>
              <a:t>     wearShorts();</a:t>
            </a:r>
          </a:p>
          <a:p>
            <a:pPr eaLnBrk="1" hangingPunct="1"/>
            <a:r>
              <a:rPr lang="en-US" altLang="en-US" sz="2800">
                <a:latin typeface="Courier New" panose="02070309020205020404" pitchFamily="49" charset="0"/>
                <a:cs typeface="Courier New" panose="02070309020205020404" pitchFamily="49" charset="0"/>
              </a:rPr>
              <a:t>}</a:t>
            </a:r>
          </a:p>
        </p:txBody>
      </p:sp>
      <p:sp>
        <p:nvSpPr>
          <p:cNvPr id="6" name="Rectangle 2">
            <a:extLst>
              <a:ext uri="{FF2B5EF4-FFF2-40B4-BE49-F238E27FC236}">
                <a16:creationId xmlns:a16="http://schemas.microsoft.com/office/drawing/2014/main" id="{A85DAE1D-4619-4C40-A06A-B12BB1E5BAC2}"/>
              </a:ext>
            </a:extLst>
          </p:cNvPr>
          <p:cNvSpPr txBox="1">
            <a:spLocks noChangeArrowheads="1"/>
          </p:cNvSpPr>
          <p:nvPr/>
        </p:nvSpPr>
        <p:spPr bwMode="auto">
          <a:xfrm>
            <a:off x="152400" y="838200"/>
            <a:ext cx="8229600" cy="6274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i="1">
                <a:solidFill>
                  <a:schemeClr val="tx2"/>
                </a:solidFill>
                <a:latin typeface="+mj-lt"/>
                <a:ea typeface="+mj-ea"/>
                <a:cs typeface="+mj-cs"/>
              </a:defRPr>
            </a:lvl1pPr>
            <a:lvl2pPr algn="l" rtl="0" eaLnBrk="0" fontAlgn="base" hangingPunct="0">
              <a:spcBef>
                <a:spcPct val="0"/>
              </a:spcBef>
              <a:spcAft>
                <a:spcPct val="0"/>
              </a:spcAft>
              <a:defRPr kumimoji="1" sz="4000" i="1">
                <a:solidFill>
                  <a:schemeClr val="tx2"/>
                </a:solidFill>
                <a:latin typeface="Times New Roman" pitchFamily="18" charset="0"/>
              </a:defRPr>
            </a:lvl2pPr>
            <a:lvl3pPr algn="l" rtl="0" eaLnBrk="0" fontAlgn="base" hangingPunct="0">
              <a:spcBef>
                <a:spcPct val="0"/>
              </a:spcBef>
              <a:spcAft>
                <a:spcPct val="0"/>
              </a:spcAft>
              <a:defRPr kumimoji="1" sz="4000" i="1">
                <a:solidFill>
                  <a:schemeClr val="tx2"/>
                </a:solidFill>
                <a:latin typeface="Times New Roman" pitchFamily="18" charset="0"/>
              </a:defRPr>
            </a:lvl3pPr>
            <a:lvl4pPr algn="l" rtl="0" eaLnBrk="0" fontAlgn="base" hangingPunct="0">
              <a:spcBef>
                <a:spcPct val="0"/>
              </a:spcBef>
              <a:spcAft>
                <a:spcPct val="0"/>
              </a:spcAft>
              <a:defRPr kumimoji="1" sz="4000" i="1">
                <a:solidFill>
                  <a:schemeClr val="tx2"/>
                </a:solidFill>
                <a:latin typeface="Times New Roman" pitchFamily="18" charset="0"/>
              </a:defRPr>
            </a:lvl4pPr>
            <a:lvl5pPr algn="l" rtl="0" eaLnBrk="0" fontAlgn="base" hangingPunct="0">
              <a:spcBef>
                <a:spcPct val="0"/>
              </a:spcBef>
              <a:spcAft>
                <a:spcPct val="0"/>
              </a:spcAft>
              <a:defRPr kumimoji="1" sz="4000" i="1">
                <a:solidFill>
                  <a:schemeClr val="tx2"/>
                </a:solidFill>
                <a:latin typeface="Times New Roman" pitchFamily="18" charset="0"/>
              </a:defRPr>
            </a:lvl5pPr>
            <a:lvl6pPr marL="457200" algn="l" rtl="0" eaLnBrk="0" fontAlgn="base" hangingPunct="0">
              <a:spcBef>
                <a:spcPct val="0"/>
              </a:spcBef>
              <a:spcAft>
                <a:spcPct val="0"/>
              </a:spcAft>
              <a:defRPr kumimoji="1" sz="4000" i="1">
                <a:solidFill>
                  <a:schemeClr val="tx2"/>
                </a:solidFill>
                <a:latin typeface="Times New Roman" pitchFamily="18" charset="0"/>
              </a:defRPr>
            </a:lvl6pPr>
            <a:lvl7pPr marL="914400" algn="l" rtl="0" eaLnBrk="0" fontAlgn="base" hangingPunct="0">
              <a:spcBef>
                <a:spcPct val="0"/>
              </a:spcBef>
              <a:spcAft>
                <a:spcPct val="0"/>
              </a:spcAft>
              <a:defRPr kumimoji="1" sz="4000" i="1">
                <a:solidFill>
                  <a:schemeClr val="tx2"/>
                </a:solidFill>
                <a:latin typeface="Times New Roman" pitchFamily="18" charset="0"/>
              </a:defRPr>
            </a:lvl7pPr>
            <a:lvl8pPr marL="1371600" algn="l" rtl="0" eaLnBrk="0" fontAlgn="base" hangingPunct="0">
              <a:spcBef>
                <a:spcPct val="0"/>
              </a:spcBef>
              <a:spcAft>
                <a:spcPct val="0"/>
              </a:spcAft>
              <a:defRPr kumimoji="1" sz="4000" i="1">
                <a:solidFill>
                  <a:schemeClr val="tx2"/>
                </a:solidFill>
                <a:latin typeface="Times New Roman" pitchFamily="18" charset="0"/>
              </a:defRPr>
            </a:lvl8pPr>
            <a:lvl9pPr marL="1828800" algn="l" rtl="0" eaLnBrk="0" fontAlgn="base" hangingPunct="0">
              <a:spcBef>
                <a:spcPct val="0"/>
              </a:spcBef>
              <a:spcAft>
                <a:spcPct val="0"/>
              </a:spcAft>
              <a:defRPr kumimoji="1" sz="4000" i="1">
                <a:solidFill>
                  <a:schemeClr val="tx2"/>
                </a:solidFill>
                <a:latin typeface="Times New Roman" pitchFamily="18" charset="0"/>
              </a:defRPr>
            </a:lvl9pPr>
          </a:lstStyle>
          <a:p>
            <a:pPr eaLnBrk="1" hangingPunct="1">
              <a:buFont typeface="Times New Roman" panose="02020603050405020304" pitchFamily="18" charset="0"/>
              <a:buNone/>
            </a:pPr>
            <a:r>
              <a:rPr lang="en-US" altLang="en-US" sz="3200" b="1" i="0" kern="0" dirty="0">
                <a:cs typeface="Times New Roman" panose="02020603050405020304" pitchFamily="18" charset="0"/>
                <a:sym typeface="Times New Roman" panose="02020603050405020304" pitchFamily="18" charset="0"/>
              </a:rPr>
              <a:t>Nested if Statement Flowcharts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65E6499F-822E-4CCF-88A0-9131BCA947C4}"/>
              </a:ext>
            </a:extLst>
          </p:cNvPr>
          <p:cNvSpPr>
            <a:spLocks noGrp="1" noChangeArrowheads="1"/>
          </p:cNvSpPr>
          <p:nvPr>
            <p:ph idx="1"/>
          </p:nvPr>
        </p:nvSpPr>
        <p:spPr>
          <a:xfrm>
            <a:off x="304800" y="1981200"/>
            <a:ext cx="8229600" cy="4525962"/>
          </a:xfrm>
        </p:spPr>
        <p:txBody>
          <a:bodyPr/>
          <a:lstStyle/>
          <a:p>
            <a:pPr marL="525463" indent="-425450" eaLnBrk="1" hangingPunct="1">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Curly brace use is not required if there is only one statement to be conditionally executed.</a:t>
            </a:r>
          </a:p>
          <a:p>
            <a:pPr marL="525463" indent="-425450" eaLnBrk="1" hangingPunct="1">
              <a:buFont typeface="Wingdings" panose="05000000000000000000" pitchFamily="2" charset="2"/>
              <a:buChar char="v"/>
            </a:pPr>
            <a:endParaRPr lang="en-US" altLang="en-US" sz="2400" dirty="0">
              <a:solidFill>
                <a:srgbClr val="000000"/>
              </a:solidFill>
              <a:cs typeface="Arial" panose="020B0604020202020204" pitchFamily="34" charset="0"/>
              <a:sym typeface="Arial" panose="020B0604020202020204" pitchFamily="34" charset="0"/>
            </a:endParaRPr>
          </a:p>
          <a:p>
            <a:pPr marL="525463" indent="-425450" eaLnBrk="1" hangingPunct="1">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However, sometimes curly braces can help make the program more readable.</a:t>
            </a:r>
          </a:p>
          <a:p>
            <a:pPr marL="525463" indent="-425450" eaLnBrk="1" hangingPunct="1">
              <a:buFont typeface="Wingdings" panose="05000000000000000000" pitchFamily="2" charset="2"/>
              <a:buChar char="v"/>
            </a:pPr>
            <a:endParaRPr lang="en-US" altLang="en-US" sz="2400" dirty="0">
              <a:solidFill>
                <a:srgbClr val="000000"/>
              </a:solidFill>
              <a:cs typeface="Arial" panose="020B0604020202020204" pitchFamily="34" charset="0"/>
              <a:sym typeface="Arial" panose="020B0604020202020204" pitchFamily="34" charset="0"/>
            </a:endParaRPr>
          </a:p>
          <a:p>
            <a:pPr marL="525463" indent="-425450" eaLnBrk="1" hangingPunct="1">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Additionally, proper indentation makes it much easier to match up else statements with their corresponding if statement</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a:t>
            </a:r>
          </a:p>
        </p:txBody>
      </p:sp>
      <p:sp>
        <p:nvSpPr>
          <p:cNvPr id="6" name="Rectangle 2">
            <a:extLst>
              <a:ext uri="{FF2B5EF4-FFF2-40B4-BE49-F238E27FC236}">
                <a16:creationId xmlns:a16="http://schemas.microsoft.com/office/drawing/2014/main" id="{CA331540-D392-4231-9394-E3FDBF4A9957}"/>
              </a:ext>
            </a:extLst>
          </p:cNvPr>
          <p:cNvSpPr>
            <a:spLocks noGrp="1" noChangeArrowheads="1"/>
          </p:cNvSpPr>
          <p:nvPr>
            <p:ph type="title"/>
          </p:nvPr>
        </p:nvSpPr>
        <p:spPr>
          <a:xfrm>
            <a:off x="152400" y="838201"/>
            <a:ext cx="8229600" cy="627452"/>
          </a:xfrm>
        </p:spPr>
        <p:txBody>
          <a:bodyPr/>
          <a:lstStyle/>
          <a:p>
            <a:pPr eaLnBrk="1" hangingPunct="1">
              <a:buFont typeface="Times New Roman" panose="02020603050405020304" pitchFamily="18" charset="0"/>
              <a:buNone/>
            </a:pPr>
            <a:r>
              <a:rPr lang="en-US" altLang="en-US" sz="3200" b="1" i="0" dirty="0">
                <a:cs typeface="Times New Roman" panose="02020603050405020304" pitchFamily="18" charset="0"/>
                <a:sym typeface="Times New Roman" panose="02020603050405020304" pitchFamily="18" charset="0"/>
              </a:rPr>
              <a:t>Nested if Statement Flowcharts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8820817-4D4A-49EF-9DCD-0BAF5A7633F1}"/>
              </a:ext>
            </a:extLst>
          </p:cNvPr>
          <p:cNvSpPr>
            <a:spLocks noGrp="1" noChangeArrowheads="1"/>
          </p:cNvSpPr>
          <p:nvPr>
            <p:ph type="title"/>
          </p:nvPr>
        </p:nvSpPr>
        <p:spPr>
          <a:xfrm>
            <a:off x="152400" y="757239"/>
            <a:ext cx="8229600" cy="633412"/>
          </a:xfrm>
        </p:spPr>
        <p:txBody>
          <a:bodyPr/>
          <a:lstStyle/>
          <a:p>
            <a:pPr eaLnBrk="1" hangingPunct="1">
              <a:buFont typeface="Times New Roman" panose="02020603050405020304" pitchFamily="18" charset="0"/>
              <a:buNone/>
            </a:pPr>
            <a:r>
              <a:rPr lang="en-US" altLang="en-US" sz="3200" b="1" i="0" dirty="0">
                <a:latin typeface="+mn-lt"/>
                <a:cs typeface="Times New Roman" panose="02020603050405020304" pitchFamily="18" charset="0"/>
                <a:sym typeface="Times New Roman" panose="02020603050405020304" pitchFamily="18" charset="0"/>
              </a:rPr>
              <a:t>Alignment and Nested if Statements</a:t>
            </a:r>
          </a:p>
        </p:txBody>
      </p:sp>
      <p:sp>
        <p:nvSpPr>
          <p:cNvPr id="48131" name="TextBox 4">
            <a:extLst>
              <a:ext uri="{FF2B5EF4-FFF2-40B4-BE49-F238E27FC236}">
                <a16:creationId xmlns:a16="http://schemas.microsoft.com/office/drawing/2014/main" id="{FDEC3CCD-C8B7-4EC6-B969-8903A97AF3D7}"/>
              </a:ext>
            </a:extLst>
          </p:cNvPr>
          <p:cNvSpPr txBox="1">
            <a:spLocks noChangeArrowheads="1"/>
          </p:cNvSpPr>
          <p:nvPr/>
        </p:nvSpPr>
        <p:spPr bwMode="auto">
          <a:xfrm>
            <a:off x="5067300" y="1676400"/>
            <a:ext cx="35052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cs typeface="Arial" panose="020B0604020202020204" pitchFamily="34" charset="0"/>
              </a:defRPr>
            </a:lvl1pPr>
            <a:lvl2pPr marL="742950" indent="-285750">
              <a:defRPr sz="2400" baseline="-25000">
                <a:solidFill>
                  <a:schemeClr val="tx1"/>
                </a:solidFill>
                <a:latin typeface="Times New Roman" panose="02020603050405020304" pitchFamily="18" charset="0"/>
                <a:cs typeface="Arial" panose="020B0604020202020204" pitchFamily="34" charset="0"/>
              </a:defRPr>
            </a:lvl2pPr>
            <a:lvl3pPr marL="1143000" indent="-228600">
              <a:defRPr sz="2400" baseline="-25000">
                <a:solidFill>
                  <a:schemeClr val="tx1"/>
                </a:solidFill>
                <a:latin typeface="Times New Roman" panose="02020603050405020304" pitchFamily="18" charset="0"/>
                <a:cs typeface="Arial" panose="020B0604020202020204" pitchFamily="34" charset="0"/>
              </a:defRPr>
            </a:lvl3pPr>
            <a:lvl4pPr marL="1600200" indent="-228600">
              <a:defRPr sz="2400" baseline="-25000">
                <a:solidFill>
                  <a:schemeClr val="tx1"/>
                </a:solidFill>
                <a:latin typeface="Times New Roman" panose="02020603050405020304" pitchFamily="18" charset="0"/>
                <a:cs typeface="Arial" panose="020B0604020202020204" pitchFamily="34" charset="0"/>
              </a:defRPr>
            </a:lvl4pPr>
            <a:lvl5pPr marL="2057400" indent="-228600">
              <a:defRPr sz="2400" baseline="-25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a:latin typeface="Courier New" panose="02070309020205020404" pitchFamily="49" charset="0"/>
                <a:cs typeface="Courier New" panose="02070309020205020404" pitchFamily="49" charset="0"/>
              </a:rPr>
              <a:t>if (coldOutside)</a:t>
            </a:r>
          </a:p>
          <a:p>
            <a:pPr eaLnBrk="1" hangingPunct="1"/>
            <a:r>
              <a:rPr lang="en-US" altLang="en-US" sz="2800">
                <a:latin typeface="Courier New" panose="02070309020205020404" pitchFamily="49" charset="0"/>
                <a:cs typeface="Courier New" panose="02070309020205020404" pitchFamily="49" charset="0"/>
              </a:rPr>
              <a:t>{</a:t>
            </a:r>
          </a:p>
          <a:p>
            <a:pPr eaLnBrk="1" hangingPunct="1"/>
            <a:r>
              <a:rPr lang="en-US" altLang="en-US" sz="2800">
                <a:latin typeface="Courier New" panose="02070309020205020404" pitchFamily="49" charset="0"/>
                <a:cs typeface="Courier New" panose="02070309020205020404" pitchFamily="49" charset="0"/>
              </a:rPr>
              <a:t>     if (snowing)</a:t>
            </a:r>
          </a:p>
          <a:p>
            <a:pPr eaLnBrk="1" hangingPunct="1"/>
            <a:r>
              <a:rPr lang="en-US" altLang="en-US" sz="2800">
                <a:latin typeface="Courier New" panose="02070309020205020404" pitchFamily="49" charset="0"/>
                <a:cs typeface="Courier New" panose="02070309020205020404" pitchFamily="49" charset="0"/>
              </a:rPr>
              <a:t>     {</a:t>
            </a:r>
          </a:p>
          <a:p>
            <a:pPr eaLnBrk="1" hangingPunct="1"/>
            <a:r>
              <a:rPr lang="en-US" altLang="en-US" sz="2800">
                <a:latin typeface="Courier New" panose="02070309020205020404" pitchFamily="49" charset="0"/>
                <a:cs typeface="Courier New" panose="02070309020205020404" pitchFamily="49" charset="0"/>
              </a:rPr>
              <a:t>          </a:t>
            </a:r>
            <a:r>
              <a:rPr lang="en-US" altLang="en-US" sz="2800" b="1">
                <a:latin typeface="Courier New" panose="02070309020205020404" pitchFamily="49" charset="0"/>
                <a:cs typeface="Courier New" panose="02070309020205020404" pitchFamily="49" charset="0"/>
              </a:rPr>
              <a:t>wearParka();</a:t>
            </a:r>
          </a:p>
          <a:p>
            <a:pPr eaLnBrk="1" hangingPunct="1"/>
            <a:r>
              <a:rPr lang="en-US" altLang="en-US" sz="2800" b="1">
                <a:latin typeface="Courier New" panose="02070309020205020404" pitchFamily="49" charset="0"/>
                <a:cs typeface="Courier New" panose="02070309020205020404" pitchFamily="49" charset="0"/>
              </a:rPr>
              <a:t>     }</a:t>
            </a:r>
          </a:p>
          <a:p>
            <a:pPr eaLnBrk="1" hangingPunct="1"/>
            <a:r>
              <a:rPr lang="en-US" altLang="en-US" sz="2800" b="1">
                <a:latin typeface="Courier New" panose="02070309020205020404" pitchFamily="49" charset="0"/>
                <a:cs typeface="Courier New" panose="02070309020205020404" pitchFamily="49" charset="0"/>
              </a:rPr>
              <a:t>     else</a:t>
            </a:r>
          </a:p>
          <a:p>
            <a:pPr eaLnBrk="1" hangingPunct="1"/>
            <a:r>
              <a:rPr lang="en-US" altLang="en-US" sz="2800" b="1">
                <a:latin typeface="Courier New" panose="02070309020205020404" pitchFamily="49" charset="0"/>
                <a:cs typeface="Courier New" panose="02070309020205020404" pitchFamily="49" charset="0"/>
              </a:rPr>
              <a:t>     {</a:t>
            </a:r>
          </a:p>
          <a:p>
            <a:pPr eaLnBrk="1" hangingPunct="1"/>
            <a:r>
              <a:rPr lang="en-US" altLang="en-US" sz="2800" b="1">
                <a:latin typeface="Courier New" panose="02070309020205020404" pitchFamily="49" charset="0"/>
                <a:cs typeface="Courier New" panose="02070309020205020404" pitchFamily="49" charset="0"/>
              </a:rPr>
              <a:t>          w</a:t>
            </a:r>
            <a:r>
              <a:rPr lang="en-US" altLang="en-US" sz="2800">
                <a:latin typeface="Courier New" panose="02070309020205020404" pitchFamily="49" charset="0"/>
                <a:cs typeface="Courier New" panose="02070309020205020404" pitchFamily="49" charset="0"/>
              </a:rPr>
              <a:t>earJacket();</a:t>
            </a:r>
          </a:p>
          <a:p>
            <a:pPr eaLnBrk="1" hangingPunct="1"/>
            <a:r>
              <a:rPr lang="en-US" altLang="en-US" sz="2800">
                <a:latin typeface="Courier New" panose="02070309020205020404" pitchFamily="49" charset="0"/>
                <a:cs typeface="Courier New" panose="02070309020205020404" pitchFamily="49" charset="0"/>
              </a:rPr>
              <a:t>     }</a:t>
            </a:r>
          </a:p>
          <a:p>
            <a:pPr eaLnBrk="1" hangingPunct="1"/>
            <a:r>
              <a:rPr lang="en-US" altLang="en-US" sz="2800">
                <a:latin typeface="Courier New" panose="02070309020205020404" pitchFamily="49" charset="0"/>
                <a:cs typeface="Courier New" panose="02070309020205020404" pitchFamily="49" charset="0"/>
              </a:rPr>
              <a:t>}</a:t>
            </a:r>
          </a:p>
          <a:p>
            <a:pPr eaLnBrk="1" hangingPunct="1"/>
            <a:r>
              <a:rPr lang="en-US" altLang="en-US" sz="2800">
                <a:latin typeface="Courier New" panose="02070309020205020404" pitchFamily="49" charset="0"/>
                <a:cs typeface="Courier New" panose="02070309020205020404" pitchFamily="49" charset="0"/>
              </a:rPr>
              <a:t>else</a:t>
            </a:r>
          </a:p>
          <a:p>
            <a:pPr eaLnBrk="1" hangingPunct="1"/>
            <a:r>
              <a:rPr lang="en-US" altLang="en-US" sz="2800">
                <a:latin typeface="Courier New" panose="02070309020205020404" pitchFamily="49" charset="0"/>
                <a:cs typeface="Courier New" panose="02070309020205020404" pitchFamily="49" charset="0"/>
              </a:rPr>
              <a:t>{</a:t>
            </a:r>
          </a:p>
          <a:p>
            <a:pPr eaLnBrk="1" hangingPunct="1"/>
            <a:r>
              <a:rPr lang="en-US" altLang="en-US" sz="2800">
                <a:latin typeface="Courier New" panose="02070309020205020404" pitchFamily="49" charset="0"/>
                <a:cs typeface="Courier New" panose="02070309020205020404" pitchFamily="49" charset="0"/>
              </a:rPr>
              <a:t>     wearShorts();</a:t>
            </a:r>
          </a:p>
          <a:p>
            <a:pPr eaLnBrk="1" hangingPunct="1"/>
            <a:r>
              <a:rPr lang="en-US" altLang="en-US" sz="2800">
                <a:latin typeface="Courier New" panose="02070309020205020404" pitchFamily="49" charset="0"/>
                <a:cs typeface="Courier New" panose="02070309020205020404" pitchFamily="49" charset="0"/>
              </a:rPr>
              <a:t>}</a:t>
            </a:r>
          </a:p>
        </p:txBody>
      </p:sp>
      <p:grpSp>
        <p:nvGrpSpPr>
          <p:cNvPr id="48132" name="Group 27">
            <a:extLst>
              <a:ext uri="{FF2B5EF4-FFF2-40B4-BE49-F238E27FC236}">
                <a16:creationId xmlns:a16="http://schemas.microsoft.com/office/drawing/2014/main" id="{68C2639D-671B-466A-8323-CD1700C3CCDD}"/>
              </a:ext>
            </a:extLst>
          </p:cNvPr>
          <p:cNvGrpSpPr>
            <a:grpSpLocks/>
          </p:cNvGrpSpPr>
          <p:nvPr/>
        </p:nvGrpSpPr>
        <p:grpSpPr bwMode="auto">
          <a:xfrm>
            <a:off x="4533900" y="2514600"/>
            <a:ext cx="1143000" cy="1144588"/>
            <a:chOff x="3200400" y="2514600"/>
            <a:chExt cx="1143000" cy="1143794"/>
          </a:xfrm>
        </p:grpSpPr>
        <p:cxnSp>
          <p:nvCxnSpPr>
            <p:cNvPr id="48140" name="Straight Arrow Connector 9">
              <a:extLst>
                <a:ext uri="{FF2B5EF4-FFF2-40B4-BE49-F238E27FC236}">
                  <a16:creationId xmlns:a16="http://schemas.microsoft.com/office/drawing/2014/main" id="{EFC80CF0-6271-491D-9404-F03178032152}"/>
                </a:ext>
              </a:extLst>
            </p:cNvPr>
            <p:cNvCxnSpPr>
              <a:cxnSpLocks noChangeShapeType="1"/>
            </p:cNvCxnSpPr>
            <p:nvPr/>
          </p:nvCxnSpPr>
          <p:spPr bwMode="auto">
            <a:xfrm>
              <a:off x="3810000" y="2514600"/>
              <a:ext cx="533400" cy="1588"/>
            </a:xfrm>
            <a:prstGeom prst="straightConnector1">
              <a:avLst/>
            </a:prstGeom>
            <a:noFill/>
            <a:ln w="508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48141" name="Straight Arrow Connector 10">
              <a:extLst>
                <a:ext uri="{FF2B5EF4-FFF2-40B4-BE49-F238E27FC236}">
                  <a16:creationId xmlns:a16="http://schemas.microsoft.com/office/drawing/2014/main" id="{CD9D51FA-A23D-4CCA-A692-6443924F6D8D}"/>
                </a:ext>
              </a:extLst>
            </p:cNvPr>
            <p:cNvCxnSpPr>
              <a:cxnSpLocks noChangeShapeType="1"/>
            </p:cNvCxnSpPr>
            <p:nvPr/>
          </p:nvCxnSpPr>
          <p:spPr bwMode="auto">
            <a:xfrm>
              <a:off x="3810000" y="3656012"/>
              <a:ext cx="533400" cy="1588"/>
            </a:xfrm>
            <a:prstGeom prst="straightConnector1">
              <a:avLst/>
            </a:prstGeom>
            <a:noFill/>
            <a:ln w="508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48142" name="Straight Connector 12">
              <a:extLst>
                <a:ext uri="{FF2B5EF4-FFF2-40B4-BE49-F238E27FC236}">
                  <a16:creationId xmlns:a16="http://schemas.microsoft.com/office/drawing/2014/main" id="{C38329A4-887D-4C83-AE4C-C0FCB6F572C5}"/>
                </a:ext>
              </a:extLst>
            </p:cNvPr>
            <p:cNvCxnSpPr>
              <a:cxnSpLocks noChangeShapeType="1"/>
            </p:cNvCxnSpPr>
            <p:nvPr/>
          </p:nvCxnSpPr>
          <p:spPr bwMode="auto">
            <a:xfrm rot="5400000">
              <a:off x="3238500" y="3086100"/>
              <a:ext cx="1143000" cy="1588"/>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cxnSp>
        <p:cxnSp>
          <p:nvCxnSpPr>
            <p:cNvPr id="48143" name="Straight Connector 15">
              <a:extLst>
                <a:ext uri="{FF2B5EF4-FFF2-40B4-BE49-F238E27FC236}">
                  <a16:creationId xmlns:a16="http://schemas.microsoft.com/office/drawing/2014/main" id="{4BE91DF1-FDE2-40F6-BD7B-B6DDE3040199}"/>
                </a:ext>
              </a:extLst>
            </p:cNvPr>
            <p:cNvCxnSpPr>
              <a:cxnSpLocks noChangeShapeType="1"/>
            </p:cNvCxnSpPr>
            <p:nvPr/>
          </p:nvCxnSpPr>
          <p:spPr bwMode="auto">
            <a:xfrm rot="10800000">
              <a:off x="3200400" y="3048000"/>
              <a:ext cx="609600" cy="1588"/>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cxnSp>
      </p:grpSp>
      <p:sp>
        <p:nvSpPr>
          <p:cNvPr id="21" name="TextBox 20">
            <a:extLst>
              <a:ext uri="{FF2B5EF4-FFF2-40B4-BE49-F238E27FC236}">
                <a16:creationId xmlns:a16="http://schemas.microsoft.com/office/drawing/2014/main" id="{1F7A0FDD-B2D6-4C6B-91E0-B77A64B2E1F8}"/>
              </a:ext>
            </a:extLst>
          </p:cNvPr>
          <p:cNvSpPr txBox="1"/>
          <p:nvPr/>
        </p:nvSpPr>
        <p:spPr>
          <a:xfrm>
            <a:off x="2933700" y="2768600"/>
            <a:ext cx="1905000" cy="684213"/>
          </a:xfrm>
          <a:prstGeom prst="rect">
            <a:avLst/>
          </a:prstGeom>
          <a:solidFill>
            <a:schemeClr val="tx1"/>
          </a:solidFill>
          <a:ln>
            <a:solidFill>
              <a:srgbClr val="FF3300"/>
            </a:solidFill>
          </a:ln>
        </p:spPr>
        <p:txBody>
          <a:bodyPr>
            <a:spAutoFit/>
          </a:bodyPr>
          <a:lstStyle/>
          <a:p>
            <a:pPr algn="ctr" eaLnBrk="1" hangingPunct="1">
              <a:defRPr/>
            </a:pPr>
            <a:r>
              <a:rPr lang="en-US" dirty="0">
                <a:solidFill>
                  <a:srgbClr val="FF0000"/>
                </a:solidFill>
                <a:latin typeface="+mj-lt"/>
                <a:cs typeface="+mn-cs"/>
              </a:rPr>
              <a:t>This </a:t>
            </a:r>
            <a:r>
              <a:rPr lang="en-US" dirty="0">
                <a:solidFill>
                  <a:srgbClr val="FF0000"/>
                </a:solidFill>
                <a:latin typeface="Courier New" pitchFamily="49" charset="0"/>
                <a:cs typeface="Courier New" pitchFamily="49" charset="0"/>
              </a:rPr>
              <a:t>if</a:t>
            </a:r>
            <a:r>
              <a:rPr lang="en-US" dirty="0">
                <a:solidFill>
                  <a:srgbClr val="FF0000"/>
                </a:solidFill>
                <a:cs typeface="+mn-cs"/>
              </a:rPr>
              <a:t> </a:t>
            </a:r>
            <a:r>
              <a:rPr lang="en-US" dirty="0">
                <a:solidFill>
                  <a:srgbClr val="FF0000"/>
                </a:solidFill>
                <a:latin typeface="+mj-lt"/>
                <a:cs typeface="+mn-cs"/>
              </a:rPr>
              <a:t>and </a:t>
            </a:r>
            <a:r>
              <a:rPr lang="en-US" dirty="0">
                <a:solidFill>
                  <a:srgbClr val="FF0000"/>
                </a:solidFill>
                <a:latin typeface="Courier New" pitchFamily="49" charset="0"/>
                <a:cs typeface="Courier New" pitchFamily="49" charset="0"/>
              </a:rPr>
              <a:t>else</a:t>
            </a:r>
          </a:p>
          <a:p>
            <a:pPr algn="ctr" eaLnBrk="1" hangingPunct="1">
              <a:defRPr/>
            </a:pPr>
            <a:r>
              <a:rPr lang="en-US" dirty="0">
                <a:solidFill>
                  <a:srgbClr val="FF0000"/>
                </a:solidFill>
                <a:latin typeface="+mj-lt"/>
                <a:cs typeface="+mn-cs"/>
              </a:rPr>
              <a:t>go together.</a:t>
            </a:r>
          </a:p>
        </p:txBody>
      </p:sp>
      <p:grpSp>
        <p:nvGrpSpPr>
          <p:cNvPr id="48134" name="Group 28">
            <a:extLst>
              <a:ext uri="{FF2B5EF4-FFF2-40B4-BE49-F238E27FC236}">
                <a16:creationId xmlns:a16="http://schemas.microsoft.com/office/drawing/2014/main" id="{DCDA0FF0-0280-4E43-B735-89A9ED6DD8FD}"/>
              </a:ext>
            </a:extLst>
          </p:cNvPr>
          <p:cNvGrpSpPr>
            <a:grpSpLocks/>
          </p:cNvGrpSpPr>
          <p:nvPr/>
        </p:nvGrpSpPr>
        <p:grpSpPr bwMode="auto">
          <a:xfrm>
            <a:off x="2095500" y="1905000"/>
            <a:ext cx="2971800" cy="3201988"/>
            <a:chOff x="762000" y="1905000"/>
            <a:chExt cx="2971800" cy="3201988"/>
          </a:xfrm>
        </p:grpSpPr>
        <p:cxnSp>
          <p:nvCxnSpPr>
            <p:cNvPr id="48136" name="Straight Arrow Connector 16">
              <a:extLst>
                <a:ext uri="{FF2B5EF4-FFF2-40B4-BE49-F238E27FC236}">
                  <a16:creationId xmlns:a16="http://schemas.microsoft.com/office/drawing/2014/main" id="{8CB2822A-E5F0-48F3-83D0-748F2F64335B}"/>
                </a:ext>
              </a:extLst>
            </p:cNvPr>
            <p:cNvCxnSpPr>
              <a:cxnSpLocks noChangeShapeType="1"/>
            </p:cNvCxnSpPr>
            <p:nvPr/>
          </p:nvCxnSpPr>
          <p:spPr bwMode="auto">
            <a:xfrm>
              <a:off x="1371600" y="1905000"/>
              <a:ext cx="2362200" cy="1588"/>
            </a:xfrm>
            <a:prstGeom prst="straightConnector1">
              <a:avLst/>
            </a:prstGeom>
            <a:noFill/>
            <a:ln w="50800"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48137" name="Straight Arrow Connector 17">
              <a:extLst>
                <a:ext uri="{FF2B5EF4-FFF2-40B4-BE49-F238E27FC236}">
                  <a16:creationId xmlns:a16="http://schemas.microsoft.com/office/drawing/2014/main" id="{ECFAABBA-04D6-46CF-B8FB-490B7FB4785C}"/>
                </a:ext>
              </a:extLst>
            </p:cNvPr>
            <p:cNvCxnSpPr>
              <a:cxnSpLocks noChangeShapeType="1"/>
            </p:cNvCxnSpPr>
            <p:nvPr/>
          </p:nvCxnSpPr>
          <p:spPr bwMode="auto">
            <a:xfrm>
              <a:off x="1371600" y="5105400"/>
              <a:ext cx="2362200" cy="1588"/>
            </a:xfrm>
            <a:prstGeom prst="straightConnector1">
              <a:avLst/>
            </a:prstGeom>
            <a:noFill/>
            <a:ln w="50800"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48138" name="Straight Connector 23">
              <a:extLst>
                <a:ext uri="{FF2B5EF4-FFF2-40B4-BE49-F238E27FC236}">
                  <a16:creationId xmlns:a16="http://schemas.microsoft.com/office/drawing/2014/main" id="{E5382939-313F-4A47-B5DD-C21B41824325}"/>
                </a:ext>
              </a:extLst>
            </p:cNvPr>
            <p:cNvCxnSpPr>
              <a:cxnSpLocks noChangeShapeType="1"/>
            </p:cNvCxnSpPr>
            <p:nvPr/>
          </p:nvCxnSpPr>
          <p:spPr bwMode="auto">
            <a:xfrm rot="5400000" flipH="1" flipV="1">
              <a:off x="-229394" y="3505200"/>
              <a:ext cx="3201194" cy="794"/>
            </a:xfrm>
            <a:prstGeom prst="line">
              <a:avLst/>
            </a:prstGeom>
            <a:noFill/>
            <a:ln w="50800" algn="ctr">
              <a:solidFill>
                <a:srgbClr val="00B050"/>
              </a:solidFill>
              <a:round/>
              <a:headEnd/>
              <a:tailEnd/>
            </a:ln>
            <a:extLst>
              <a:ext uri="{909E8E84-426E-40DD-AFC4-6F175D3DCCD1}">
                <a14:hiddenFill xmlns:a14="http://schemas.microsoft.com/office/drawing/2010/main">
                  <a:noFill/>
                </a14:hiddenFill>
              </a:ext>
            </a:extLst>
          </p:spPr>
        </p:cxnSp>
        <p:cxnSp>
          <p:nvCxnSpPr>
            <p:cNvPr id="48139" name="Straight Connector 26">
              <a:extLst>
                <a:ext uri="{FF2B5EF4-FFF2-40B4-BE49-F238E27FC236}">
                  <a16:creationId xmlns:a16="http://schemas.microsoft.com/office/drawing/2014/main" id="{A23B68C1-43FB-40FB-B365-B24B7EEAF88A}"/>
                </a:ext>
              </a:extLst>
            </p:cNvPr>
            <p:cNvCxnSpPr>
              <a:cxnSpLocks noChangeShapeType="1"/>
            </p:cNvCxnSpPr>
            <p:nvPr/>
          </p:nvCxnSpPr>
          <p:spPr bwMode="auto">
            <a:xfrm rot="10800000">
              <a:off x="762000" y="3429000"/>
              <a:ext cx="609600" cy="1588"/>
            </a:xfrm>
            <a:prstGeom prst="line">
              <a:avLst/>
            </a:prstGeom>
            <a:noFill/>
            <a:ln w="50800" algn="ctr">
              <a:solidFill>
                <a:srgbClr val="00B050"/>
              </a:solidFill>
              <a:round/>
              <a:headEnd/>
              <a:tailEnd/>
            </a:ln>
            <a:extLst>
              <a:ext uri="{909E8E84-426E-40DD-AFC4-6F175D3DCCD1}">
                <a14:hiddenFill xmlns:a14="http://schemas.microsoft.com/office/drawing/2010/main">
                  <a:noFill/>
                </a14:hiddenFill>
              </a:ext>
            </a:extLst>
          </p:spPr>
        </p:cxnSp>
      </p:grpSp>
      <p:sp>
        <p:nvSpPr>
          <p:cNvPr id="30" name="TextBox 29">
            <a:extLst>
              <a:ext uri="{FF2B5EF4-FFF2-40B4-BE49-F238E27FC236}">
                <a16:creationId xmlns:a16="http://schemas.microsoft.com/office/drawing/2014/main" id="{CE25F79A-5505-403D-9911-3ACEB5D5108F}"/>
              </a:ext>
            </a:extLst>
          </p:cNvPr>
          <p:cNvSpPr txBox="1"/>
          <p:nvPr/>
        </p:nvSpPr>
        <p:spPr>
          <a:xfrm>
            <a:off x="571500" y="3149600"/>
            <a:ext cx="1905000" cy="684213"/>
          </a:xfrm>
          <a:prstGeom prst="rect">
            <a:avLst/>
          </a:prstGeom>
          <a:solidFill>
            <a:schemeClr val="tx1"/>
          </a:solidFill>
          <a:ln>
            <a:solidFill>
              <a:srgbClr val="00B050"/>
            </a:solidFill>
          </a:ln>
        </p:spPr>
        <p:txBody>
          <a:bodyPr>
            <a:spAutoFit/>
          </a:bodyPr>
          <a:lstStyle/>
          <a:p>
            <a:pPr algn="ctr" eaLnBrk="1" hangingPunct="1">
              <a:defRPr/>
            </a:pPr>
            <a:r>
              <a:rPr lang="en-US" dirty="0">
                <a:solidFill>
                  <a:srgbClr val="00B050"/>
                </a:solidFill>
                <a:latin typeface="+mj-lt"/>
                <a:cs typeface="+mn-cs"/>
              </a:rPr>
              <a:t>This </a:t>
            </a:r>
            <a:r>
              <a:rPr lang="en-US" dirty="0">
                <a:solidFill>
                  <a:srgbClr val="00B050"/>
                </a:solidFill>
                <a:latin typeface="Courier New" pitchFamily="49" charset="0"/>
                <a:cs typeface="Courier New" pitchFamily="49" charset="0"/>
              </a:rPr>
              <a:t>if</a:t>
            </a:r>
            <a:r>
              <a:rPr lang="en-US" dirty="0">
                <a:solidFill>
                  <a:srgbClr val="00B050"/>
                </a:solidFill>
                <a:cs typeface="+mn-cs"/>
              </a:rPr>
              <a:t> </a:t>
            </a:r>
            <a:r>
              <a:rPr lang="en-US" dirty="0">
                <a:solidFill>
                  <a:srgbClr val="00B050"/>
                </a:solidFill>
                <a:latin typeface="+mj-lt"/>
                <a:cs typeface="+mn-cs"/>
              </a:rPr>
              <a:t>and </a:t>
            </a:r>
            <a:r>
              <a:rPr lang="en-US" dirty="0">
                <a:solidFill>
                  <a:srgbClr val="00B050"/>
                </a:solidFill>
                <a:latin typeface="Courier New" pitchFamily="49" charset="0"/>
                <a:cs typeface="Courier New" pitchFamily="49" charset="0"/>
              </a:rPr>
              <a:t>else</a:t>
            </a:r>
          </a:p>
          <a:p>
            <a:pPr algn="ctr" eaLnBrk="1" hangingPunct="1">
              <a:defRPr/>
            </a:pPr>
            <a:r>
              <a:rPr lang="en-US" dirty="0">
                <a:solidFill>
                  <a:srgbClr val="00B050"/>
                </a:solidFill>
                <a:latin typeface="+mj-lt"/>
                <a:cs typeface="+mn-cs"/>
              </a:rPr>
              <a:t>go together.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4FC3DB9A-D9C9-4E5E-96FD-834D59B22A93}"/>
              </a:ext>
            </a:extLst>
          </p:cNvPr>
          <p:cNvSpPr txBox="1">
            <a:spLocks noGrp="1"/>
          </p:cNvSpPr>
          <p:nvPr>
            <p:ph type="title"/>
          </p:nvPr>
        </p:nvSpPr>
        <p:spPr>
          <a:xfrm>
            <a:off x="76200" y="685800"/>
            <a:ext cx="8229600" cy="10985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Another Flowchart for a Nested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if</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Statement</a:t>
            </a:r>
          </a:p>
        </p:txBody>
      </p:sp>
      <p:pic>
        <p:nvPicPr>
          <p:cNvPr id="31747" name="Picture 5" descr="The flowchart shows ‘employed equals equals Y’ with option ‘False’ leading to ‘Display: You must be employed to qualify:’ and option ‘True’ leading to decision structure ‘recentGrad equals equals Y. The option ‘False’ in this structure is leading to ‘Display: You must have graduated from college in the past two years to qualify’ and option ‘True’ is leading to ‘Display: You qualify for the special interest rate.’" title="A flowchart shows nested decision structures for a program.">
            <a:extLst>
              <a:ext uri="{FF2B5EF4-FFF2-40B4-BE49-F238E27FC236}">
                <a16:creationId xmlns:a16="http://schemas.microsoft.com/office/drawing/2014/main" id="{16BEDD22-A3F6-46EA-A510-AE55B6FCF7E1}"/>
              </a:ext>
            </a:extLst>
          </p:cNvPr>
          <p:cNvPicPr>
            <a:picLocks noChangeAspect="1" noChangeArrowheads="1"/>
          </p:cNvPicPr>
          <p:nvPr/>
        </p:nvPicPr>
        <p:blipFill>
          <a:blip r:embed="rId2"/>
          <a:stretch>
            <a:fillRect/>
          </a:stretch>
        </p:blipFill>
        <p:spPr bwMode="auto">
          <a:xfrm>
            <a:off x="914400" y="1905000"/>
            <a:ext cx="6829425"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2A6E946D-C4C7-4BF3-A1F9-A9868963DE35}"/>
              </a:ext>
            </a:extLst>
          </p:cNvPr>
          <p:cNvSpPr txBox="1">
            <a:spLocks noGrp="1"/>
          </p:cNvSpPr>
          <p:nvPr>
            <p:ph type="title"/>
          </p:nvPr>
        </p:nvSpPr>
        <p:spPr>
          <a:xfrm>
            <a:off x="209441" y="609600"/>
            <a:ext cx="8229600" cy="10985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Nested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if</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Statements</a:t>
            </a:r>
          </a:p>
        </p:txBody>
      </p:sp>
      <p:sp>
        <p:nvSpPr>
          <p:cNvPr id="32771" name="Content Placeholder 2">
            <a:extLst>
              <a:ext uri="{FF2B5EF4-FFF2-40B4-BE49-F238E27FC236}">
                <a16:creationId xmlns:a16="http://schemas.microsoft.com/office/drawing/2014/main" id="{4658B66B-E135-49A0-9085-D9D2EC5C632B}"/>
              </a:ext>
            </a:extLst>
          </p:cNvPr>
          <p:cNvSpPr>
            <a:spLocks noGrp="1" noChangeArrowheads="1"/>
          </p:cNvSpPr>
          <p:nvPr>
            <p:ph type="body" idx="1"/>
          </p:nvPr>
        </p:nvSpPr>
        <p:spPr>
          <a:xfrm>
            <a:off x="304800" y="1905000"/>
            <a:ext cx="8229600" cy="4525962"/>
          </a:xfrm>
        </p:spPr>
        <p:txBody>
          <a:bodyPr/>
          <a:lstStyle/>
          <a:p>
            <a:pPr marL="525463" indent="-423863">
              <a:defRPr/>
            </a:pPr>
            <a:r>
              <a:rPr lang="en-US" altLang="en-US" sz="2800" dirty="0"/>
              <a:t>From Program 4-10</a:t>
            </a:r>
          </a:p>
          <a:p>
            <a:pPr>
              <a:defRPr/>
            </a:pPr>
            <a:endParaRPr lang="en-US" altLang="en-US" dirty="0"/>
          </a:p>
        </p:txBody>
      </p:sp>
      <p:pic>
        <p:nvPicPr>
          <p:cNvPr id="48132" name="Picture 4" descr="Pink tissue paper">
            <a:extLst>
              <a:ext uri="{FF2B5EF4-FFF2-40B4-BE49-F238E27FC236}">
                <a16:creationId xmlns:a16="http://schemas.microsoft.com/office/drawing/2014/main" id="{6FE4BB61-F7ED-4B11-B146-D9EF9C8DF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0"/>
            <a:ext cx="7772400"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90FB3508-5966-4E94-AFAB-581D2E0397FC}"/>
              </a:ext>
            </a:extLst>
          </p:cNvPr>
          <p:cNvSpPr txBox="1">
            <a:spLocks noGrp="1"/>
          </p:cNvSpPr>
          <p:nvPr>
            <p:ph type="title"/>
          </p:nvPr>
        </p:nvSpPr>
        <p:spPr>
          <a:xfrm>
            <a:off x="76200" y="609600"/>
            <a:ext cx="8229600" cy="10985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Nested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if</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Statements</a:t>
            </a:r>
          </a:p>
        </p:txBody>
      </p:sp>
      <p:sp>
        <p:nvSpPr>
          <p:cNvPr id="49155" name="Content Placeholder 2">
            <a:extLst>
              <a:ext uri="{FF2B5EF4-FFF2-40B4-BE49-F238E27FC236}">
                <a16:creationId xmlns:a16="http://schemas.microsoft.com/office/drawing/2014/main" id="{3DC5C2A1-6A0B-4CE1-942B-8E05A93EE9F6}"/>
              </a:ext>
            </a:extLst>
          </p:cNvPr>
          <p:cNvSpPr txBox="1">
            <a:spLocks noGrp="1"/>
          </p:cNvSpPr>
          <p:nvPr>
            <p:ph type="body" idx="1"/>
          </p:nvPr>
        </p:nvSpPr>
        <p:spPr>
          <a:xfrm>
            <a:off x="457200" y="1573213"/>
            <a:ext cx="8229600" cy="4525962"/>
          </a:xfrm>
        </p:spPr>
        <p:txBody>
          <a:bodyPr/>
          <a:lstStyle/>
          <a:p>
            <a:pPr marL="558800">
              <a:buSzTx/>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Another example, from Program 4-11</a:t>
            </a:r>
          </a:p>
        </p:txBody>
      </p:sp>
      <p:pic>
        <p:nvPicPr>
          <p:cNvPr id="49156" name="Picture 4" descr="Pink tissue paper">
            <a:extLst>
              <a:ext uri="{FF2B5EF4-FFF2-40B4-BE49-F238E27FC236}">
                <a16:creationId xmlns:a16="http://schemas.microsoft.com/office/drawing/2014/main" id="{A4097FEE-27D1-4551-B914-849A95773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2295525"/>
            <a:ext cx="58674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525CE417-A78F-4959-978B-7621D2D49044}"/>
              </a:ext>
            </a:extLst>
          </p:cNvPr>
          <p:cNvSpPr txBox="1">
            <a:spLocks noGrp="1"/>
          </p:cNvSpPr>
          <p:nvPr>
            <p:ph type="title"/>
          </p:nvPr>
        </p:nvSpPr>
        <p:spPr>
          <a:xfrm>
            <a:off x="152400" y="592137"/>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Use Proper Indentation!</a:t>
            </a:r>
          </a:p>
        </p:txBody>
      </p:sp>
      <p:pic>
        <p:nvPicPr>
          <p:cNvPr id="34819" name="Picture 4" descr="It shows an if statement embedded inside another if statement. The outer if and its else part are aligned at same level while the nested if and its else part are indented right and are aligned at the same level." title="A part of a program code illustrates the proper indentation and alignment.">
            <a:extLst>
              <a:ext uri="{FF2B5EF4-FFF2-40B4-BE49-F238E27FC236}">
                <a16:creationId xmlns:a16="http://schemas.microsoft.com/office/drawing/2014/main" id="{BD643D4D-6479-45E2-A916-13A81E16708E}"/>
              </a:ext>
            </a:extLst>
          </p:cNvPr>
          <p:cNvPicPr>
            <a:picLocks noGrp="1" noChangeAspect="1" noChangeArrowheads="1"/>
          </p:cNvPicPr>
          <p:nvPr>
            <p:ph idx="4294967295"/>
          </p:nvPr>
        </p:nvPicPr>
        <p:blipFill>
          <a:blip r:embed="rId2"/>
          <a:srcRect/>
          <a:stretch>
            <a:fillRect/>
          </a:stretch>
        </p:blipFill>
        <p:spPr>
          <a:xfrm>
            <a:off x="563563" y="2590800"/>
            <a:ext cx="7677150" cy="3675063"/>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C2D36050-7D00-4199-91B0-28EDFA4252D0}"/>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The </a:t>
            </a:r>
            <a:r>
              <a:rPr lang="en-US" altLang="en-US" sz="3400" dirty="0">
                <a:latin typeface="Courier New" panose="02070309020205020404" pitchFamily="49" charset="0"/>
                <a:cs typeface="Courier New" panose="02070309020205020404" pitchFamily="49" charset="0"/>
              </a:rPr>
              <a:t>if/else if</a:t>
            </a:r>
            <a:r>
              <a:rPr lang="en-US" altLang="en-US" sz="3400" dirty="0">
                <a:cs typeface="Courier New" panose="02070309020205020404" pitchFamily="49" charset="0"/>
              </a:rPr>
              <a:t> </a:t>
            </a:r>
            <a:r>
              <a:rPr lang="en-US" altLang="en-US" sz="3400" dirty="0"/>
              <a:t>Statement</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FE1A4F58-5E7D-40F0-8C40-D79A53010019}"/>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4.6</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EAEFBD94-00DE-4149-A88E-60EF1EE8D453}"/>
              </a:ext>
            </a:extLst>
          </p:cNvPr>
          <p:cNvSpPr txBox="1">
            <a:spLocks noGrp="1"/>
          </p:cNvSpPr>
          <p:nvPr>
            <p:ph type="title"/>
          </p:nvPr>
        </p:nvSpPr>
        <p:spPr>
          <a:xfrm>
            <a:off x="152400" y="519113"/>
            <a:ext cx="8229600" cy="10985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if/else if </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Statement</a:t>
            </a:r>
          </a:p>
        </p:txBody>
      </p:sp>
      <p:sp>
        <p:nvSpPr>
          <p:cNvPr id="3" name="Content Placeholder 2">
            <a:extLst>
              <a:ext uri="{FF2B5EF4-FFF2-40B4-BE49-F238E27FC236}">
                <a16:creationId xmlns:a16="http://schemas.microsoft.com/office/drawing/2014/main" id="{44FD94C8-7A3D-45DE-9750-CABA08C1E6E2}"/>
              </a:ext>
            </a:extLst>
          </p:cNvPr>
          <p:cNvSpPr>
            <a:spLocks noGrp="1"/>
          </p:cNvSpPr>
          <p:nvPr>
            <p:ph type="body" idx="1"/>
          </p:nvPr>
        </p:nvSpPr>
        <p:spPr>
          <a:xfrm>
            <a:off x="457200" y="1981200"/>
            <a:ext cx="8229600" cy="4525962"/>
          </a:xfrm>
        </p:spPr>
        <p:txBody>
          <a:bodyPr>
            <a:normAutofit/>
          </a:bodyPr>
          <a:lstStyle/>
          <a:p>
            <a:pPr marL="525463" indent="-423863">
              <a:lnSpc>
                <a:spcPct val="90000"/>
              </a:lnSpc>
              <a:defRPr/>
            </a:pPr>
            <a:r>
              <a:rPr lang="en-US" dirty="0"/>
              <a:t>Tests a series of conditions until one is found to be true</a:t>
            </a:r>
          </a:p>
          <a:p>
            <a:pPr marL="525463" indent="-423863">
              <a:lnSpc>
                <a:spcPct val="90000"/>
              </a:lnSpc>
              <a:defRPr/>
            </a:pPr>
            <a:endParaRPr lang="en-US" dirty="0"/>
          </a:p>
          <a:p>
            <a:pPr marL="525463" indent="-423863">
              <a:lnSpc>
                <a:spcPct val="90000"/>
              </a:lnSpc>
              <a:defRPr/>
            </a:pPr>
            <a:r>
              <a:rPr lang="en-US" dirty="0"/>
              <a:t>Often simpler than using nested </a:t>
            </a:r>
            <a:r>
              <a:rPr lang="en-US" dirty="0">
                <a:latin typeface="Courier New" pitchFamily="-16" charset="0"/>
              </a:rPr>
              <a:t>if/else</a:t>
            </a:r>
            <a:r>
              <a:rPr lang="en-US" dirty="0"/>
              <a:t> statements</a:t>
            </a:r>
          </a:p>
          <a:p>
            <a:pPr marL="525463" indent="-423863">
              <a:lnSpc>
                <a:spcPct val="90000"/>
              </a:lnSpc>
              <a:defRPr/>
            </a:pPr>
            <a:endParaRPr lang="en-US" dirty="0"/>
          </a:p>
          <a:p>
            <a:pPr marL="525463" indent="-423863">
              <a:lnSpc>
                <a:spcPct val="90000"/>
              </a:lnSpc>
              <a:defRPr/>
            </a:pPr>
            <a:r>
              <a:rPr lang="en-US" dirty="0"/>
              <a:t>Can be used to model thought processes such as:</a:t>
            </a:r>
          </a:p>
          <a:p>
            <a:pPr marL="931863" indent="0">
              <a:lnSpc>
                <a:spcPct val="90000"/>
              </a:lnSpc>
              <a:buFont typeface="Arial"/>
              <a:buNone/>
              <a:defRPr/>
            </a:pPr>
            <a:br>
              <a:rPr lang="en-US" sz="2800" dirty="0"/>
            </a:br>
            <a:r>
              <a:rPr lang="en-US" sz="2200" dirty="0"/>
              <a:t>"If it is raining, take an umbrella, </a:t>
            </a:r>
            <a:br>
              <a:rPr lang="en-US" sz="2200" dirty="0"/>
            </a:br>
            <a:r>
              <a:rPr lang="en-US" sz="2200" dirty="0"/>
              <a:t>else, if it is windy, take a hat, </a:t>
            </a:r>
            <a:br>
              <a:rPr lang="en-US" sz="2200" dirty="0"/>
            </a:br>
            <a:r>
              <a:rPr lang="en-US" sz="2200" dirty="0"/>
              <a:t>else, take sunglasses”</a:t>
            </a:r>
          </a:p>
          <a:p>
            <a:pPr>
              <a:defRPr/>
            </a:pP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D290932-0442-48DE-8DAA-FDF209071707}"/>
              </a:ext>
            </a:extLst>
          </p:cNvPr>
          <p:cNvSpPr txBox="1">
            <a:spLocks noGrp="1"/>
          </p:cNvSpPr>
          <p:nvPr>
            <p:ph type="title"/>
          </p:nvPr>
        </p:nvSpPr>
        <p:spPr>
          <a:xfrm>
            <a:off x="152400" y="609600"/>
            <a:ext cx="8229600" cy="1096962"/>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Relational Operators</a:t>
            </a:r>
          </a:p>
        </p:txBody>
      </p:sp>
      <p:sp>
        <p:nvSpPr>
          <p:cNvPr id="6147" name="Rectangle 3">
            <a:extLst>
              <a:ext uri="{FF2B5EF4-FFF2-40B4-BE49-F238E27FC236}">
                <a16:creationId xmlns:a16="http://schemas.microsoft.com/office/drawing/2014/main" id="{CC9CA5C1-E29E-4BE0-AF49-955FCADBBE0B}"/>
              </a:ext>
            </a:extLst>
          </p:cNvPr>
          <p:cNvSpPr>
            <a:spLocks noGrp="1" noChangeArrowheads="1"/>
          </p:cNvSpPr>
          <p:nvPr>
            <p:ph type="body" idx="1"/>
          </p:nvPr>
        </p:nvSpPr>
        <p:spPr>
          <a:xfrm>
            <a:off x="457200" y="1573213"/>
            <a:ext cx="8229600" cy="4525962"/>
          </a:xfrm>
        </p:spPr>
        <p:txBody>
          <a:bodyPr/>
          <a:lstStyle/>
          <a:p>
            <a:pPr marL="525463" indent="-423863">
              <a:defRPr/>
            </a:pPr>
            <a:r>
              <a:rPr lang="en-US" altLang="en-US" sz="2800" dirty="0"/>
              <a:t>Used to compare numbers to determine relative order</a:t>
            </a:r>
          </a:p>
          <a:p>
            <a:pPr marL="525463" indent="-423863">
              <a:defRPr/>
            </a:pPr>
            <a:r>
              <a:rPr lang="en-US" altLang="en-US" sz="2800" dirty="0"/>
              <a:t>Operators:</a:t>
            </a:r>
          </a:p>
          <a:p>
            <a:pPr eaLnBrk="1" hangingPunct="1">
              <a:defRPr/>
            </a:pPr>
            <a:endParaRPr lang="en-US" altLang="en-US" sz="2800" dirty="0"/>
          </a:p>
        </p:txBody>
      </p:sp>
      <p:graphicFrame>
        <p:nvGraphicFramePr>
          <p:cNvPr id="4" name="Group 4">
            <a:extLst>
              <a:ext uri="{FF2B5EF4-FFF2-40B4-BE49-F238E27FC236}">
                <a16:creationId xmlns:a16="http://schemas.microsoft.com/office/drawing/2014/main" id="{7FDBB539-2A97-4EE5-ACF7-F4C64ECDCA31}"/>
              </a:ext>
            </a:extLst>
          </p:cNvPr>
          <p:cNvGraphicFramePr>
            <a:graphicFrameLocks noGrp="1"/>
          </p:cNvGraphicFramePr>
          <p:nvPr/>
        </p:nvGraphicFramePr>
        <p:xfrm>
          <a:off x="1384300" y="3352800"/>
          <a:ext cx="6096000" cy="2524128"/>
        </p:xfrm>
        <a:graphic>
          <a:graphicData uri="http://schemas.openxmlformats.org/drawingml/2006/table">
            <a:tbl>
              <a:tblPr/>
              <a:tblGrid>
                <a:gridCol w="9906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42068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300" b="0" i="0" u="none" strike="noStrike" cap="none" normalizeH="0" baseline="0" dirty="0">
                          <a:ln>
                            <a:noFill/>
                          </a:ln>
                          <a:solidFill>
                            <a:schemeClr val="tx1"/>
                          </a:solidFill>
                          <a:effectLst/>
                          <a:latin typeface="Courier New" pitchFamily="-16" charset="0"/>
                          <a:ea typeface="ヒラギノ角ゴ Pro W3" pitchFamily="-16" charset="-128"/>
                        </a:rPr>
                        <a:t>&gt;</a:t>
                      </a:r>
                    </a:p>
                  </a:txBody>
                  <a:tcPr marT="44741" marB="4474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300" b="0" i="0" u="none" strike="noStrike" cap="none" normalizeH="0" baseline="0" dirty="0">
                          <a:ln>
                            <a:noFill/>
                          </a:ln>
                          <a:solidFill>
                            <a:schemeClr val="tx1"/>
                          </a:solidFill>
                          <a:effectLst/>
                          <a:latin typeface="Arial" charset="0"/>
                          <a:ea typeface="ヒラギノ角ゴ Pro W3" pitchFamily="-16" charset="-128"/>
                        </a:rPr>
                        <a:t>Greater than</a:t>
                      </a:r>
                    </a:p>
                  </a:txBody>
                  <a:tcPr marT="44741" marB="4474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2068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300" b="0" i="0" u="none" strike="noStrike" cap="none" normalizeH="0" baseline="0">
                          <a:ln>
                            <a:noFill/>
                          </a:ln>
                          <a:solidFill>
                            <a:schemeClr val="tx1"/>
                          </a:solidFill>
                          <a:effectLst/>
                          <a:latin typeface="Courier New" pitchFamily="-16" charset="0"/>
                          <a:ea typeface="ヒラギノ角ゴ Pro W3" pitchFamily="-16" charset="-128"/>
                        </a:rPr>
                        <a:t>&lt;</a:t>
                      </a:r>
                    </a:p>
                  </a:txBody>
                  <a:tcPr marT="44741" marB="4474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300" b="0" i="0" u="none" strike="noStrike" cap="none" normalizeH="0" baseline="0">
                          <a:ln>
                            <a:noFill/>
                          </a:ln>
                          <a:solidFill>
                            <a:schemeClr val="tx1"/>
                          </a:solidFill>
                          <a:effectLst/>
                          <a:latin typeface="Arial" charset="0"/>
                          <a:ea typeface="ヒラギノ角ゴ Pro W3" pitchFamily="-16" charset="-128"/>
                        </a:rPr>
                        <a:t>Less than</a:t>
                      </a:r>
                    </a:p>
                  </a:txBody>
                  <a:tcPr marT="44741" marB="4474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2068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300" b="0" i="0" u="none" strike="noStrike" cap="none" normalizeH="0" baseline="0">
                          <a:ln>
                            <a:noFill/>
                          </a:ln>
                          <a:solidFill>
                            <a:schemeClr val="tx1"/>
                          </a:solidFill>
                          <a:effectLst/>
                          <a:latin typeface="Courier New" pitchFamily="-16" charset="0"/>
                          <a:ea typeface="ヒラギノ角ゴ Pro W3" pitchFamily="-16" charset="-128"/>
                        </a:rPr>
                        <a:t>&gt;=</a:t>
                      </a:r>
                    </a:p>
                  </a:txBody>
                  <a:tcPr marT="44741" marB="4474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300" b="0" i="0" u="none" strike="noStrike" cap="none" normalizeH="0" baseline="0">
                          <a:ln>
                            <a:noFill/>
                          </a:ln>
                          <a:solidFill>
                            <a:schemeClr val="tx1"/>
                          </a:solidFill>
                          <a:effectLst/>
                          <a:latin typeface="Arial" charset="0"/>
                          <a:ea typeface="ヒラギノ角ゴ Pro W3" pitchFamily="-16" charset="-128"/>
                        </a:rPr>
                        <a:t>Greater than or equal to</a:t>
                      </a:r>
                    </a:p>
                  </a:txBody>
                  <a:tcPr marT="44741" marB="4474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2068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300" b="0" i="0" u="none" strike="noStrike" cap="none" normalizeH="0" baseline="0">
                          <a:ln>
                            <a:noFill/>
                          </a:ln>
                          <a:solidFill>
                            <a:schemeClr val="tx1"/>
                          </a:solidFill>
                          <a:effectLst/>
                          <a:latin typeface="Courier New" pitchFamily="-16" charset="0"/>
                          <a:ea typeface="ヒラギノ角ゴ Pro W3" pitchFamily="-16" charset="-128"/>
                        </a:rPr>
                        <a:t>&lt;=</a:t>
                      </a:r>
                    </a:p>
                  </a:txBody>
                  <a:tcPr marT="44741" marB="4474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300" b="0" i="0" u="none" strike="noStrike" cap="none" normalizeH="0" baseline="0">
                          <a:ln>
                            <a:noFill/>
                          </a:ln>
                          <a:solidFill>
                            <a:schemeClr val="tx1"/>
                          </a:solidFill>
                          <a:effectLst/>
                          <a:latin typeface="Arial" charset="0"/>
                          <a:ea typeface="ヒラギノ角ゴ Pro W3" pitchFamily="-16" charset="-128"/>
                        </a:rPr>
                        <a:t>Less than or equal to</a:t>
                      </a:r>
                    </a:p>
                  </a:txBody>
                  <a:tcPr marT="44741" marB="4474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2068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300" b="0" i="0" u="none" strike="noStrike" cap="none" normalizeH="0" baseline="0" dirty="0">
                          <a:ln>
                            <a:noFill/>
                          </a:ln>
                          <a:solidFill>
                            <a:schemeClr val="tx1"/>
                          </a:solidFill>
                          <a:effectLst/>
                          <a:latin typeface="Courier New" pitchFamily="-16" charset="0"/>
                          <a:ea typeface="ヒラギノ角ゴ Pro W3" pitchFamily="-16" charset="-128"/>
                        </a:rPr>
                        <a:t>==</a:t>
                      </a:r>
                    </a:p>
                  </a:txBody>
                  <a:tcPr marT="44741" marB="4474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300" b="0" i="0" u="none" strike="noStrike" cap="none" normalizeH="0" baseline="0">
                          <a:ln>
                            <a:noFill/>
                          </a:ln>
                          <a:solidFill>
                            <a:schemeClr val="tx1"/>
                          </a:solidFill>
                          <a:effectLst/>
                          <a:latin typeface="Arial" charset="0"/>
                          <a:ea typeface="ヒラギノ角ゴ Pro W3" pitchFamily="-16" charset="-128"/>
                        </a:rPr>
                        <a:t>Equal to</a:t>
                      </a:r>
                    </a:p>
                  </a:txBody>
                  <a:tcPr marT="44741" marB="4474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2068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300" b="0" i="0" u="none" strike="noStrike" cap="none" normalizeH="0" baseline="0">
                          <a:ln>
                            <a:noFill/>
                          </a:ln>
                          <a:solidFill>
                            <a:schemeClr val="tx1"/>
                          </a:solidFill>
                          <a:effectLst/>
                          <a:latin typeface="Courier New" pitchFamily="-16" charset="0"/>
                          <a:ea typeface="ヒラギノ角ゴ Pro W3" pitchFamily="-16" charset="-128"/>
                        </a:rPr>
                        <a:t>!=</a:t>
                      </a:r>
                    </a:p>
                  </a:txBody>
                  <a:tcPr marT="44741" marB="4474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300" b="0" i="0" u="none" strike="noStrike" cap="none" normalizeH="0" baseline="0" dirty="0">
                          <a:ln>
                            <a:noFill/>
                          </a:ln>
                          <a:solidFill>
                            <a:schemeClr val="tx1"/>
                          </a:solidFill>
                          <a:effectLst/>
                          <a:latin typeface="Arial" charset="0"/>
                          <a:ea typeface="ヒラギノ角ゴ Pro W3" pitchFamily="-16" charset="-128"/>
                        </a:rPr>
                        <a:t>Not equal to</a:t>
                      </a:r>
                    </a:p>
                  </a:txBody>
                  <a:tcPr marT="44741" marB="4474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FB489F4-E587-49DB-BCB2-D80C546C0B92}"/>
                  </a:ext>
                </a:extLst>
              </p14:cNvPr>
              <p14:cNvContentPartPr/>
              <p14:nvPr/>
            </p14:nvContentPartPr>
            <p14:xfrm>
              <a:off x="5542920" y="2426400"/>
              <a:ext cx="2647440" cy="1227240"/>
            </p14:xfrm>
          </p:contentPart>
        </mc:Choice>
        <mc:Fallback xmlns="">
          <p:pic>
            <p:nvPicPr>
              <p:cNvPr id="2" name="Ink 1">
                <a:extLst>
                  <a:ext uri="{FF2B5EF4-FFF2-40B4-BE49-F238E27FC236}">
                    <a16:creationId xmlns:a16="http://schemas.microsoft.com/office/drawing/2014/main" id="{CFB489F4-E587-49DB-BCB2-D80C546C0B92}"/>
                  </a:ext>
                </a:extLst>
              </p:cNvPr>
              <p:cNvPicPr/>
              <p:nvPr/>
            </p:nvPicPr>
            <p:blipFill>
              <a:blip r:embed="rId3"/>
              <a:stretch>
                <a:fillRect/>
              </a:stretch>
            </p:blipFill>
            <p:spPr>
              <a:xfrm>
                <a:off x="5533560" y="2417040"/>
                <a:ext cx="2666160" cy="124596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018ADF9A-5815-4B05-AB5E-A22EEC9107E5}"/>
              </a:ext>
            </a:extLst>
          </p:cNvPr>
          <p:cNvSpPr txBox="1">
            <a:spLocks noGrp="1"/>
          </p:cNvSpPr>
          <p:nvPr>
            <p:ph type="title"/>
          </p:nvPr>
        </p:nvSpPr>
        <p:spPr>
          <a:xfrm>
            <a:off x="226423" y="533400"/>
            <a:ext cx="8229600" cy="1098550"/>
          </a:xfrm>
        </p:spPr>
        <p:txBody>
          <a:bodyPr/>
          <a:lstStyle/>
          <a:p>
            <a:pPr>
              <a:spcBef>
                <a:spcPct val="0"/>
              </a:spcBef>
              <a:buFont typeface="Times New Roman" panose="02020603050405020304" pitchFamily="18" charset="0"/>
              <a:buNone/>
            </a:pP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if/else if </a:t>
            </a:r>
            <a:r>
              <a:rPr lang="en-US" altLang="en-US" dirty="0">
                <a:latin typeface="Times New Roman" panose="02020603050405020304" pitchFamily="18" charset="0"/>
                <a:ea typeface="Times New Roman" panose="02020603050405020304" pitchFamily="18" charset="0"/>
                <a:cs typeface="Courier New" panose="02070309020205020404" pitchFamily="49" charset="0"/>
                <a:sym typeface="Times New Roman" panose="02020603050405020304" pitchFamily="18" charset="0"/>
              </a:rPr>
              <a:t>Format</a:t>
            </a:r>
          </a:p>
        </p:txBody>
      </p:sp>
      <p:sp>
        <p:nvSpPr>
          <p:cNvPr id="37891" name="Content Placeholder 2">
            <a:extLst>
              <a:ext uri="{FF2B5EF4-FFF2-40B4-BE49-F238E27FC236}">
                <a16:creationId xmlns:a16="http://schemas.microsoft.com/office/drawing/2014/main" id="{1BB1788B-8D8B-4C9E-B6F4-3B5588D0738D}"/>
              </a:ext>
            </a:extLst>
          </p:cNvPr>
          <p:cNvSpPr>
            <a:spLocks noGrp="1" noChangeArrowheads="1"/>
          </p:cNvSpPr>
          <p:nvPr>
            <p:ph type="body" idx="1"/>
          </p:nvPr>
        </p:nvSpPr>
        <p:spPr>
          <a:xfrm>
            <a:off x="228600" y="2133600"/>
            <a:ext cx="8686800" cy="4953000"/>
          </a:xfrm>
        </p:spPr>
        <p:txBody>
          <a:bodyPr/>
          <a:lstStyle/>
          <a:p>
            <a:pPr lvl="1" indent="-642938">
              <a:lnSpc>
                <a:spcPct val="90000"/>
              </a:lnSpc>
              <a:buFontTx/>
              <a:buNone/>
              <a:defRPr/>
            </a:pPr>
            <a:r>
              <a:rPr lang="en-US" altLang="en-US" sz="2400" dirty="0">
                <a:latin typeface="Courier New" panose="02070309020205020404" pitchFamily="49" charset="0"/>
              </a:rPr>
              <a:t>if (</a:t>
            </a:r>
            <a:r>
              <a:rPr lang="en-US" altLang="en-US" sz="2400" i="1" dirty="0">
                <a:latin typeface="Courier New" panose="02070309020205020404" pitchFamily="49" charset="0"/>
              </a:rPr>
              <a:t>expression</a:t>
            </a:r>
            <a:r>
              <a:rPr lang="en-US" altLang="en-US" sz="2400" dirty="0">
                <a:latin typeface="Courier New" panose="02070309020205020404" pitchFamily="49" charset="0"/>
              </a:rPr>
              <a:t>)</a:t>
            </a:r>
          </a:p>
          <a:p>
            <a:pPr marL="715963" lvl="1" indent="-615950">
              <a:lnSpc>
                <a:spcPct val="90000"/>
              </a:lnSpc>
              <a:buFontTx/>
              <a:buNone/>
              <a:defRPr/>
            </a:pPr>
            <a:r>
              <a:rPr lang="en-US" altLang="en-US" sz="2400" dirty="0">
                <a:latin typeface="Courier New" panose="02070309020205020404" pitchFamily="49" charset="0"/>
              </a:rPr>
              <a:t>		</a:t>
            </a:r>
            <a:r>
              <a:rPr lang="en-US" altLang="en-US" sz="2400" i="1" dirty="0">
                <a:latin typeface="Courier New" panose="02070309020205020404" pitchFamily="49" charset="0"/>
              </a:rPr>
              <a:t>statement</a:t>
            </a:r>
            <a:r>
              <a:rPr lang="en-US" altLang="en-US" sz="2400" b="1" i="1" dirty="0">
                <a:latin typeface="Courier New" panose="02070309020205020404" pitchFamily="49" charset="0"/>
              </a:rPr>
              <a:t>1</a:t>
            </a:r>
            <a:r>
              <a:rPr lang="en-US" altLang="en-US" sz="2400" dirty="0">
                <a:latin typeface="Courier New" panose="02070309020205020404" pitchFamily="49" charset="0"/>
              </a:rPr>
              <a:t>;  // or block</a:t>
            </a:r>
          </a:p>
          <a:p>
            <a:pPr lvl="1" indent="-642938">
              <a:lnSpc>
                <a:spcPct val="90000"/>
              </a:lnSpc>
              <a:buFontTx/>
              <a:buNone/>
              <a:defRPr/>
            </a:pPr>
            <a:r>
              <a:rPr lang="en-US" altLang="en-US" sz="2400" dirty="0">
                <a:latin typeface="Courier New" panose="02070309020205020404" pitchFamily="49" charset="0"/>
              </a:rPr>
              <a:t>else if (</a:t>
            </a:r>
            <a:r>
              <a:rPr lang="en-US" altLang="en-US" sz="2400" i="1" dirty="0">
                <a:latin typeface="Courier New" panose="02070309020205020404" pitchFamily="49" charset="0"/>
              </a:rPr>
              <a:t>expression</a:t>
            </a:r>
            <a:r>
              <a:rPr lang="en-US" altLang="en-US" sz="2400" dirty="0">
                <a:latin typeface="Courier New" panose="02070309020205020404" pitchFamily="49" charset="0"/>
              </a:rPr>
              <a:t>)</a:t>
            </a:r>
          </a:p>
          <a:p>
            <a:pPr marL="715963" lvl="1" indent="-615950">
              <a:lnSpc>
                <a:spcPct val="90000"/>
              </a:lnSpc>
              <a:buFontTx/>
              <a:buNone/>
              <a:defRPr/>
            </a:pPr>
            <a:r>
              <a:rPr lang="en-US" altLang="en-US" sz="2400" dirty="0">
                <a:latin typeface="Courier New" panose="02070309020205020404" pitchFamily="49" charset="0"/>
              </a:rPr>
              <a:t>		</a:t>
            </a:r>
            <a:r>
              <a:rPr lang="en-US" altLang="en-US" sz="2400" i="1" dirty="0">
                <a:latin typeface="Courier New" panose="02070309020205020404" pitchFamily="49" charset="0"/>
              </a:rPr>
              <a:t>statement</a:t>
            </a:r>
            <a:r>
              <a:rPr lang="en-US" altLang="en-US" sz="2400" b="1" i="1" dirty="0">
                <a:latin typeface="Courier New" panose="02070309020205020404" pitchFamily="49" charset="0"/>
              </a:rPr>
              <a:t>2</a:t>
            </a:r>
            <a:r>
              <a:rPr lang="en-US" altLang="en-US" sz="2400" dirty="0">
                <a:latin typeface="Courier New" panose="02070309020205020404" pitchFamily="49" charset="0"/>
              </a:rPr>
              <a:t>;  // or block</a:t>
            </a:r>
          </a:p>
          <a:p>
            <a:pPr lvl="1" indent="-642938">
              <a:lnSpc>
                <a:spcPct val="90000"/>
              </a:lnSpc>
              <a:buFontTx/>
              <a:buNone/>
              <a:defRPr/>
            </a:pPr>
            <a:r>
              <a:rPr lang="en-US" altLang="en-US" sz="2400" dirty="0">
                <a:latin typeface="Courier New" panose="02070309020205020404" pitchFamily="49" charset="0"/>
              </a:rPr>
              <a:t>		.  </a:t>
            </a:r>
          </a:p>
          <a:p>
            <a:pPr lvl="1" indent="-642938">
              <a:lnSpc>
                <a:spcPct val="90000"/>
              </a:lnSpc>
              <a:buFontTx/>
              <a:buNone/>
              <a:defRPr/>
            </a:pPr>
            <a:r>
              <a:rPr lang="en-US" altLang="en-US" sz="2400" dirty="0">
                <a:latin typeface="Courier New" panose="02070309020205020404" pitchFamily="49" charset="0"/>
              </a:rPr>
              <a:t>		. // other else ifs 		  	  .</a:t>
            </a:r>
          </a:p>
          <a:p>
            <a:pPr lvl="1" indent="-642938">
              <a:lnSpc>
                <a:spcPct val="90000"/>
              </a:lnSpc>
              <a:buFontTx/>
              <a:buNone/>
              <a:defRPr/>
            </a:pPr>
            <a:r>
              <a:rPr lang="en-US" altLang="en-US" sz="2400" dirty="0">
                <a:latin typeface="Courier New" panose="02070309020205020404" pitchFamily="49" charset="0"/>
              </a:rPr>
              <a:t>else if (</a:t>
            </a:r>
            <a:r>
              <a:rPr lang="en-US" altLang="en-US" sz="2400" i="1" dirty="0">
                <a:latin typeface="Courier New" panose="02070309020205020404" pitchFamily="49" charset="0"/>
              </a:rPr>
              <a:t>expression</a:t>
            </a:r>
            <a:r>
              <a:rPr lang="en-US" altLang="en-US" sz="2400" dirty="0">
                <a:latin typeface="Courier New" panose="02070309020205020404" pitchFamily="49" charset="0"/>
              </a:rPr>
              <a:t>)</a:t>
            </a:r>
          </a:p>
          <a:p>
            <a:pPr marL="715963" lvl="1" indent="-615950">
              <a:lnSpc>
                <a:spcPct val="90000"/>
              </a:lnSpc>
              <a:buFontTx/>
              <a:buNone/>
              <a:defRPr/>
            </a:pPr>
            <a:r>
              <a:rPr lang="en-US" altLang="en-US" sz="2400" dirty="0">
                <a:latin typeface="Courier New" panose="02070309020205020404" pitchFamily="49" charset="0"/>
              </a:rPr>
              <a:t>		</a:t>
            </a:r>
            <a:r>
              <a:rPr lang="en-US" altLang="en-US" sz="2400" i="1" dirty="0" err="1">
                <a:latin typeface="Courier New" panose="02070309020205020404" pitchFamily="49" charset="0"/>
              </a:rPr>
              <a:t>statement</a:t>
            </a:r>
            <a:r>
              <a:rPr lang="en-US" altLang="en-US" sz="2400" b="1" i="1" dirty="0" err="1">
                <a:latin typeface="Courier New" panose="02070309020205020404" pitchFamily="49" charset="0"/>
              </a:rPr>
              <a:t>n</a:t>
            </a:r>
            <a:r>
              <a:rPr lang="en-US" altLang="en-US" sz="2400" dirty="0">
                <a:latin typeface="Courier New" panose="02070309020205020404" pitchFamily="49" charset="0"/>
              </a:rPr>
              <a:t>;  // or block  </a:t>
            </a:r>
          </a:p>
          <a:p>
            <a:pPr>
              <a:defRPr/>
            </a:pPr>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0" y="-2080"/>
            <a:ext cx="9144000" cy="6852950"/>
            <a:chOff x="0" y="-2080"/>
            <a:chExt cx="9144000" cy="6852950"/>
          </a:xfrm>
        </p:grpSpPr>
        <p:pic>
          <p:nvPicPr>
            <p:cNvPr id="7" name="Picture 6"/>
            <p:cNvPicPr>
              <a:picLocks noChangeAspect="1"/>
            </p:cNvPicPr>
            <p:nvPr/>
          </p:nvPicPr>
          <p:blipFill>
            <a:blip r:embed="rId3"/>
            <a:stretch>
              <a:fillRect/>
            </a:stretch>
          </p:blipFill>
          <p:spPr>
            <a:xfrm>
              <a:off x="7772400" y="5486400"/>
              <a:ext cx="1371600" cy="1364470"/>
            </a:xfrm>
            <a:prstGeom prst="rect">
              <a:avLst/>
            </a:prstGeom>
          </p:spPr>
        </p:pic>
        <p:sp>
          <p:nvSpPr>
            <p:cNvPr id="12" name="Rectangle 11"/>
            <p:cNvSpPr/>
            <p:nvPr/>
          </p:nvSpPr>
          <p:spPr>
            <a:xfrm>
              <a:off x="685800" y="0"/>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imes New Roman"/>
                <a:ea typeface="+mn-ea"/>
                <a:cs typeface="+mn-cs"/>
              </a:endParaRPr>
            </a:p>
          </p:txBody>
        </p:sp>
        <p:sp>
          <p:nvSpPr>
            <p:cNvPr id="13"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Liang, Introduction to Java Programming, 11th Edition, (c) 2018 Pearson Education, Inc. All rights reserved.</a:t>
              </a:r>
            </a:p>
          </p:txBody>
        </p:sp>
        <p:sp>
          <p:nvSpPr>
            <p:cNvPr id="18"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title"/>
          </p:nvPr>
        </p:nvSpPr>
        <p:spPr>
          <a:xfrm>
            <a:off x="15240" y="541611"/>
            <a:ext cx="7680960" cy="1143000"/>
          </a:xfrm>
        </p:spPr>
        <p:txBody>
          <a:bodyPr/>
          <a:lstStyle/>
          <a:p>
            <a:r>
              <a:rPr kumimoji="0" lang="en-US" altLang="en-US" sz="3600" b="1" i="0" kern="1200" dirty="0">
                <a:solidFill>
                  <a:srgbClr val="000000"/>
                </a:solidFill>
              </a:rPr>
              <a:t>Multi-Way if-else Statements</a:t>
            </a:r>
            <a:endParaRPr lang="en-US" sz="3600" b="1" dirty="0"/>
          </a:p>
        </p:txBody>
      </p:sp>
      <p:sp>
        <p:nvSpPr>
          <p:cNvPr id="3" name="Content Placeholder 2"/>
          <p:cNvSpPr>
            <a:spLocks noGrp="1"/>
          </p:cNvSpPr>
          <p:nvPr>
            <p:ph idx="1"/>
          </p:nvPr>
        </p:nvSpPr>
        <p:spPr>
          <a:xfrm>
            <a:off x="204483" y="1673426"/>
            <a:ext cx="8686800" cy="4953000"/>
          </a:xfrm>
        </p:spPr>
        <p:txBody>
          <a:bodyPr/>
          <a:lstStyle/>
          <a:p>
            <a:pPr algn="just">
              <a:buClr>
                <a:srgbClr val="D76213"/>
              </a:buClr>
            </a:pPr>
            <a:endParaRPr lang="en-US" sz="2500" dirty="0"/>
          </a:p>
        </p:txBody>
      </p:sp>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87" y="1644924"/>
            <a:ext cx="7588250" cy="479556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45776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68C6B00C-9C01-4C2D-8411-FDF1477A6537}"/>
              </a:ext>
            </a:extLst>
          </p:cNvPr>
          <p:cNvSpPr txBox="1">
            <a:spLocks noGrp="1"/>
          </p:cNvSpPr>
          <p:nvPr>
            <p:ph type="title"/>
          </p:nvPr>
        </p:nvSpPr>
        <p:spPr>
          <a:xfrm>
            <a:off x="304800" y="457200"/>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if/else if </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Statement in</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Program 4-13</a:t>
            </a:r>
          </a:p>
        </p:txBody>
      </p:sp>
      <p:pic>
        <p:nvPicPr>
          <p:cNvPr id="54275" name="Picture 2">
            <a:extLst>
              <a:ext uri="{FF2B5EF4-FFF2-40B4-BE49-F238E27FC236}">
                <a16:creationId xmlns:a16="http://schemas.microsoft.com/office/drawing/2014/main" id="{4F1CA3A6-F38E-4734-BEAF-262C16647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90800"/>
            <a:ext cx="63404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C261F67D-6DCE-4C12-A509-29DBB3B6F338}"/>
              </a:ext>
            </a:extLst>
          </p:cNvPr>
          <p:cNvSpPr txBox="1">
            <a:spLocks noGrp="1"/>
          </p:cNvSpPr>
          <p:nvPr>
            <p:ph type="title"/>
          </p:nvPr>
        </p:nvSpPr>
        <p:spPr>
          <a:xfrm>
            <a:off x="550863" y="206375"/>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Using a Trailing </a:t>
            </a:r>
            <a:r>
              <a:rPr lang="en-US" altLang="en-US">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else</a:t>
            </a:r>
            <a:r>
              <a:rPr lang="en-US" altLang="en-US">
                <a:latin typeface="Times New Roman" panose="02020603050405020304" pitchFamily="18" charset="0"/>
                <a:cs typeface="Times New Roman" panose="02020603050405020304" pitchFamily="18" charset="0"/>
                <a:sym typeface="Times New Roman" panose="02020603050405020304" pitchFamily="18" charset="0"/>
              </a:rPr>
              <a:t> to Catch Errors in Program 4-14</a:t>
            </a:r>
          </a:p>
        </p:txBody>
      </p:sp>
      <p:sp>
        <p:nvSpPr>
          <p:cNvPr id="55299" name="Content Placeholder 2">
            <a:extLst>
              <a:ext uri="{FF2B5EF4-FFF2-40B4-BE49-F238E27FC236}">
                <a16:creationId xmlns:a16="http://schemas.microsoft.com/office/drawing/2014/main" id="{3DE7A40E-B33F-4E1F-B0B7-3BAC0B3B03F7}"/>
              </a:ext>
            </a:extLst>
          </p:cNvPr>
          <p:cNvSpPr txBox="1">
            <a:spLocks noGrp="1"/>
          </p:cNvSpPr>
          <p:nvPr>
            <p:ph type="body" idx="1"/>
          </p:nvPr>
        </p:nvSpPr>
        <p:spPr>
          <a:xfrm>
            <a:off x="457200" y="1600200"/>
            <a:ext cx="8229600" cy="4525962"/>
          </a:xfrm>
        </p:spPr>
        <p:txBody>
          <a:bodyPr/>
          <a:lstStyle/>
          <a:p>
            <a:pPr marL="525463" indent="-423863">
              <a:buSzTx/>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The trailing </a:t>
            </a:r>
            <a:r>
              <a:rPr lang="en-US" altLang="en-US" dirty="0">
                <a:solidFill>
                  <a:srgbClr val="000000"/>
                </a:solidFill>
                <a:latin typeface="Courier New" panose="02070309020205020404" pitchFamily="49" charset="0"/>
                <a:cs typeface="Courier New" panose="02070309020205020404" pitchFamily="49" charset="0"/>
                <a:sym typeface="Arial" panose="020B0604020202020204" pitchFamily="34" charset="0"/>
              </a:rPr>
              <a:t>else</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clause is optional, but it is best used to catch errors.</a:t>
            </a:r>
          </a:p>
        </p:txBody>
      </p:sp>
      <p:pic>
        <p:nvPicPr>
          <p:cNvPr id="55300" name="Picture 2">
            <a:extLst>
              <a:ext uri="{FF2B5EF4-FFF2-40B4-BE49-F238E27FC236}">
                <a16:creationId xmlns:a16="http://schemas.microsoft.com/office/drawing/2014/main" id="{D00EA774-ABF8-4A34-98DB-130CE5345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435" y="2819400"/>
            <a:ext cx="5876925"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Line 6">
            <a:extLst>
              <a:ext uri="{FF2B5EF4-FFF2-40B4-BE49-F238E27FC236}">
                <a16:creationId xmlns:a16="http://schemas.microsoft.com/office/drawing/2014/main" id="{42350E33-A341-4F17-9CCD-69C2CF8D7B3F}"/>
              </a:ext>
            </a:extLst>
          </p:cNvPr>
          <p:cNvSpPr>
            <a:spLocks noChangeShapeType="1"/>
          </p:cNvSpPr>
          <p:nvPr/>
        </p:nvSpPr>
        <p:spPr bwMode="auto">
          <a:xfrm flipH="1">
            <a:off x="6858000" y="4876800"/>
            <a:ext cx="1219200" cy="1312863"/>
          </a:xfrm>
          <a:prstGeom prst="line">
            <a:avLst/>
          </a:prstGeom>
          <a:noFill/>
          <a:ln w="25400">
            <a:solidFill>
              <a:srgbClr val="007FA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2" name="Rectangle 5">
            <a:extLst>
              <a:ext uri="{FF2B5EF4-FFF2-40B4-BE49-F238E27FC236}">
                <a16:creationId xmlns:a16="http://schemas.microsoft.com/office/drawing/2014/main" id="{BD3E2FE5-0137-4EA7-93EC-0CA763804EE6}"/>
              </a:ext>
            </a:extLst>
          </p:cNvPr>
          <p:cNvSpPr>
            <a:spLocks noChangeArrowheads="1"/>
          </p:cNvSpPr>
          <p:nvPr/>
        </p:nvSpPr>
        <p:spPr bwMode="auto">
          <a:xfrm>
            <a:off x="7620000" y="3429000"/>
            <a:ext cx="1524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rgbClr val="007FA3"/>
                </a:solidFill>
              </a:rPr>
              <a:t>This trailing </a:t>
            </a:r>
            <a:r>
              <a:rPr lang="en-US" altLang="en-US">
                <a:solidFill>
                  <a:srgbClr val="007FA3"/>
                </a:solidFill>
                <a:latin typeface="Courier New" panose="02070309020205020404" pitchFamily="49" charset="0"/>
              </a:rPr>
              <a:t>else</a:t>
            </a:r>
            <a:r>
              <a:rPr lang="en-US" altLang="en-US">
                <a:solidFill>
                  <a:srgbClr val="007FA3"/>
                </a:solidFill>
              </a:rPr>
              <a:t> catches invalid test scores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32D48334-67B3-493B-9F81-6A41CAF5EE5D}"/>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SzTx/>
              <a:defRPr/>
            </a:pPr>
            <a:fld id="{72ABDD60-C916-4E7C-B9DB-0F856189BA88}" type="slidenum">
              <a:rPr lang="en-US" smtClean="0"/>
              <a:pPr>
                <a:spcBef>
                  <a:spcPct val="0"/>
                </a:spcBef>
                <a:buSzTx/>
                <a:defRPr/>
              </a:pPr>
              <a:t>54</a:t>
            </a:fld>
            <a:endParaRPr lang="en-US" altLang="en-US" sz="1400">
              <a:latin typeface="Times New Roman" panose="02020603050405020304" pitchFamily="18" charset="0"/>
              <a:sym typeface="Arial" panose="020B0604020202020204" pitchFamily="34" charset="0"/>
            </a:endParaRPr>
          </a:p>
        </p:txBody>
      </p:sp>
      <p:sp>
        <p:nvSpPr>
          <p:cNvPr id="56323" name="Rectangle 2">
            <a:extLst>
              <a:ext uri="{FF2B5EF4-FFF2-40B4-BE49-F238E27FC236}">
                <a16:creationId xmlns:a16="http://schemas.microsoft.com/office/drawing/2014/main" id="{540BB1A4-192A-4468-8CD4-B35B0B85436E}"/>
              </a:ext>
            </a:extLst>
          </p:cNvPr>
          <p:cNvSpPr txBox="1">
            <a:spLocks noGrp="1"/>
          </p:cNvSpPr>
          <p:nvPr>
            <p:ph type="title"/>
          </p:nvPr>
        </p:nvSpPr>
        <p:spPr>
          <a:xfrm>
            <a:off x="685800" y="0"/>
            <a:ext cx="8001000" cy="914400"/>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Trace if-else statement</a:t>
            </a:r>
          </a:p>
        </p:txBody>
      </p:sp>
      <p:sp>
        <p:nvSpPr>
          <p:cNvPr id="56324" name="Rectangle 3">
            <a:extLst>
              <a:ext uri="{FF2B5EF4-FFF2-40B4-BE49-F238E27FC236}">
                <a16:creationId xmlns:a16="http://schemas.microsoft.com/office/drawing/2014/main" id="{F9DD1393-E413-40BC-B79F-BEFCB245109A}"/>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56325" name="Text Box 5">
            <a:extLst>
              <a:ext uri="{FF2B5EF4-FFF2-40B4-BE49-F238E27FC236}">
                <a16:creationId xmlns:a16="http://schemas.microsoft.com/office/drawing/2014/main" id="{B7A923D1-E6A1-4731-9759-6CB58BF8FF65}"/>
              </a:ext>
            </a:extLst>
          </p:cNvPr>
          <p:cNvSpPr txBox="1">
            <a:spLocks noChangeArrowheads="1"/>
          </p:cNvSpPr>
          <p:nvPr/>
        </p:nvSpPr>
        <p:spPr bwMode="auto">
          <a:xfrm>
            <a:off x="381000" y="1524000"/>
            <a:ext cx="36147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solidFill>
                  <a:schemeClr val="tx2"/>
                </a:solidFill>
                <a:latin typeface="Times New Roman" panose="02020603050405020304" pitchFamily="18" charset="0"/>
              </a:rPr>
              <a:t>if (score &gt;= 90.0)</a:t>
            </a:r>
          </a:p>
          <a:p>
            <a:r>
              <a:rPr lang="en-US" altLang="en-US" sz="2400">
                <a:solidFill>
                  <a:schemeClr val="tx2"/>
                </a:solidFill>
                <a:latin typeface="Times New Roman" panose="02020603050405020304" pitchFamily="18" charset="0"/>
              </a:rPr>
              <a:t>  cout &lt;&lt; “Grade is A";</a:t>
            </a:r>
          </a:p>
          <a:p>
            <a:r>
              <a:rPr lang="en-US" altLang="en-US" sz="2400">
                <a:solidFill>
                  <a:schemeClr val="tx2"/>
                </a:solidFill>
                <a:latin typeface="Times New Roman" panose="02020603050405020304" pitchFamily="18" charset="0"/>
              </a:rPr>
              <a:t>else if (score &gt;= 80.0)</a:t>
            </a:r>
          </a:p>
          <a:p>
            <a:r>
              <a:rPr lang="en-US" altLang="en-US" sz="2400">
                <a:solidFill>
                  <a:schemeClr val="tx2"/>
                </a:solidFill>
                <a:latin typeface="Times New Roman" panose="02020603050405020304" pitchFamily="18" charset="0"/>
              </a:rPr>
              <a:t>  cout &lt;&lt; “Grade is B";</a:t>
            </a:r>
          </a:p>
          <a:p>
            <a:r>
              <a:rPr lang="en-US" altLang="en-US" sz="2400">
                <a:solidFill>
                  <a:schemeClr val="tx2"/>
                </a:solidFill>
                <a:latin typeface="Times New Roman" panose="02020603050405020304" pitchFamily="18" charset="0"/>
              </a:rPr>
              <a:t>else if (score &gt;= 70.0)</a:t>
            </a:r>
          </a:p>
          <a:p>
            <a:r>
              <a:rPr lang="en-US" altLang="en-US" sz="2400">
                <a:solidFill>
                  <a:schemeClr val="tx2"/>
                </a:solidFill>
                <a:latin typeface="Times New Roman" panose="02020603050405020304" pitchFamily="18" charset="0"/>
              </a:rPr>
              <a:t>  cout &lt;&lt; “Grade is C";</a:t>
            </a:r>
          </a:p>
          <a:p>
            <a:r>
              <a:rPr lang="en-US" altLang="en-US" sz="2400">
                <a:solidFill>
                  <a:schemeClr val="tx2"/>
                </a:solidFill>
                <a:latin typeface="Times New Roman" panose="02020603050405020304" pitchFamily="18" charset="0"/>
              </a:rPr>
              <a:t>else if (score &gt;= 60.0)</a:t>
            </a:r>
          </a:p>
          <a:p>
            <a:r>
              <a:rPr lang="en-US" altLang="en-US" sz="2400">
                <a:solidFill>
                  <a:schemeClr val="tx2"/>
                </a:solidFill>
                <a:latin typeface="Times New Roman" panose="02020603050405020304" pitchFamily="18" charset="0"/>
              </a:rPr>
              <a:t>  cout &lt;&lt; “Grade is D";</a:t>
            </a:r>
          </a:p>
          <a:p>
            <a:r>
              <a:rPr lang="en-US" altLang="en-US" sz="2400">
                <a:solidFill>
                  <a:schemeClr val="tx2"/>
                </a:solidFill>
                <a:latin typeface="Times New Roman" panose="02020603050405020304" pitchFamily="18" charset="0"/>
              </a:rPr>
              <a:t>else</a:t>
            </a:r>
          </a:p>
          <a:p>
            <a:r>
              <a:rPr lang="en-US" altLang="en-US" sz="2400">
                <a:solidFill>
                  <a:schemeClr val="tx2"/>
                </a:solidFill>
                <a:latin typeface="Times New Roman" panose="02020603050405020304" pitchFamily="18" charset="0"/>
              </a:rPr>
              <a:t>  cout &lt;&lt; “Grade is F";</a:t>
            </a:r>
          </a:p>
        </p:txBody>
      </p:sp>
      <p:sp>
        <p:nvSpPr>
          <p:cNvPr id="56326" name="AutoShape 6">
            <a:extLst>
              <a:ext uri="{FF2B5EF4-FFF2-40B4-BE49-F238E27FC236}">
                <a16:creationId xmlns:a16="http://schemas.microsoft.com/office/drawing/2014/main" id="{FE27AF2B-DA40-4A4F-AD08-8C976CD7CCBC}"/>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Times New Roman" panose="02020603050405020304" pitchFamily="18" charset="0"/>
              </a:rPr>
              <a:t>Suppose score is 70.0</a:t>
            </a:r>
          </a:p>
        </p:txBody>
      </p:sp>
      <p:sp>
        <p:nvSpPr>
          <p:cNvPr id="56327" name="Rectangle 7">
            <a:extLst>
              <a:ext uri="{FF2B5EF4-FFF2-40B4-BE49-F238E27FC236}">
                <a16:creationId xmlns:a16="http://schemas.microsoft.com/office/drawing/2014/main" id="{12BD3E0F-6A62-4366-8B57-C96A95E7EB3A}"/>
              </a:ext>
            </a:extLst>
          </p:cNvPr>
          <p:cNvSpPr>
            <a:spLocks noChangeArrowheads="1"/>
          </p:cNvSpPr>
          <p:nvPr/>
        </p:nvSpPr>
        <p:spPr bwMode="auto">
          <a:xfrm>
            <a:off x="381000" y="16002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56328" name="AutoShape 8">
            <a:extLst>
              <a:ext uri="{FF2B5EF4-FFF2-40B4-BE49-F238E27FC236}">
                <a16:creationId xmlns:a16="http://schemas.microsoft.com/office/drawing/2014/main" id="{C471A915-3B6B-4F05-BEF3-B465FA6984AF}"/>
              </a:ext>
            </a:extLst>
          </p:cNvPr>
          <p:cNvSpPr>
            <a:spLocks noChangeArrowheads="1"/>
          </p:cNvSpPr>
          <p:nvPr/>
        </p:nvSpPr>
        <p:spPr bwMode="auto">
          <a:xfrm>
            <a:off x="3810000" y="914400"/>
            <a:ext cx="2590800" cy="536575"/>
          </a:xfrm>
          <a:prstGeom prst="wedgeRoundRectCallout">
            <a:avLst>
              <a:gd name="adj1" fmla="val -99144"/>
              <a:gd name="adj2" fmla="val 902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Times New Roman" panose="02020603050405020304" pitchFamily="18" charset="0"/>
              </a:rPr>
              <a:t>The condition is false</a:t>
            </a:r>
          </a:p>
        </p:txBody>
      </p:sp>
      <p:sp>
        <p:nvSpPr>
          <p:cNvPr id="56329" name="Rectangle 9">
            <a:extLst>
              <a:ext uri="{FF2B5EF4-FFF2-40B4-BE49-F238E27FC236}">
                <a16:creationId xmlns:a16="http://schemas.microsoft.com/office/drawing/2014/main" id="{E5680A7A-C863-4FAC-84E5-1E5EBE9B64D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EA4B4F7E-DDD5-4499-BE23-B5A29FEB3753}"/>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SzTx/>
              <a:defRPr/>
            </a:pPr>
            <a:fld id="{72ABDD60-C916-4E7C-B9DB-0F856189BA88}" type="slidenum">
              <a:rPr lang="en-US" smtClean="0"/>
              <a:pPr>
                <a:spcBef>
                  <a:spcPct val="0"/>
                </a:spcBef>
                <a:buSzTx/>
                <a:defRPr/>
              </a:pPr>
              <a:t>55</a:t>
            </a:fld>
            <a:endParaRPr lang="en-US" altLang="en-US" sz="1400">
              <a:latin typeface="Times New Roman" panose="02020603050405020304" pitchFamily="18" charset="0"/>
              <a:sym typeface="Arial" panose="020B0604020202020204" pitchFamily="34" charset="0"/>
            </a:endParaRPr>
          </a:p>
        </p:txBody>
      </p:sp>
      <p:sp>
        <p:nvSpPr>
          <p:cNvPr id="57347" name="Rectangle 2">
            <a:extLst>
              <a:ext uri="{FF2B5EF4-FFF2-40B4-BE49-F238E27FC236}">
                <a16:creationId xmlns:a16="http://schemas.microsoft.com/office/drawing/2014/main" id="{60D97527-7BDC-48A5-AB70-912BB71F259D}"/>
              </a:ext>
            </a:extLst>
          </p:cNvPr>
          <p:cNvSpPr txBox="1">
            <a:spLocks noGrp="1"/>
          </p:cNvSpPr>
          <p:nvPr>
            <p:ph type="title"/>
          </p:nvPr>
        </p:nvSpPr>
        <p:spPr>
          <a:xfrm>
            <a:off x="685800" y="0"/>
            <a:ext cx="8001000" cy="914400"/>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Trace if-else statement</a:t>
            </a:r>
          </a:p>
        </p:txBody>
      </p:sp>
      <p:sp>
        <p:nvSpPr>
          <p:cNvPr id="57348" name="Rectangle 3">
            <a:extLst>
              <a:ext uri="{FF2B5EF4-FFF2-40B4-BE49-F238E27FC236}">
                <a16:creationId xmlns:a16="http://schemas.microsoft.com/office/drawing/2014/main" id="{06849D87-0AEA-408F-BE8A-EDE99C009FB5}"/>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57349" name="Text Box 4">
            <a:extLst>
              <a:ext uri="{FF2B5EF4-FFF2-40B4-BE49-F238E27FC236}">
                <a16:creationId xmlns:a16="http://schemas.microsoft.com/office/drawing/2014/main" id="{89599F45-2E96-4F5E-9612-6FC02F3CC53F}"/>
              </a:ext>
            </a:extLst>
          </p:cNvPr>
          <p:cNvSpPr txBox="1">
            <a:spLocks noChangeArrowheads="1"/>
          </p:cNvSpPr>
          <p:nvPr/>
        </p:nvSpPr>
        <p:spPr bwMode="auto">
          <a:xfrm>
            <a:off x="381000" y="1524000"/>
            <a:ext cx="334645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solidFill>
                  <a:schemeClr val="tx2"/>
                </a:solidFill>
                <a:latin typeface="Times New Roman" panose="02020603050405020304" pitchFamily="18" charset="0"/>
              </a:rPr>
              <a:t>if (score &gt;= 90.0)</a:t>
            </a:r>
          </a:p>
          <a:p>
            <a:r>
              <a:rPr lang="en-US" altLang="en-US" sz="2400">
                <a:solidFill>
                  <a:schemeClr val="tx2"/>
                </a:solidFill>
                <a:latin typeface="Times New Roman" panose="02020603050405020304" pitchFamily="18" charset="0"/>
              </a:rPr>
              <a:t>  cout &lt;&lt; “Grade is A";</a:t>
            </a:r>
          </a:p>
          <a:p>
            <a:r>
              <a:rPr lang="en-US" altLang="en-US" sz="2400">
                <a:solidFill>
                  <a:schemeClr val="tx2"/>
                </a:solidFill>
                <a:latin typeface="Times New Roman" panose="02020603050405020304" pitchFamily="18" charset="0"/>
              </a:rPr>
              <a:t>else if (score &gt;= 80.0)</a:t>
            </a:r>
          </a:p>
          <a:p>
            <a:r>
              <a:rPr lang="en-US" altLang="en-US" sz="2400">
                <a:solidFill>
                  <a:schemeClr val="tx2"/>
                </a:solidFill>
                <a:latin typeface="Times New Roman" panose="02020603050405020304" pitchFamily="18" charset="0"/>
              </a:rPr>
              <a:t>  cout &lt;&lt; “Grade is B";</a:t>
            </a:r>
          </a:p>
          <a:p>
            <a:r>
              <a:rPr lang="en-US" altLang="en-US" sz="2400">
                <a:solidFill>
                  <a:schemeClr val="tx2"/>
                </a:solidFill>
                <a:latin typeface="Times New Roman" panose="02020603050405020304" pitchFamily="18" charset="0"/>
              </a:rPr>
              <a:t>else if (score &gt;= 70.0)</a:t>
            </a:r>
          </a:p>
          <a:p>
            <a:r>
              <a:rPr lang="en-US" altLang="en-US" sz="2400">
                <a:solidFill>
                  <a:schemeClr val="tx2"/>
                </a:solidFill>
                <a:latin typeface="Times New Roman" panose="02020603050405020304" pitchFamily="18" charset="0"/>
              </a:rPr>
              <a:t>  cout &lt;&lt; “Grade is C";</a:t>
            </a:r>
          </a:p>
          <a:p>
            <a:r>
              <a:rPr lang="en-US" altLang="en-US" sz="2400">
                <a:solidFill>
                  <a:schemeClr val="tx2"/>
                </a:solidFill>
                <a:latin typeface="Times New Roman" panose="02020603050405020304" pitchFamily="18" charset="0"/>
              </a:rPr>
              <a:t>else if (score &gt;= 60.0)</a:t>
            </a:r>
          </a:p>
          <a:p>
            <a:r>
              <a:rPr lang="en-US" altLang="en-US" sz="2400">
                <a:solidFill>
                  <a:schemeClr val="tx2"/>
                </a:solidFill>
                <a:latin typeface="Times New Roman" panose="02020603050405020304" pitchFamily="18" charset="0"/>
              </a:rPr>
              <a:t>  cout &lt;&lt; “Grade is D";</a:t>
            </a:r>
          </a:p>
          <a:p>
            <a:r>
              <a:rPr lang="en-US" altLang="en-US" sz="2400">
                <a:solidFill>
                  <a:schemeClr val="tx2"/>
                </a:solidFill>
                <a:latin typeface="Times New Roman" panose="02020603050405020304" pitchFamily="18" charset="0"/>
              </a:rPr>
              <a:t>else</a:t>
            </a:r>
          </a:p>
          <a:p>
            <a:r>
              <a:rPr lang="en-US" altLang="en-US" sz="2400">
                <a:solidFill>
                  <a:schemeClr val="tx2"/>
                </a:solidFill>
                <a:latin typeface="Times New Roman" panose="02020603050405020304" pitchFamily="18" charset="0"/>
              </a:rPr>
              <a:t>  cout &lt;&lt; “Grade is F";</a:t>
            </a:r>
          </a:p>
        </p:txBody>
      </p:sp>
      <p:sp>
        <p:nvSpPr>
          <p:cNvPr id="57350" name="AutoShape 5">
            <a:extLst>
              <a:ext uri="{FF2B5EF4-FFF2-40B4-BE49-F238E27FC236}">
                <a16:creationId xmlns:a16="http://schemas.microsoft.com/office/drawing/2014/main" id="{87CB06EA-71CC-4DB2-8D2C-D1A9D4F4F05E}"/>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Times New Roman" panose="02020603050405020304" pitchFamily="18" charset="0"/>
              </a:rPr>
              <a:t>Suppose score is 70.0</a:t>
            </a:r>
          </a:p>
        </p:txBody>
      </p:sp>
      <p:sp>
        <p:nvSpPr>
          <p:cNvPr id="57351" name="AutoShape 7">
            <a:extLst>
              <a:ext uri="{FF2B5EF4-FFF2-40B4-BE49-F238E27FC236}">
                <a16:creationId xmlns:a16="http://schemas.microsoft.com/office/drawing/2014/main" id="{53C3DBE8-92C7-4D82-B69C-34BCEB660E8F}"/>
              </a:ext>
            </a:extLst>
          </p:cNvPr>
          <p:cNvSpPr>
            <a:spLocks noChangeArrowheads="1"/>
          </p:cNvSpPr>
          <p:nvPr/>
        </p:nvSpPr>
        <p:spPr bwMode="auto">
          <a:xfrm>
            <a:off x="3810000" y="914400"/>
            <a:ext cx="2590800" cy="536575"/>
          </a:xfrm>
          <a:prstGeom prst="wedgeRoundRectCallout">
            <a:avLst>
              <a:gd name="adj1" fmla="val -87745"/>
              <a:gd name="adj2" fmla="val 2227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Times New Roman" panose="02020603050405020304" pitchFamily="18" charset="0"/>
              </a:rPr>
              <a:t>The condition is false</a:t>
            </a:r>
          </a:p>
        </p:txBody>
      </p:sp>
      <p:sp>
        <p:nvSpPr>
          <p:cNvPr id="57352" name="Rectangle 8">
            <a:extLst>
              <a:ext uri="{FF2B5EF4-FFF2-40B4-BE49-F238E27FC236}">
                <a16:creationId xmlns:a16="http://schemas.microsoft.com/office/drawing/2014/main" id="{198E0E42-6108-49C7-A404-B398E7A75BB1}"/>
              </a:ext>
            </a:extLst>
          </p:cNvPr>
          <p:cNvSpPr>
            <a:spLocks noChangeArrowheads="1"/>
          </p:cNvSpPr>
          <p:nvPr/>
        </p:nvSpPr>
        <p:spPr bwMode="auto">
          <a:xfrm>
            <a:off x="381000" y="2286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57353" name="Rectangle 9">
            <a:extLst>
              <a:ext uri="{FF2B5EF4-FFF2-40B4-BE49-F238E27FC236}">
                <a16:creationId xmlns:a16="http://schemas.microsoft.com/office/drawing/2014/main" id="{2A51EEC5-7508-486B-9456-C2C2C35F9B0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5A5CA016-87DC-4D0E-976B-B6EE15601512}"/>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SzTx/>
              <a:defRPr/>
            </a:pPr>
            <a:fld id="{72ABDD60-C916-4E7C-B9DB-0F856189BA88}" type="slidenum">
              <a:rPr lang="en-US" smtClean="0"/>
              <a:pPr>
                <a:spcBef>
                  <a:spcPct val="0"/>
                </a:spcBef>
                <a:buSzTx/>
                <a:defRPr/>
              </a:pPr>
              <a:t>56</a:t>
            </a:fld>
            <a:endParaRPr lang="en-US" altLang="en-US" sz="1400">
              <a:latin typeface="Times New Roman" panose="02020603050405020304" pitchFamily="18" charset="0"/>
              <a:sym typeface="Arial" panose="020B0604020202020204" pitchFamily="34" charset="0"/>
            </a:endParaRPr>
          </a:p>
        </p:txBody>
      </p:sp>
      <p:sp>
        <p:nvSpPr>
          <p:cNvPr id="58371" name="Rectangle 2">
            <a:extLst>
              <a:ext uri="{FF2B5EF4-FFF2-40B4-BE49-F238E27FC236}">
                <a16:creationId xmlns:a16="http://schemas.microsoft.com/office/drawing/2014/main" id="{18C9EB11-D1B3-4274-8C4C-1529E5105E47}"/>
              </a:ext>
            </a:extLst>
          </p:cNvPr>
          <p:cNvSpPr txBox="1">
            <a:spLocks noGrp="1"/>
          </p:cNvSpPr>
          <p:nvPr>
            <p:ph type="title"/>
          </p:nvPr>
        </p:nvSpPr>
        <p:spPr>
          <a:xfrm>
            <a:off x="685800" y="0"/>
            <a:ext cx="8001000" cy="914400"/>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Trace if-else statement</a:t>
            </a:r>
          </a:p>
        </p:txBody>
      </p:sp>
      <p:sp>
        <p:nvSpPr>
          <p:cNvPr id="58372" name="Rectangle 3">
            <a:extLst>
              <a:ext uri="{FF2B5EF4-FFF2-40B4-BE49-F238E27FC236}">
                <a16:creationId xmlns:a16="http://schemas.microsoft.com/office/drawing/2014/main" id="{87D0B463-BF62-43BC-AFA7-34A5517B9BA3}"/>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58373" name="Text Box 4">
            <a:extLst>
              <a:ext uri="{FF2B5EF4-FFF2-40B4-BE49-F238E27FC236}">
                <a16:creationId xmlns:a16="http://schemas.microsoft.com/office/drawing/2014/main" id="{56F825B1-B5A8-4B61-845A-3E252E9FFEC8}"/>
              </a:ext>
            </a:extLst>
          </p:cNvPr>
          <p:cNvSpPr txBox="1">
            <a:spLocks noChangeArrowheads="1"/>
          </p:cNvSpPr>
          <p:nvPr/>
        </p:nvSpPr>
        <p:spPr bwMode="auto">
          <a:xfrm>
            <a:off x="381000" y="1524000"/>
            <a:ext cx="338455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solidFill>
                  <a:schemeClr val="tx2"/>
                </a:solidFill>
                <a:latin typeface="Times New Roman" panose="02020603050405020304" pitchFamily="18" charset="0"/>
              </a:rPr>
              <a:t>if (score &gt;= 90.0)</a:t>
            </a:r>
          </a:p>
          <a:p>
            <a:r>
              <a:rPr lang="en-US" altLang="en-US" sz="2400">
                <a:solidFill>
                  <a:schemeClr val="tx2"/>
                </a:solidFill>
                <a:latin typeface="Times New Roman" panose="02020603050405020304" pitchFamily="18" charset="0"/>
              </a:rPr>
              <a:t>  cout &lt;&lt; “Grade is A";</a:t>
            </a:r>
          </a:p>
          <a:p>
            <a:r>
              <a:rPr lang="en-US" altLang="en-US" sz="2400">
                <a:solidFill>
                  <a:schemeClr val="tx2"/>
                </a:solidFill>
                <a:latin typeface="Times New Roman" panose="02020603050405020304" pitchFamily="18" charset="0"/>
              </a:rPr>
              <a:t>else if (score &gt;= 80.0)</a:t>
            </a:r>
          </a:p>
          <a:p>
            <a:r>
              <a:rPr lang="en-US" altLang="en-US" sz="2400">
                <a:solidFill>
                  <a:schemeClr val="tx2"/>
                </a:solidFill>
                <a:latin typeface="Times New Roman" panose="02020603050405020304" pitchFamily="18" charset="0"/>
              </a:rPr>
              <a:t>  cout &lt;&lt; “Grade is B";</a:t>
            </a:r>
          </a:p>
          <a:p>
            <a:r>
              <a:rPr lang="en-US" altLang="en-US" sz="2400">
                <a:solidFill>
                  <a:schemeClr val="tx2"/>
                </a:solidFill>
                <a:latin typeface="Times New Roman" panose="02020603050405020304" pitchFamily="18" charset="0"/>
              </a:rPr>
              <a:t>else if (score &gt;= 70.0)</a:t>
            </a:r>
          </a:p>
          <a:p>
            <a:r>
              <a:rPr lang="en-US" altLang="en-US" sz="2400">
                <a:solidFill>
                  <a:schemeClr val="tx2"/>
                </a:solidFill>
                <a:latin typeface="Times New Roman" panose="02020603050405020304" pitchFamily="18" charset="0"/>
              </a:rPr>
              <a:t>  cout &lt;&lt; “Grade is C";</a:t>
            </a:r>
          </a:p>
          <a:p>
            <a:r>
              <a:rPr lang="en-US" altLang="en-US" sz="2400">
                <a:solidFill>
                  <a:schemeClr val="tx2"/>
                </a:solidFill>
                <a:latin typeface="Times New Roman" panose="02020603050405020304" pitchFamily="18" charset="0"/>
              </a:rPr>
              <a:t>else if (score &gt;= 60.0)</a:t>
            </a:r>
          </a:p>
          <a:p>
            <a:r>
              <a:rPr lang="en-US" altLang="en-US" sz="2400">
                <a:solidFill>
                  <a:schemeClr val="tx2"/>
                </a:solidFill>
                <a:latin typeface="Times New Roman" panose="02020603050405020304" pitchFamily="18" charset="0"/>
              </a:rPr>
              <a:t>  cout &lt;&lt; “Grade is D";</a:t>
            </a:r>
          </a:p>
          <a:p>
            <a:r>
              <a:rPr lang="en-US" altLang="en-US" sz="2400">
                <a:solidFill>
                  <a:schemeClr val="tx2"/>
                </a:solidFill>
                <a:latin typeface="Times New Roman" panose="02020603050405020304" pitchFamily="18" charset="0"/>
              </a:rPr>
              <a:t>else</a:t>
            </a:r>
          </a:p>
          <a:p>
            <a:r>
              <a:rPr lang="en-US" altLang="en-US" sz="2400">
                <a:solidFill>
                  <a:schemeClr val="tx2"/>
                </a:solidFill>
                <a:latin typeface="Times New Roman" panose="02020603050405020304" pitchFamily="18" charset="0"/>
              </a:rPr>
              <a:t>  cout &lt;&lt; “Grade is F";</a:t>
            </a:r>
          </a:p>
        </p:txBody>
      </p:sp>
      <p:sp>
        <p:nvSpPr>
          <p:cNvPr id="58374" name="AutoShape 5">
            <a:extLst>
              <a:ext uri="{FF2B5EF4-FFF2-40B4-BE49-F238E27FC236}">
                <a16:creationId xmlns:a16="http://schemas.microsoft.com/office/drawing/2014/main" id="{DDB7FFF2-A052-43EA-ACBB-8E1860EF33C6}"/>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Times New Roman" panose="02020603050405020304" pitchFamily="18" charset="0"/>
              </a:rPr>
              <a:t>Suppose score is 70.0</a:t>
            </a:r>
          </a:p>
        </p:txBody>
      </p:sp>
      <p:sp>
        <p:nvSpPr>
          <p:cNvPr id="58375" name="AutoShape 7">
            <a:extLst>
              <a:ext uri="{FF2B5EF4-FFF2-40B4-BE49-F238E27FC236}">
                <a16:creationId xmlns:a16="http://schemas.microsoft.com/office/drawing/2014/main" id="{29BF08EE-499F-4EFB-9FAA-8C54E642ACAB}"/>
              </a:ext>
            </a:extLst>
          </p:cNvPr>
          <p:cNvSpPr>
            <a:spLocks noChangeArrowheads="1"/>
          </p:cNvSpPr>
          <p:nvPr/>
        </p:nvSpPr>
        <p:spPr bwMode="auto">
          <a:xfrm>
            <a:off x="3810000" y="914400"/>
            <a:ext cx="2590800" cy="536575"/>
          </a:xfrm>
          <a:prstGeom prst="wedgeRoundRectCallout">
            <a:avLst>
              <a:gd name="adj1" fmla="val -79472"/>
              <a:gd name="adj2" fmla="val 357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Times New Roman" panose="02020603050405020304" pitchFamily="18" charset="0"/>
              </a:rPr>
              <a:t>The condition is true</a:t>
            </a:r>
          </a:p>
        </p:txBody>
      </p:sp>
      <p:sp>
        <p:nvSpPr>
          <p:cNvPr id="58376" name="Rectangle 8">
            <a:extLst>
              <a:ext uri="{FF2B5EF4-FFF2-40B4-BE49-F238E27FC236}">
                <a16:creationId xmlns:a16="http://schemas.microsoft.com/office/drawing/2014/main" id="{BA6FA91C-33E2-40EF-8A88-573B70C675EA}"/>
              </a:ext>
            </a:extLst>
          </p:cNvPr>
          <p:cNvSpPr>
            <a:spLocks noChangeArrowheads="1"/>
          </p:cNvSpPr>
          <p:nvPr/>
        </p:nvSpPr>
        <p:spPr bwMode="auto">
          <a:xfrm>
            <a:off x="381000" y="3048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58377" name="Rectangle 9">
            <a:extLst>
              <a:ext uri="{FF2B5EF4-FFF2-40B4-BE49-F238E27FC236}">
                <a16:creationId xmlns:a16="http://schemas.microsoft.com/office/drawing/2014/main" id="{9435F639-2581-4469-863C-07696406A24C}"/>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ED622763-AFB7-4B70-A8A5-C79AE504D90B}"/>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SzTx/>
              <a:defRPr/>
            </a:pPr>
            <a:fld id="{72ABDD60-C916-4E7C-B9DB-0F856189BA88}" type="slidenum">
              <a:rPr lang="en-US" smtClean="0"/>
              <a:pPr>
                <a:spcBef>
                  <a:spcPct val="0"/>
                </a:spcBef>
                <a:buSzTx/>
                <a:defRPr/>
              </a:pPr>
              <a:t>57</a:t>
            </a:fld>
            <a:endParaRPr lang="en-US" altLang="en-US" sz="1400">
              <a:latin typeface="Times New Roman" panose="02020603050405020304" pitchFamily="18" charset="0"/>
              <a:sym typeface="Arial" panose="020B0604020202020204" pitchFamily="34" charset="0"/>
            </a:endParaRPr>
          </a:p>
        </p:txBody>
      </p:sp>
      <p:sp>
        <p:nvSpPr>
          <p:cNvPr id="59395" name="Rectangle 2">
            <a:extLst>
              <a:ext uri="{FF2B5EF4-FFF2-40B4-BE49-F238E27FC236}">
                <a16:creationId xmlns:a16="http://schemas.microsoft.com/office/drawing/2014/main" id="{D1795002-FA60-4C7B-B0E4-2EA98E768670}"/>
              </a:ext>
            </a:extLst>
          </p:cNvPr>
          <p:cNvSpPr txBox="1">
            <a:spLocks noGrp="1"/>
          </p:cNvSpPr>
          <p:nvPr>
            <p:ph type="title"/>
          </p:nvPr>
        </p:nvSpPr>
        <p:spPr>
          <a:xfrm>
            <a:off x="685800" y="0"/>
            <a:ext cx="8001000" cy="914400"/>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Trace if-else statement</a:t>
            </a:r>
          </a:p>
        </p:txBody>
      </p:sp>
      <p:sp>
        <p:nvSpPr>
          <p:cNvPr id="59396" name="Rectangle 3">
            <a:extLst>
              <a:ext uri="{FF2B5EF4-FFF2-40B4-BE49-F238E27FC236}">
                <a16:creationId xmlns:a16="http://schemas.microsoft.com/office/drawing/2014/main" id="{07FE9FEB-489B-40E9-B3C5-21E607850E75}"/>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59397" name="Text Box 4">
            <a:extLst>
              <a:ext uri="{FF2B5EF4-FFF2-40B4-BE49-F238E27FC236}">
                <a16:creationId xmlns:a16="http://schemas.microsoft.com/office/drawing/2014/main" id="{145C62B6-6D09-4E48-A17D-8B518C0140FD}"/>
              </a:ext>
            </a:extLst>
          </p:cNvPr>
          <p:cNvSpPr txBox="1">
            <a:spLocks noChangeArrowheads="1"/>
          </p:cNvSpPr>
          <p:nvPr/>
        </p:nvSpPr>
        <p:spPr bwMode="auto">
          <a:xfrm>
            <a:off x="381000" y="1524000"/>
            <a:ext cx="334645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solidFill>
                  <a:schemeClr val="tx2"/>
                </a:solidFill>
                <a:latin typeface="Times New Roman" panose="02020603050405020304" pitchFamily="18" charset="0"/>
              </a:rPr>
              <a:t>if (score &gt;= 90.0)</a:t>
            </a:r>
          </a:p>
          <a:p>
            <a:r>
              <a:rPr lang="en-US" altLang="en-US" sz="2400">
                <a:solidFill>
                  <a:schemeClr val="tx2"/>
                </a:solidFill>
                <a:latin typeface="Times New Roman" panose="02020603050405020304" pitchFamily="18" charset="0"/>
              </a:rPr>
              <a:t>  cout &lt;&lt; “Grade is A";</a:t>
            </a:r>
          </a:p>
          <a:p>
            <a:r>
              <a:rPr lang="en-US" altLang="en-US" sz="2400">
                <a:solidFill>
                  <a:schemeClr val="tx2"/>
                </a:solidFill>
                <a:latin typeface="Times New Roman" panose="02020603050405020304" pitchFamily="18" charset="0"/>
              </a:rPr>
              <a:t>else if (score &gt;= 80.0)</a:t>
            </a:r>
          </a:p>
          <a:p>
            <a:r>
              <a:rPr lang="en-US" altLang="en-US" sz="2400">
                <a:solidFill>
                  <a:schemeClr val="tx2"/>
                </a:solidFill>
                <a:latin typeface="Times New Roman" panose="02020603050405020304" pitchFamily="18" charset="0"/>
              </a:rPr>
              <a:t>  cout &lt;&lt; “Grade is B";</a:t>
            </a:r>
          </a:p>
          <a:p>
            <a:r>
              <a:rPr lang="en-US" altLang="en-US" sz="2400">
                <a:solidFill>
                  <a:schemeClr val="tx2"/>
                </a:solidFill>
                <a:latin typeface="Times New Roman" panose="02020603050405020304" pitchFamily="18" charset="0"/>
              </a:rPr>
              <a:t>else if (score &gt;= 70.0)</a:t>
            </a:r>
          </a:p>
          <a:p>
            <a:r>
              <a:rPr lang="en-US" altLang="en-US" sz="2400">
                <a:solidFill>
                  <a:schemeClr val="tx2"/>
                </a:solidFill>
                <a:latin typeface="Times New Roman" panose="02020603050405020304" pitchFamily="18" charset="0"/>
              </a:rPr>
              <a:t>  cout &lt;&lt; “Grade is C";</a:t>
            </a:r>
          </a:p>
          <a:p>
            <a:r>
              <a:rPr lang="en-US" altLang="en-US" sz="2400">
                <a:solidFill>
                  <a:schemeClr val="tx2"/>
                </a:solidFill>
                <a:latin typeface="Times New Roman" panose="02020603050405020304" pitchFamily="18" charset="0"/>
              </a:rPr>
              <a:t>else if (score &gt;= 60.0)</a:t>
            </a:r>
          </a:p>
          <a:p>
            <a:r>
              <a:rPr lang="en-US" altLang="en-US" sz="2400">
                <a:solidFill>
                  <a:schemeClr val="tx2"/>
                </a:solidFill>
                <a:latin typeface="Times New Roman" panose="02020603050405020304" pitchFamily="18" charset="0"/>
              </a:rPr>
              <a:t>  cout &lt;&lt; “Grade is D";</a:t>
            </a:r>
          </a:p>
          <a:p>
            <a:r>
              <a:rPr lang="en-US" altLang="en-US" sz="2400">
                <a:solidFill>
                  <a:schemeClr val="tx2"/>
                </a:solidFill>
                <a:latin typeface="Times New Roman" panose="02020603050405020304" pitchFamily="18" charset="0"/>
              </a:rPr>
              <a:t>else</a:t>
            </a:r>
          </a:p>
          <a:p>
            <a:r>
              <a:rPr lang="en-US" altLang="en-US" sz="2400">
                <a:solidFill>
                  <a:schemeClr val="tx2"/>
                </a:solidFill>
                <a:latin typeface="Times New Roman" panose="02020603050405020304" pitchFamily="18" charset="0"/>
              </a:rPr>
              <a:t>  cout &lt;&lt; “Grade is F";</a:t>
            </a:r>
          </a:p>
        </p:txBody>
      </p:sp>
      <p:sp>
        <p:nvSpPr>
          <p:cNvPr id="59398" name="AutoShape 5">
            <a:extLst>
              <a:ext uri="{FF2B5EF4-FFF2-40B4-BE49-F238E27FC236}">
                <a16:creationId xmlns:a16="http://schemas.microsoft.com/office/drawing/2014/main" id="{59521705-1E4D-4D01-AC14-604BC432A84E}"/>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Times New Roman" panose="02020603050405020304" pitchFamily="18" charset="0"/>
              </a:rPr>
              <a:t>Suppose score is 70.0</a:t>
            </a:r>
          </a:p>
        </p:txBody>
      </p:sp>
      <p:sp>
        <p:nvSpPr>
          <p:cNvPr id="59399" name="AutoShape 6">
            <a:extLst>
              <a:ext uri="{FF2B5EF4-FFF2-40B4-BE49-F238E27FC236}">
                <a16:creationId xmlns:a16="http://schemas.microsoft.com/office/drawing/2014/main" id="{1C5128A3-2524-4F52-AFB1-CB7C140AB6AA}"/>
              </a:ext>
            </a:extLst>
          </p:cNvPr>
          <p:cNvSpPr>
            <a:spLocks noChangeArrowheads="1"/>
          </p:cNvSpPr>
          <p:nvPr/>
        </p:nvSpPr>
        <p:spPr bwMode="auto">
          <a:xfrm>
            <a:off x="3810000" y="914400"/>
            <a:ext cx="2590800" cy="536575"/>
          </a:xfrm>
          <a:prstGeom prst="wedgeRoundRectCallout">
            <a:avLst>
              <a:gd name="adj1" fmla="val -78676"/>
              <a:gd name="adj2" fmla="val 4535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Times New Roman" panose="02020603050405020304" pitchFamily="18" charset="0"/>
              </a:rPr>
              <a:t>grade is C</a:t>
            </a:r>
          </a:p>
        </p:txBody>
      </p:sp>
      <p:sp>
        <p:nvSpPr>
          <p:cNvPr id="59400" name="Rectangle 7">
            <a:extLst>
              <a:ext uri="{FF2B5EF4-FFF2-40B4-BE49-F238E27FC236}">
                <a16:creationId xmlns:a16="http://schemas.microsoft.com/office/drawing/2014/main" id="{0E5349B0-AF30-42CA-B7F0-0F9C4012AC27}"/>
              </a:ext>
            </a:extLst>
          </p:cNvPr>
          <p:cNvSpPr>
            <a:spLocks noChangeArrowheads="1"/>
          </p:cNvSpPr>
          <p:nvPr/>
        </p:nvSpPr>
        <p:spPr bwMode="auto">
          <a:xfrm>
            <a:off x="381000" y="3429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59401" name="Rectangle 8">
            <a:extLst>
              <a:ext uri="{FF2B5EF4-FFF2-40B4-BE49-F238E27FC236}">
                <a16:creationId xmlns:a16="http://schemas.microsoft.com/office/drawing/2014/main" id="{5DDB603D-40CE-4DDF-A37B-FF2DB7550DDE}"/>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6FA52E02-3C97-4A48-A41A-2E050923BA8B}"/>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SzTx/>
              <a:defRPr/>
            </a:pPr>
            <a:fld id="{72ABDD60-C916-4E7C-B9DB-0F856189BA88}" type="slidenum">
              <a:rPr lang="en-US" smtClean="0"/>
              <a:pPr>
                <a:spcBef>
                  <a:spcPct val="0"/>
                </a:spcBef>
                <a:buSzTx/>
                <a:defRPr/>
              </a:pPr>
              <a:t>58</a:t>
            </a:fld>
            <a:endParaRPr lang="en-US" altLang="en-US" sz="1400">
              <a:latin typeface="Times New Roman" panose="02020603050405020304" pitchFamily="18" charset="0"/>
              <a:sym typeface="Arial" panose="020B0604020202020204" pitchFamily="34" charset="0"/>
            </a:endParaRPr>
          </a:p>
        </p:txBody>
      </p:sp>
      <p:sp>
        <p:nvSpPr>
          <p:cNvPr id="60419" name="Rectangle 2">
            <a:extLst>
              <a:ext uri="{FF2B5EF4-FFF2-40B4-BE49-F238E27FC236}">
                <a16:creationId xmlns:a16="http://schemas.microsoft.com/office/drawing/2014/main" id="{C1B79D88-765D-4495-8E0D-BB0EB4440CD7}"/>
              </a:ext>
            </a:extLst>
          </p:cNvPr>
          <p:cNvSpPr txBox="1">
            <a:spLocks noGrp="1"/>
          </p:cNvSpPr>
          <p:nvPr>
            <p:ph type="title"/>
          </p:nvPr>
        </p:nvSpPr>
        <p:spPr>
          <a:xfrm>
            <a:off x="685800" y="0"/>
            <a:ext cx="8001000" cy="914400"/>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Trace if-else statement</a:t>
            </a:r>
          </a:p>
        </p:txBody>
      </p:sp>
      <p:sp>
        <p:nvSpPr>
          <p:cNvPr id="60420" name="Rectangle 3">
            <a:extLst>
              <a:ext uri="{FF2B5EF4-FFF2-40B4-BE49-F238E27FC236}">
                <a16:creationId xmlns:a16="http://schemas.microsoft.com/office/drawing/2014/main" id="{43CE011F-8FCF-43AE-B085-62EDDEABC548}"/>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60421" name="Text Box 4">
            <a:extLst>
              <a:ext uri="{FF2B5EF4-FFF2-40B4-BE49-F238E27FC236}">
                <a16:creationId xmlns:a16="http://schemas.microsoft.com/office/drawing/2014/main" id="{17C3F4A6-EDB5-4761-81D3-2A9B342BFCB3}"/>
              </a:ext>
            </a:extLst>
          </p:cNvPr>
          <p:cNvSpPr txBox="1">
            <a:spLocks noChangeArrowheads="1"/>
          </p:cNvSpPr>
          <p:nvPr/>
        </p:nvSpPr>
        <p:spPr bwMode="auto">
          <a:xfrm>
            <a:off x="381000" y="1524000"/>
            <a:ext cx="3048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solidFill>
                  <a:schemeClr val="tx2"/>
                </a:solidFill>
                <a:latin typeface="Times New Roman" panose="02020603050405020304" pitchFamily="18" charset="0"/>
              </a:rPr>
              <a:t>if (score &gt;= 90.0)</a:t>
            </a:r>
          </a:p>
          <a:p>
            <a:r>
              <a:rPr lang="en-US" altLang="en-US" sz="2400">
                <a:solidFill>
                  <a:schemeClr val="tx2"/>
                </a:solidFill>
                <a:latin typeface="Times New Roman" panose="02020603050405020304" pitchFamily="18" charset="0"/>
              </a:rPr>
              <a:t>  cout &lt;&lt; “Grade is A";</a:t>
            </a:r>
          </a:p>
          <a:p>
            <a:r>
              <a:rPr lang="en-US" altLang="en-US" sz="2400">
                <a:solidFill>
                  <a:schemeClr val="tx2"/>
                </a:solidFill>
                <a:latin typeface="Times New Roman" panose="02020603050405020304" pitchFamily="18" charset="0"/>
              </a:rPr>
              <a:t>else if (score &gt;= 80.0)</a:t>
            </a:r>
          </a:p>
          <a:p>
            <a:r>
              <a:rPr lang="en-US" altLang="en-US" sz="2400">
                <a:solidFill>
                  <a:schemeClr val="tx2"/>
                </a:solidFill>
                <a:latin typeface="Times New Roman" panose="02020603050405020304" pitchFamily="18" charset="0"/>
              </a:rPr>
              <a:t>  cout &lt;&lt; “Grade is B";</a:t>
            </a:r>
          </a:p>
          <a:p>
            <a:r>
              <a:rPr lang="en-US" altLang="en-US" sz="2400">
                <a:solidFill>
                  <a:schemeClr val="tx2"/>
                </a:solidFill>
                <a:latin typeface="Times New Roman" panose="02020603050405020304" pitchFamily="18" charset="0"/>
              </a:rPr>
              <a:t>else if (score &gt;= 70.0)</a:t>
            </a:r>
          </a:p>
          <a:p>
            <a:r>
              <a:rPr lang="en-US" altLang="en-US" sz="2400">
                <a:solidFill>
                  <a:schemeClr val="tx2"/>
                </a:solidFill>
                <a:latin typeface="Times New Roman" panose="02020603050405020304" pitchFamily="18" charset="0"/>
              </a:rPr>
              <a:t>  cout &lt;&lt; “Grade is C";</a:t>
            </a:r>
          </a:p>
          <a:p>
            <a:r>
              <a:rPr lang="en-US" altLang="en-US" sz="2400">
                <a:solidFill>
                  <a:schemeClr val="tx2"/>
                </a:solidFill>
                <a:latin typeface="Times New Roman" panose="02020603050405020304" pitchFamily="18" charset="0"/>
              </a:rPr>
              <a:t>else if (score &gt;= 60.0)</a:t>
            </a:r>
          </a:p>
          <a:p>
            <a:r>
              <a:rPr lang="en-US" altLang="en-US" sz="2400">
                <a:solidFill>
                  <a:schemeClr val="tx2"/>
                </a:solidFill>
                <a:latin typeface="Times New Roman" panose="02020603050405020304" pitchFamily="18" charset="0"/>
              </a:rPr>
              <a:t>  cout &lt;&lt; “Grade is D";</a:t>
            </a:r>
          </a:p>
          <a:p>
            <a:r>
              <a:rPr lang="en-US" altLang="en-US" sz="2400">
                <a:solidFill>
                  <a:schemeClr val="tx2"/>
                </a:solidFill>
                <a:latin typeface="Times New Roman" panose="02020603050405020304" pitchFamily="18" charset="0"/>
              </a:rPr>
              <a:t>else</a:t>
            </a:r>
          </a:p>
          <a:p>
            <a:r>
              <a:rPr lang="en-US" altLang="en-US" sz="2400">
                <a:solidFill>
                  <a:schemeClr val="tx2"/>
                </a:solidFill>
                <a:latin typeface="Times New Roman" panose="02020603050405020304" pitchFamily="18" charset="0"/>
              </a:rPr>
              <a:t>  cout &lt;&lt; “Grade is F";</a:t>
            </a:r>
          </a:p>
        </p:txBody>
      </p:sp>
      <p:sp>
        <p:nvSpPr>
          <p:cNvPr id="60422" name="AutoShape 5">
            <a:extLst>
              <a:ext uri="{FF2B5EF4-FFF2-40B4-BE49-F238E27FC236}">
                <a16:creationId xmlns:a16="http://schemas.microsoft.com/office/drawing/2014/main" id="{28D161B7-7129-4CF7-BD2D-C65AE2A53CBD}"/>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Times New Roman" panose="02020603050405020304" pitchFamily="18" charset="0"/>
              </a:rPr>
              <a:t>Suppose score is 70.0</a:t>
            </a:r>
          </a:p>
        </p:txBody>
      </p:sp>
      <p:sp>
        <p:nvSpPr>
          <p:cNvPr id="60423" name="Rectangle 8">
            <a:extLst>
              <a:ext uri="{FF2B5EF4-FFF2-40B4-BE49-F238E27FC236}">
                <a16:creationId xmlns:a16="http://schemas.microsoft.com/office/drawing/2014/main" id="{B92986EA-4D20-4BCC-BC65-1A66A977FA87}"/>
              </a:ext>
            </a:extLst>
          </p:cNvPr>
          <p:cNvSpPr>
            <a:spLocks noChangeArrowheads="1"/>
          </p:cNvSpPr>
          <p:nvPr/>
        </p:nvSpPr>
        <p:spPr bwMode="auto">
          <a:xfrm>
            <a:off x="381000" y="5334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60424" name="Text Box 9">
            <a:extLst>
              <a:ext uri="{FF2B5EF4-FFF2-40B4-BE49-F238E27FC236}">
                <a16:creationId xmlns:a16="http://schemas.microsoft.com/office/drawing/2014/main" id="{555FC293-7F42-41CC-A720-E1F2EA0C6CC4}"/>
              </a:ext>
            </a:extLst>
          </p:cNvPr>
          <p:cNvSpPr txBox="1">
            <a:spLocks noChangeArrowheads="1"/>
          </p:cNvSpPr>
          <p:nvPr/>
        </p:nvSpPr>
        <p:spPr bwMode="auto">
          <a:xfrm>
            <a:off x="381000" y="52578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solidFill>
                <a:schemeClr val="bg2"/>
              </a:solidFill>
              <a:latin typeface="Times New Roman" panose="02020603050405020304" pitchFamily="18" charset="0"/>
            </a:endParaRPr>
          </a:p>
        </p:txBody>
      </p:sp>
      <p:sp>
        <p:nvSpPr>
          <p:cNvPr id="60425" name="Rectangle 10">
            <a:extLst>
              <a:ext uri="{FF2B5EF4-FFF2-40B4-BE49-F238E27FC236}">
                <a16:creationId xmlns:a16="http://schemas.microsoft.com/office/drawing/2014/main" id="{57836E9D-6F2C-4C6D-A93E-E30FB40F06BB}"/>
              </a:ext>
            </a:extLst>
          </p:cNvPr>
          <p:cNvSpPr>
            <a:spLocks noChangeArrowheads="1"/>
          </p:cNvSpPr>
          <p:nvPr/>
        </p:nvSpPr>
        <p:spPr bwMode="auto">
          <a:xfrm>
            <a:off x="381000" y="5334000"/>
            <a:ext cx="3048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60426" name="AutoShape 6">
            <a:extLst>
              <a:ext uri="{FF2B5EF4-FFF2-40B4-BE49-F238E27FC236}">
                <a16:creationId xmlns:a16="http://schemas.microsoft.com/office/drawing/2014/main" id="{A0A6CF76-73CC-4681-AA69-A25C936F586A}"/>
              </a:ext>
            </a:extLst>
          </p:cNvPr>
          <p:cNvSpPr>
            <a:spLocks noChangeArrowheads="1"/>
          </p:cNvSpPr>
          <p:nvPr/>
        </p:nvSpPr>
        <p:spPr bwMode="auto">
          <a:xfrm>
            <a:off x="3810000" y="914400"/>
            <a:ext cx="2590800" cy="536575"/>
          </a:xfrm>
          <a:prstGeom prst="wedgeRoundRectCallout">
            <a:avLst>
              <a:gd name="adj1" fmla="val -88847"/>
              <a:gd name="adj2" fmla="val 81716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Times New Roman" panose="02020603050405020304" pitchFamily="18" charset="0"/>
              </a:rPr>
              <a:t>Exit the if statement</a:t>
            </a:r>
          </a:p>
        </p:txBody>
      </p:sp>
      <p:sp>
        <p:nvSpPr>
          <p:cNvPr id="60427" name="Rectangle 11">
            <a:extLst>
              <a:ext uri="{FF2B5EF4-FFF2-40B4-BE49-F238E27FC236}">
                <a16:creationId xmlns:a16="http://schemas.microsoft.com/office/drawing/2014/main" id="{F27BC774-B14D-4F18-8DD7-BAC27CD7B1B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BA65AEE4-E2C6-4FC6-B377-4AE01F826A20}"/>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SzTx/>
              <a:defRPr/>
            </a:pPr>
            <a:fld id="{72ABDD60-C916-4E7C-B9DB-0F856189BA88}" type="slidenum">
              <a:rPr lang="en-US" smtClean="0"/>
              <a:pPr>
                <a:spcBef>
                  <a:spcPct val="0"/>
                </a:spcBef>
                <a:buSzTx/>
                <a:defRPr/>
              </a:pPr>
              <a:t>59</a:t>
            </a:fld>
            <a:endParaRPr lang="en-US" altLang="en-US" sz="1400">
              <a:latin typeface="Times New Roman" panose="02020603050405020304" pitchFamily="18" charset="0"/>
              <a:sym typeface="Arial" panose="020B0604020202020204" pitchFamily="34" charset="0"/>
            </a:endParaRPr>
          </a:p>
        </p:txBody>
      </p:sp>
      <p:sp>
        <p:nvSpPr>
          <p:cNvPr id="61443" name="Rectangle 2">
            <a:extLst>
              <a:ext uri="{FF2B5EF4-FFF2-40B4-BE49-F238E27FC236}">
                <a16:creationId xmlns:a16="http://schemas.microsoft.com/office/drawing/2014/main" id="{882CAC64-89EC-4E6D-800D-F765990B7E3F}"/>
              </a:ext>
            </a:extLst>
          </p:cNvPr>
          <p:cNvSpPr txBox="1">
            <a:spLocks noGrp="1"/>
          </p:cNvSpPr>
          <p:nvPr>
            <p:ph type="title"/>
          </p:nvPr>
        </p:nvSpPr>
        <p:spPr>
          <a:xfrm>
            <a:off x="104775" y="957408"/>
            <a:ext cx="8640763" cy="460375"/>
          </a:xfrm>
        </p:spPr>
        <p:txBody>
          <a:bodyPr/>
          <a:lstStyle/>
          <a:p>
            <a:pPr>
              <a:spcBef>
                <a:spcPct val="0"/>
              </a:spcBef>
              <a:buFont typeface="Times New Roman" panose="02020603050405020304" pitchFamily="18" charset="0"/>
              <a:buNone/>
            </a:pPr>
            <a:r>
              <a:rPr lang="en-US" altLang="en-US" sz="3600" dirty="0">
                <a:latin typeface="Times New Roman" panose="02020603050405020304" pitchFamily="18" charset="0"/>
                <a:cs typeface="Times New Roman" panose="02020603050405020304" pitchFamily="18" charset="0"/>
                <a:sym typeface="Times New Roman" panose="02020603050405020304" pitchFamily="18" charset="0"/>
              </a:rPr>
              <a:t>Problem: Body Mass Index</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61444" name="Rectangle 3">
            <a:extLst>
              <a:ext uri="{FF2B5EF4-FFF2-40B4-BE49-F238E27FC236}">
                <a16:creationId xmlns:a16="http://schemas.microsoft.com/office/drawing/2014/main" id="{A994B1B2-2EB3-4B6E-A986-AD62ECF1D3DF}"/>
              </a:ext>
            </a:extLst>
          </p:cNvPr>
          <p:cNvSpPr txBox="1">
            <a:spLocks noGrp="1"/>
          </p:cNvSpPr>
          <p:nvPr>
            <p:ph type="body" idx="1"/>
          </p:nvPr>
        </p:nvSpPr>
        <p:spPr>
          <a:xfrm>
            <a:off x="336306" y="1988343"/>
            <a:ext cx="8718550" cy="2497137"/>
          </a:xfrm>
        </p:spPr>
        <p:txBody>
          <a:bodyPr/>
          <a:lstStyle/>
          <a:p>
            <a:pPr marL="0" indent="0">
              <a:buSzTx/>
              <a:buFont typeface="Monotype Sorts" pitchFamily="2" charset="2"/>
              <a:buNone/>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Body Mass Index (BMI) is a measure of health on weight. It can be calculated by taking your weight in kilograms and dividing by the square of your height in meters. The interpretation of BMI for people 16 years or older is as follows</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a:t>
            </a:r>
          </a:p>
        </p:txBody>
      </p:sp>
      <p:sp>
        <p:nvSpPr>
          <p:cNvPr id="61445" name="Rectangle 6">
            <a:extLst>
              <a:ext uri="{FF2B5EF4-FFF2-40B4-BE49-F238E27FC236}">
                <a16:creationId xmlns:a16="http://schemas.microsoft.com/office/drawing/2014/main" id="{2349EAB0-9480-4433-BB00-AD32111DAC2C}"/>
              </a:ext>
            </a:extLst>
          </p:cNvPr>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61446" name="Rectangle 7">
            <a:extLst>
              <a:ext uri="{FF2B5EF4-FFF2-40B4-BE49-F238E27FC236}">
                <a16:creationId xmlns:a16="http://schemas.microsoft.com/office/drawing/2014/main" id="{964680A1-01FC-4E50-BD55-CFDDCFDF61B4}"/>
              </a:ext>
            </a:extLst>
          </p:cNvPr>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graphicFrame>
        <p:nvGraphicFramePr>
          <p:cNvPr id="61447" name="Object 8">
            <a:extLst>
              <a:ext uri="{FF2B5EF4-FFF2-40B4-BE49-F238E27FC236}">
                <a16:creationId xmlns:a16="http://schemas.microsoft.com/office/drawing/2014/main" id="{74822DEB-3415-4364-BF34-F02528325E52}"/>
              </a:ext>
            </a:extLst>
          </p:cNvPr>
          <p:cNvGraphicFramePr>
            <a:graphicFrameLocks noChangeAspect="1"/>
          </p:cNvGraphicFramePr>
          <p:nvPr/>
        </p:nvGraphicFramePr>
        <p:xfrm>
          <a:off x="231775" y="3621088"/>
          <a:ext cx="5991225" cy="2755900"/>
        </p:xfrm>
        <a:graphic>
          <a:graphicData uri="http://schemas.openxmlformats.org/presentationml/2006/ole">
            <mc:AlternateContent xmlns:mc="http://schemas.openxmlformats.org/markup-compatibility/2006">
              <mc:Choice xmlns:v="urn:schemas-microsoft-com:vml" Requires="v">
                <p:oleObj name="Picture" r:id="rId3" imgW="2438907" imgH="1116755" progId="Word.Picture.8">
                  <p:embed/>
                </p:oleObj>
              </mc:Choice>
              <mc:Fallback>
                <p:oleObj name="Picture" r:id="rId3" imgW="2438907" imgH="1116755" progId="Word.Picture.8">
                  <p:embed/>
                  <p:pic>
                    <p:nvPicPr>
                      <p:cNvPr id="61447" name="Object 8">
                        <a:extLst>
                          <a:ext uri="{FF2B5EF4-FFF2-40B4-BE49-F238E27FC236}">
                            <a16:creationId xmlns:a16="http://schemas.microsoft.com/office/drawing/2014/main" id="{74822DEB-3415-4364-BF34-F02528325E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621088"/>
                        <a:ext cx="5991225"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10C01DB7-15C0-4694-A9D0-56C66A5F9047}"/>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72ABDD60-C916-4E7C-B9DB-0F856189BA88}" type="slidenum">
              <a:rPr lang="en-US" smtClean="0"/>
              <a:pPr algn="l">
                <a:spcBef>
                  <a:spcPct val="0"/>
                </a:spcBef>
                <a:buSzTx/>
                <a:defRPr/>
              </a:pPr>
              <a:t>6</a:t>
            </a:fld>
            <a:endParaRPr lang="en-US" altLang="en-US" sz="1400">
              <a:latin typeface="Times New Roman" panose="02020603050405020304" pitchFamily="18" charset="0"/>
              <a:sym typeface="Arial" panose="020B0604020202020204" pitchFamily="34" charset="0"/>
            </a:endParaRPr>
          </a:p>
        </p:txBody>
      </p:sp>
      <p:sp>
        <p:nvSpPr>
          <p:cNvPr id="15363" name="Rectangle 2">
            <a:extLst>
              <a:ext uri="{FF2B5EF4-FFF2-40B4-BE49-F238E27FC236}">
                <a16:creationId xmlns:a16="http://schemas.microsoft.com/office/drawing/2014/main" id="{AB50F982-C2D5-48A6-B256-485EEC2C2228}"/>
              </a:ext>
            </a:extLst>
          </p:cNvPr>
          <p:cNvSpPr txBox="1">
            <a:spLocks noGrp="1"/>
          </p:cNvSpPr>
          <p:nvPr>
            <p:ph type="title"/>
          </p:nvPr>
        </p:nvSpPr>
        <p:spPr>
          <a:xfrm>
            <a:off x="76200" y="533400"/>
            <a:ext cx="7772400" cy="1371600"/>
          </a:xfrm>
          <a:noFill/>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Relational Operators</a:t>
            </a:r>
          </a:p>
        </p:txBody>
      </p:sp>
      <p:sp>
        <p:nvSpPr>
          <p:cNvPr id="15364" name="Rectangle 5">
            <a:extLst>
              <a:ext uri="{FF2B5EF4-FFF2-40B4-BE49-F238E27FC236}">
                <a16:creationId xmlns:a16="http://schemas.microsoft.com/office/drawing/2014/main" id="{67DBF167-BA3F-4390-8115-D6B701E244CB}"/>
              </a:ext>
            </a:extLst>
          </p:cNvPr>
          <p:cNvSpPr>
            <a:spLocks noChangeArrowheads="1"/>
          </p:cNvSpPr>
          <p:nvPr/>
        </p:nvSpPr>
        <p:spPr bwMode="auto">
          <a:xfrm>
            <a:off x="0" y="2716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graphicFrame>
        <p:nvGraphicFramePr>
          <p:cNvPr id="15365" name="Object 4">
            <a:extLst>
              <a:ext uri="{FF2B5EF4-FFF2-40B4-BE49-F238E27FC236}">
                <a16:creationId xmlns:a16="http://schemas.microsoft.com/office/drawing/2014/main" id="{A6A301D4-7492-4E21-AAE2-A9783B195E70}"/>
              </a:ext>
            </a:extLst>
          </p:cNvPr>
          <p:cNvGraphicFramePr>
            <a:graphicFrameLocks noChangeAspect="1"/>
          </p:cNvGraphicFramePr>
          <p:nvPr/>
        </p:nvGraphicFramePr>
        <p:xfrm>
          <a:off x="309563" y="1816100"/>
          <a:ext cx="8486775" cy="3294063"/>
        </p:xfrm>
        <a:graphic>
          <a:graphicData uri="http://schemas.openxmlformats.org/presentationml/2006/ole">
            <mc:AlternateContent xmlns:mc="http://schemas.openxmlformats.org/markup-compatibility/2006">
              <mc:Choice xmlns:v="urn:schemas-microsoft-com:vml" Requires="v">
                <p:oleObj name="Picture" r:id="rId3" imgW="3668141" imgH="1424039" progId="Word.Picture.8">
                  <p:embed/>
                </p:oleObj>
              </mc:Choice>
              <mc:Fallback>
                <p:oleObj name="Picture" r:id="rId3" imgW="3668141" imgH="1424039" progId="Word.Picture.8">
                  <p:embed/>
                  <p:pic>
                    <p:nvPicPr>
                      <p:cNvPr id="15365" name="Object 4">
                        <a:extLst>
                          <a:ext uri="{FF2B5EF4-FFF2-40B4-BE49-F238E27FC236}">
                            <a16:creationId xmlns:a16="http://schemas.microsoft.com/office/drawing/2014/main" id="{A6A301D4-7492-4E21-AAE2-A9783B195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816100"/>
                        <a:ext cx="8486775" cy="32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D02D-ACD4-4092-82D8-FD12F7C030AB}"/>
              </a:ext>
            </a:extLst>
          </p:cNvPr>
          <p:cNvSpPr>
            <a:spLocks noGrp="1"/>
          </p:cNvSpPr>
          <p:nvPr>
            <p:ph type="title"/>
          </p:nvPr>
        </p:nvSpPr>
        <p:spPr/>
        <p:txBody>
          <a:bodyPr/>
          <a:lstStyle/>
          <a:p>
            <a:r>
              <a:rPr lang="en-US" dirty="0" err="1"/>
              <a:t>BagelShop</a:t>
            </a:r>
            <a:endParaRPr lang="en-US" dirty="0"/>
          </a:p>
        </p:txBody>
      </p:sp>
      <p:sp>
        <p:nvSpPr>
          <p:cNvPr id="3" name="Content Placeholder 2">
            <a:extLst>
              <a:ext uri="{FF2B5EF4-FFF2-40B4-BE49-F238E27FC236}">
                <a16:creationId xmlns:a16="http://schemas.microsoft.com/office/drawing/2014/main" id="{18A164A2-62C6-4BDC-8575-E2D9C61E9CFD}"/>
              </a:ext>
            </a:extLst>
          </p:cNvPr>
          <p:cNvSpPr>
            <a:spLocks noGrp="1"/>
          </p:cNvSpPr>
          <p:nvPr>
            <p:ph idx="1"/>
          </p:nvPr>
        </p:nvSpPr>
        <p:spPr/>
        <p:txBody>
          <a:bodyPr/>
          <a:lstStyle/>
          <a:p>
            <a:r>
              <a:rPr lang="en-US" dirty="0"/>
              <a:t>Do the bagel problem using if  and else if</a:t>
            </a:r>
          </a:p>
        </p:txBody>
      </p:sp>
    </p:spTree>
    <p:extLst>
      <p:ext uri="{BB962C8B-B14F-4D97-AF65-F5344CB8AC3E}">
        <p14:creationId xmlns:p14="http://schemas.microsoft.com/office/powerpoint/2010/main" val="6665103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4C9A-C554-A722-3B5B-EAD94825C80F}"/>
              </a:ext>
            </a:extLst>
          </p:cNvPr>
          <p:cNvSpPr>
            <a:spLocks noGrp="1"/>
          </p:cNvSpPr>
          <p:nvPr>
            <p:ph type="title"/>
          </p:nvPr>
        </p:nvSpPr>
        <p:spPr/>
        <p:txBody>
          <a:bodyPr/>
          <a:lstStyle/>
          <a:p>
            <a:br>
              <a:rPr lang="en-US" dirty="0"/>
            </a:br>
            <a:r>
              <a:rPr lang="en-US" dirty="0"/>
              <a:t>				Day2</a:t>
            </a:r>
            <a:br>
              <a:rPr lang="en-US" dirty="0"/>
            </a:br>
            <a:endParaRPr lang="en-US" dirty="0"/>
          </a:p>
        </p:txBody>
      </p:sp>
      <p:sp>
        <p:nvSpPr>
          <p:cNvPr id="3" name="Content Placeholder 2">
            <a:extLst>
              <a:ext uri="{FF2B5EF4-FFF2-40B4-BE49-F238E27FC236}">
                <a16:creationId xmlns:a16="http://schemas.microsoft.com/office/drawing/2014/main" id="{15D1A63F-7E18-C1A1-85E5-C8D7469A60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00635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0390-00FD-42D7-9BA2-956352092C4A}"/>
              </a:ext>
            </a:extLst>
          </p:cNvPr>
          <p:cNvSpPr>
            <a:spLocks noGrp="1"/>
          </p:cNvSpPr>
          <p:nvPr>
            <p:ph type="title"/>
          </p:nvPr>
        </p:nvSpPr>
        <p:spPr>
          <a:xfrm>
            <a:off x="228600" y="725936"/>
            <a:ext cx="7886700" cy="628525"/>
          </a:xfrm>
        </p:spPr>
        <p:txBody>
          <a:bodyPr>
            <a:normAutofit/>
          </a:bodyPr>
          <a:lstStyle/>
          <a:p>
            <a:r>
              <a:rPr lang="en-US" sz="2400" dirty="0"/>
              <a:t>Pick a card</a:t>
            </a:r>
            <a:endParaRPr lang="en-US" sz="2400" dirty="0">
              <a:latin typeface="+mn-lt"/>
            </a:endParaRPr>
          </a:p>
        </p:txBody>
      </p:sp>
      <p:sp>
        <p:nvSpPr>
          <p:cNvPr id="3" name="Content Placeholder 2">
            <a:extLst>
              <a:ext uri="{FF2B5EF4-FFF2-40B4-BE49-F238E27FC236}">
                <a16:creationId xmlns:a16="http://schemas.microsoft.com/office/drawing/2014/main" id="{FF8E8DCA-6EA4-488C-80E7-FB005B9EF685}"/>
              </a:ext>
            </a:extLst>
          </p:cNvPr>
          <p:cNvSpPr>
            <a:spLocks noGrp="1"/>
          </p:cNvSpPr>
          <p:nvPr>
            <p:ph idx="1"/>
          </p:nvPr>
        </p:nvSpPr>
        <p:spPr>
          <a:xfrm>
            <a:off x="628650" y="1792104"/>
            <a:ext cx="7886700" cy="3712306"/>
          </a:xfrm>
        </p:spPr>
        <p:txBody>
          <a:bodyPr>
            <a:normAutofit/>
          </a:bodyPr>
          <a:lstStyle/>
          <a:p>
            <a:r>
              <a:rPr lang="en-US" dirty="0"/>
              <a:t>Write a program that simulates picking a card from a deck of 52 cards. Your program should display the rank (Ace,2,3 --- J, Q,K ) and suit(clubs, D, H and Spades</a:t>
            </a:r>
          </a:p>
          <a:p>
            <a:endParaRPr lang="en-US" dirty="0"/>
          </a:p>
          <a:p>
            <a:endParaRPr lang="en-US" dirty="0"/>
          </a:p>
          <a:p>
            <a:r>
              <a:rPr lang="en-US" dirty="0"/>
              <a:t>Output:</a:t>
            </a:r>
          </a:p>
          <a:p>
            <a:pPr lvl="1"/>
            <a:r>
              <a:rPr lang="en-US" dirty="0"/>
              <a:t>The card you picked is Queen of Hearts</a:t>
            </a:r>
          </a:p>
          <a:p>
            <a:endParaRPr lang="en-US" dirty="0"/>
          </a:p>
          <a:p>
            <a:endParaRPr lang="en-US" dirty="0"/>
          </a:p>
          <a:p>
            <a:pPr lvl="1"/>
            <a:endParaRPr lang="en-US" dirty="0">
              <a:latin typeface="+mj-lt"/>
            </a:endParaRPr>
          </a:p>
        </p:txBody>
      </p:sp>
    </p:spTree>
    <p:extLst>
      <p:ext uri="{BB962C8B-B14F-4D97-AF65-F5344CB8AC3E}">
        <p14:creationId xmlns:p14="http://schemas.microsoft.com/office/powerpoint/2010/main" val="15931224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0390-00FD-42D7-9BA2-956352092C4A}"/>
              </a:ext>
            </a:extLst>
          </p:cNvPr>
          <p:cNvSpPr>
            <a:spLocks noGrp="1"/>
          </p:cNvSpPr>
          <p:nvPr>
            <p:ph type="title"/>
          </p:nvPr>
        </p:nvSpPr>
        <p:spPr>
          <a:xfrm>
            <a:off x="228600" y="725936"/>
            <a:ext cx="7886700" cy="628525"/>
          </a:xfrm>
        </p:spPr>
        <p:txBody>
          <a:bodyPr>
            <a:normAutofit/>
          </a:bodyPr>
          <a:lstStyle/>
          <a:p>
            <a:r>
              <a:rPr lang="en-US" sz="2400" dirty="0"/>
              <a:t>Pick a card  - </a:t>
            </a:r>
            <a:r>
              <a:rPr lang="en-US" sz="2400" dirty="0" err="1"/>
              <a:t>Psuedocode</a:t>
            </a:r>
            <a:endParaRPr lang="en-US" sz="2400" dirty="0">
              <a:latin typeface="+mn-lt"/>
            </a:endParaRPr>
          </a:p>
        </p:txBody>
      </p:sp>
      <p:sp>
        <p:nvSpPr>
          <p:cNvPr id="3" name="Content Placeholder 2">
            <a:extLst>
              <a:ext uri="{FF2B5EF4-FFF2-40B4-BE49-F238E27FC236}">
                <a16:creationId xmlns:a16="http://schemas.microsoft.com/office/drawing/2014/main" id="{FF8E8DCA-6EA4-488C-80E7-FB005B9EF685}"/>
              </a:ext>
            </a:extLst>
          </p:cNvPr>
          <p:cNvSpPr>
            <a:spLocks noGrp="1"/>
          </p:cNvSpPr>
          <p:nvPr>
            <p:ph idx="1"/>
          </p:nvPr>
        </p:nvSpPr>
        <p:spPr>
          <a:xfrm>
            <a:off x="628650" y="1792104"/>
            <a:ext cx="7981950" cy="4608696"/>
          </a:xfrm>
        </p:spPr>
        <p:txBody>
          <a:bodyPr>
            <a:normAutofit fontScale="70000" lnSpcReduction="20000"/>
          </a:bodyPr>
          <a:lstStyle/>
          <a:p>
            <a:pPr lvl="1"/>
            <a:r>
              <a:rPr lang="en-US" sz="2900" dirty="0"/>
              <a:t>Use a random generator and get a number. Since 52 cards are there , the range will be 52</a:t>
            </a:r>
          </a:p>
          <a:p>
            <a:pPr lvl="1"/>
            <a:endParaRPr lang="en-US" sz="2900" b="1" dirty="0"/>
          </a:p>
          <a:p>
            <a:pPr lvl="1"/>
            <a:r>
              <a:rPr lang="en-US" sz="2900" b="1" dirty="0"/>
              <a:t>To determine the rank</a:t>
            </a:r>
          </a:p>
          <a:p>
            <a:pPr lvl="2"/>
            <a:r>
              <a:rPr lang="en-US" sz="2900" dirty="0"/>
              <a:t>If  (number % 13 == 0) it is ace</a:t>
            </a:r>
          </a:p>
          <a:p>
            <a:pPr lvl="3"/>
            <a:r>
              <a:rPr lang="en-US" sz="2900" dirty="0"/>
              <a:t>= 10  it is jack</a:t>
            </a:r>
          </a:p>
          <a:p>
            <a:pPr lvl="3"/>
            <a:r>
              <a:rPr lang="en-US" sz="2900" dirty="0"/>
              <a:t>= 11  it is Queen</a:t>
            </a:r>
          </a:p>
          <a:p>
            <a:pPr lvl="3"/>
            <a:r>
              <a:rPr lang="en-US" sz="2900" dirty="0"/>
              <a:t>=  12 it is king</a:t>
            </a:r>
          </a:p>
          <a:p>
            <a:pPr lvl="3"/>
            <a:r>
              <a:rPr lang="en-US" sz="2900" dirty="0"/>
              <a:t>The rest Number(1-9) will number plus 1 </a:t>
            </a:r>
          </a:p>
          <a:p>
            <a:pPr lvl="1"/>
            <a:r>
              <a:rPr lang="en-US" sz="2900" b="1" dirty="0"/>
              <a:t>To determine the suit</a:t>
            </a:r>
            <a:endParaRPr lang="en-US" sz="2900" dirty="0"/>
          </a:p>
          <a:p>
            <a:pPr lvl="2"/>
            <a:r>
              <a:rPr lang="en-US" sz="2900" dirty="0"/>
              <a:t>If the card picked divided by 13 is </a:t>
            </a:r>
          </a:p>
          <a:p>
            <a:pPr lvl="3"/>
            <a:r>
              <a:rPr lang="en-US" sz="2900" dirty="0"/>
              <a:t>0 let it be Clubs</a:t>
            </a:r>
          </a:p>
          <a:p>
            <a:pPr lvl="3"/>
            <a:r>
              <a:rPr lang="en-US" sz="2900" dirty="0"/>
              <a:t>1 – Spades</a:t>
            </a:r>
          </a:p>
          <a:p>
            <a:pPr lvl="3"/>
            <a:r>
              <a:rPr lang="en-US" sz="2900" dirty="0"/>
              <a:t>2 – Diamond</a:t>
            </a:r>
          </a:p>
          <a:p>
            <a:pPr lvl="3"/>
            <a:r>
              <a:rPr lang="en-US" sz="2900" dirty="0"/>
              <a:t>3 – Hearts</a:t>
            </a:r>
          </a:p>
          <a:p>
            <a:pPr lvl="1"/>
            <a:endParaRPr lang="en-US" dirty="0">
              <a:latin typeface="+mj-lt"/>
            </a:endParaRPr>
          </a:p>
        </p:txBody>
      </p:sp>
    </p:spTree>
    <p:extLst>
      <p:ext uri="{BB962C8B-B14F-4D97-AF65-F5344CB8AC3E}">
        <p14:creationId xmlns:p14="http://schemas.microsoft.com/office/powerpoint/2010/main" val="18951882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992D8AA2-50E2-4621-8354-98F210EEAA9D}"/>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Flags</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5E73527F-D53B-4399-8D51-7BAB366BB6A3}"/>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4.7</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04577941-709C-4195-B9FE-1167D5500E32}"/>
              </a:ext>
            </a:extLst>
          </p:cNvPr>
          <p:cNvSpPr txBox="1">
            <a:spLocks noGrp="1"/>
          </p:cNvSpPr>
          <p:nvPr>
            <p:ph type="title"/>
          </p:nvPr>
        </p:nvSpPr>
        <p:spPr>
          <a:xfrm>
            <a:off x="152400" y="609600"/>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Flags</a:t>
            </a:r>
          </a:p>
        </p:txBody>
      </p:sp>
      <p:sp>
        <p:nvSpPr>
          <p:cNvPr id="41987" name="Content Placeholder 2">
            <a:extLst>
              <a:ext uri="{FF2B5EF4-FFF2-40B4-BE49-F238E27FC236}">
                <a16:creationId xmlns:a16="http://schemas.microsoft.com/office/drawing/2014/main" id="{3F76CB38-88E1-4734-A66B-F36C8894A959}"/>
              </a:ext>
            </a:extLst>
          </p:cNvPr>
          <p:cNvSpPr>
            <a:spLocks noGrp="1" noChangeArrowheads="1"/>
          </p:cNvSpPr>
          <p:nvPr>
            <p:ph type="body" idx="1"/>
          </p:nvPr>
        </p:nvSpPr>
        <p:spPr>
          <a:xfrm>
            <a:off x="381000" y="2117771"/>
            <a:ext cx="8229600" cy="4525962"/>
          </a:xfrm>
        </p:spPr>
        <p:txBody>
          <a:bodyPr/>
          <a:lstStyle/>
          <a:p>
            <a:pPr marL="525463" indent="-423863">
              <a:defRPr/>
            </a:pPr>
            <a:r>
              <a:rPr lang="en-US" altLang="en-US" sz="2200" dirty="0"/>
              <a:t>Variable that signals a condition</a:t>
            </a:r>
          </a:p>
          <a:p>
            <a:pPr marL="525463" indent="-423863">
              <a:defRPr/>
            </a:pPr>
            <a:endParaRPr lang="en-US" altLang="en-US" sz="2200" dirty="0"/>
          </a:p>
          <a:p>
            <a:pPr marL="525463" indent="-423863">
              <a:defRPr/>
            </a:pPr>
            <a:r>
              <a:rPr lang="en-US" altLang="en-US" sz="2200" dirty="0"/>
              <a:t>Usually implemented as a </a:t>
            </a:r>
            <a:r>
              <a:rPr lang="en-US" altLang="en-US" sz="2200" dirty="0">
                <a:latin typeface="Courier New" panose="02070309020205020404" pitchFamily="49" charset="0"/>
              </a:rPr>
              <a:t>bool</a:t>
            </a:r>
            <a:r>
              <a:rPr lang="en-US" altLang="en-US" sz="2200" dirty="0"/>
              <a:t> variable</a:t>
            </a:r>
          </a:p>
          <a:p>
            <a:pPr marL="525463" indent="-423863">
              <a:defRPr/>
            </a:pPr>
            <a:endParaRPr lang="en-US" altLang="en-US" sz="2200" dirty="0"/>
          </a:p>
          <a:p>
            <a:pPr marL="525463" indent="-423863">
              <a:defRPr/>
            </a:pPr>
            <a:r>
              <a:rPr lang="en-US" altLang="en-US" sz="2200" dirty="0"/>
              <a:t>Can also be an integer</a:t>
            </a:r>
          </a:p>
          <a:p>
            <a:pPr marL="931863" lvl="1" indent="-406400">
              <a:defRPr/>
            </a:pPr>
            <a:r>
              <a:rPr lang="en-US" altLang="en-US" sz="2200" dirty="0"/>
              <a:t>The value </a:t>
            </a:r>
            <a:r>
              <a:rPr lang="en-US" altLang="en-US" sz="2200" dirty="0">
                <a:latin typeface="Courier New" panose="02070309020205020404" pitchFamily="49" charset="0"/>
                <a:cs typeface="Courier New" panose="02070309020205020404" pitchFamily="49" charset="0"/>
              </a:rPr>
              <a:t>0</a:t>
            </a:r>
            <a:r>
              <a:rPr lang="en-US" altLang="en-US" sz="2200" dirty="0"/>
              <a:t> is considered </a:t>
            </a:r>
            <a:r>
              <a:rPr lang="en-US" altLang="en-US" sz="2200" dirty="0">
                <a:latin typeface="Courier New" panose="02070309020205020404" pitchFamily="49" charset="0"/>
                <a:cs typeface="Courier New" panose="02070309020205020404" pitchFamily="49" charset="0"/>
              </a:rPr>
              <a:t>false</a:t>
            </a:r>
          </a:p>
          <a:p>
            <a:pPr marL="931863" lvl="1" indent="-406400">
              <a:defRPr/>
            </a:pPr>
            <a:r>
              <a:rPr lang="en-US" altLang="en-US" sz="2200" dirty="0"/>
              <a:t>Any nonzero value is considered </a:t>
            </a:r>
            <a:r>
              <a:rPr lang="en-US" altLang="en-US" sz="2200" dirty="0">
                <a:latin typeface="Courier New" panose="02070309020205020404" pitchFamily="49" charset="0"/>
                <a:cs typeface="Courier New" panose="02070309020205020404" pitchFamily="49" charset="0"/>
              </a:rPr>
              <a:t>true</a:t>
            </a:r>
          </a:p>
          <a:p>
            <a:pPr marL="931863" lvl="1" indent="-406400">
              <a:defRPr/>
            </a:pPr>
            <a:endParaRPr lang="en-US" altLang="en-US" sz="2200" dirty="0">
              <a:latin typeface="Courier New" panose="02070309020205020404" pitchFamily="49" charset="0"/>
              <a:cs typeface="Courier New" panose="02070309020205020404" pitchFamily="49" charset="0"/>
            </a:endParaRPr>
          </a:p>
          <a:p>
            <a:pPr marL="525463" indent="-423863">
              <a:defRPr/>
            </a:pPr>
            <a:r>
              <a:rPr lang="en-US" altLang="en-US" sz="2200" dirty="0"/>
              <a:t>As with other variables in functions, must be assigned an initial value before it is used</a:t>
            </a:r>
          </a:p>
          <a:p>
            <a:pPr>
              <a:defRPr/>
            </a:pPr>
            <a:r>
              <a:rPr lang="en-US" altLang="en-US" sz="2800" dirty="0">
                <a:solidFill>
                  <a:srgbClr val="FF0000"/>
                </a:solidFill>
              </a:rPr>
              <a:t>validTriangle.cpp</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CAC612F0-B962-471C-8B98-A8C19AC3C474}"/>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Logical Operators</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407F76C5-55BA-4C51-8834-DE202B638F96}"/>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4.8</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38A07D24-DEFD-4952-87C0-230E1F73DC5E}"/>
              </a:ext>
            </a:extLst>
          </p:cNvPr>
          <p:cNvSpPr txBox="1">
            <a:spLocks noGrp="1"/>
          </p:cNvSpPr>
          <p:nvPr>
            <p:ph type="title"/>
          </p:nvPr>
        </p:nvSpPr>
        <p:spPr>
          <a:xfrm>
            <a:off x="76200" y="564354"/>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Logical Operators</a:t>
            </a:r>
          </a:p>
        </p:txBody>
      </p:sp>
      <p:sp>
        <p:nvSpPr>
          <p:cNvPr id="44035" name="Content Placeholder 2">
            <a:extLst>
              <a:ext uri="{FF2B5EF4-FFF2-40B4-BE49-F238E27FC236}">
                <a16:creationId xmlns:a16="http://schemas.microsoft.com/office/drawing/2014/main" id="{783A33C2-2FED-4CB5-B303-EF5C24045982}"/>
              </a:ext>
            </a:extLst>
          </p:cNvPr>
          <p:cNvSpPr>
            <a:spLocks noGrp="1" noChangeArrowheads="1"/>
          </p:cNvSpPr>
          <p:nvPr>
            <p:ph type="body" idx="1"/>
          </p:nvPr>
        </p:nvSpPr>
        <p:spPr>
          <a:xfrm>
            <a:off x="457200" y="1573213"/>
            <a:ext cx="8229600" cy="4525962"/>
          </a:xfrm>
        </p:spPr>
        <p:txBody>
          <a:bodyPr/>
          <a:lstStyle/>
          <a:p>
            <a:pPr marL="525463" indent="-423863">
              <a:defRPr/>
            </a:pPr>
            <a:r>
              <a:rPr lang="en-US" altLang="en-US" sz="2800" dirty="0"/>
              <a:t>Used to create relational expressions from other relational expressions</a:t>
            </a:r>
          </a:p>
          <a:p>
            <a:pPr marL="525463" indent="-423863">
              <a:defRPr/>
            </a:pPr>
            <a:r>
              <a:rPr lang="en-US" altLang="en-US" sz="2800" dirty="0"/>
              <a:t>Operators, meaning, and explanation:</a:t>
            </a:r>
          </a:p>
          <a:p>
            <a:pPr>
              <a:defRPr/>
            </a:pPr>
            <a:endParaRPr lang="en-US" altLang="en-US" sz="2800" dirty="0"/>
          </a:p>
        </p:txBody>
      </p:sp>
      <p:graphicFrame>
        <p:nvGraphicFramePr>
          <p:cNvPr id="4" name="Group 4">
            <a:extLst>
              <a:ext uri="{FF2B5EF4-FFF2-40B4-BE49-F238E27FC236}">
                <a16:creationId xmlns:a16="http://schemas.microsoft.com/office/drawing/2014/main" id="{E07AE444-9E61-45CF-9DDE-BBD8D85ED728}"/>
              </a:ext>
            </a:extLst>
          </p:cNvPr>
          <p:cNvGraphicFramePr>
            <a:graphicFrameLocks noGrp="1"/>
          </p:cNvGraphicFramePr>
          <p:nvPr/>
        </p:nvGraphicFramePr>
        <p:xfrm>
          <a:off x="838200" y="3429000"/>
          <a:ext cx="7467600" cy="2316164"/>
        </p:xfrm>
        <a:graphic>
          <a:graphicData uri="http://schemas.openxmlformats.org/drawingml/2006/table">
            <a:tbl>
              <a:tblPr/>
              <a:tblGrid>
                <a:gridCol w="839788">
                  <a:extLst>
                    <a:ext uri="{9D8B030D-6E8A-4147-A177-3AD203B41FA5}">
                      <a16:colId xmlns:a16="http://schemas.microsoft.com/office/drawing/2014/main" val="20000"/>
                    </a:ext>
                  </a:extLst>
                </a:gridCol>
                <a:gridCol w="1212850">
                  <a:extLst>
                    <a:ext uri="{9D8B030D-6E8A-4147-A177-3AD203B41FA5}">
                      <a16:colId xmlns:a16="http://schemas.microsoft.com/office/drawing/2014/main" val="20001"/>
                    </a:ext>
                  </a:extLst>
                </a:gridCol>
                <a:gridCol w="5414962">
                  <a:extLst>
                    <a:ext uri="{9D8B030D-6E8A-4147-A177-3AD203B41FA5}">
                      <a16:colId xmlns:a16="http://schemas.microsoft.com/office/drawing/2014/main" val="20002"/>
                    </a:ext>
                  </a:extLst>
                </a:gridCol>
              </a:tblGrid>
              <a:tr h="67468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itchFamily="-16" charset="0"/>
                          <a:ea typeface="ヒラギノ角ゴ Pro W3" pitchFamily="-16" charset="-128"/>
                        </a:rPr>
                        <a:t>&amp;&amp;</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16" charset="-128"/>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16" charset="-128"/>
                        </a:rPr>
                        <a:t>New relational expression is true if both expressions are true</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468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urier New" pitchFamily="-16" charset="0"/>
                          <a:ea typeface="ヒラギノ角ゴ Pro W3" pitchFamily="-16" charset="-128"/>
                        </a:rPr>
                        <a: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ヒラギノ角ゴ Pro W3" pitchFamily="-16" charset="-128"/>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16" charset="-128"/>
                        </a:rPr>
                        <a:t>New relational expression is true if either expression is true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6678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urier New" pitchFamily="-16" charset="0"/>
                          <a:ea typeface="ヒラギノ角ゴ Pro W3" pitchFamily="-16" charset="-128"/>
                        </a:rPr>
                        <a: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ヒラギノ角ゴ Pro W3" pitchFamily="-16" charset="-128"/>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16" charset="-128"/>
                        </a:rPr>
                        <a:t>Reverses the value of an expression – true expression becomes false, and false becomes true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128361" y="304800"/>
            <a:ext cx="7772400" cy="1371600"/>
          </a:xfrm>
        </p:spPr>
        <p:txBody>
          <a:bodyPr/>
          <a:lstStyle/>
          <a:p>
            <a:r>
              <a:rPr lang="en-US" altLang="en-US" sz="3600" b="1" i="0" dirty="0"/>
              <a:t>Logical Operators</a:t>
            </a:r>
          </a:p>
        </p:txBody>
      </p:sp>
      <p:graphicFrame>
        <p:nvGraphicFramePr>
          <p:cNvPr id="2" name="Table 1"/>
          <p:cNvGraphicFramePr>
            <a:graphicFrameLocks noGrp="1"/>
          </p:cNvGraphicFramePr>
          <p:nvPr/>
        </p:nvGraphicFramePr>
        <p:xfrm>
          <a:off x="117475" y="1676400"/>
          <a:ext cx="8604250" cy="4611690"/>
        </p:xfrm>
        <a:graphic>
          <a:graphicData uri="http://schemas.openxmlformats.org/drawingml/2006/table">
            <a:tbl>
              <a:tblPr/>
              <a:tblGrid>
                <a:gridCol w="2868613">
                  <a:extLst>
                    <a:ext uri="{9D8B030D-6E8A-4147-A177-3AD203B41FA5}">
                      <a16:colId xmlns:a16="http://schemas.microsoft.com/office/drawing/2014/main" val="20000"/>
                    </a:ext>
                  </a:extLst>
                </a:gridCol>
                <a:gridCol w="2867025">
                  <a:extLst>
                    <a:ext uri="{9D8B030D-6E8A-4147-A177-3AD203B41FA5}">
                      <a16:colId xmlns:a16="http://schemas.microsoft.com/office/drawing/2014/main" val="20001"/>
                    </a:ext>
                  </a:extLst>
                </a:gridCol>
                <a:gridCol w="2868612">
                  <a:extLst>
                    <a:ext uri="{9D8B030D-6E8A-4147-A177-3AD203B41FA5}">
                      <a16:colId xmlns:a16="http://schemas.microsoft.com/office/drawing/2014/main" val="20002"/>
                    </a:ext>
                  </a:extLst>
                </a:gridCol>
              </a:tblGrid>
              <a:tr h="922338">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1" i="0" u="none" strike="noStrike" cap="none" normalizeH="0" baseline="0" dirty="0">
                          <a:ln>
                            <a:noFill/>
                          </a:ln>
                          <a:solidFill>
                            <a:schemeClr val="bg1"/>
                          </a:solidFill>
                          <a:effectLst/>
                          <a:latin typeface="Times New Roman" pitchFamily="18" charset="0"/>
                          <a:cs typeface="Arial" pitchFamily="34" charset="0"/>
                        </a:rPr>
                        <a:t>Operator</a:t>
                      </a:r>
                      <a:endParaRPr kumimoji="0" lang="en-US" sz="2500" b="1" i="0" u="none" strike="noStrike" cap="none" normalizeH="0" baseline="0" dirty="0">
                        <a:ln>
                          <a:noFill/>
                        </a:ln>
                        <a:solidFill>
                          <a:schemeClr val="bg1"/>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1" i="0" u="none" strike="noStrike" cap="none" normalizeH="0" baseline="0" dirty="0">
                          <a:ln>
                            <a:noFill/>
                          </a:ln>
                          <a:solidFill>
                            <a:schemeClr val="bg1"/>
                          </a:solidFill>
                          <a:effectLst/>
                          <a:latin typeface="Times New Roman" pitchFamily="18" charset="0"/>
                          <a:cs typeface="Arial" pitchFamily="34" charset="0"/>
                        </a:rPr>
                        <a:t>Name</a:t>
                      </a:r>
                      <a:endParaRPr kumimoji="0" lang="en-US" sz="2500" b="1" i="0" u="none" strike="noStrike" cap="none" normalizeH="0" baseline="0" dirty="0">
                        <a:ln>
                          <a:noFill/>
                        </a:ln>
                        <a:solidFill>
                          <a:schemeClr val="bg1"/>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1" i="0" u="none" strike="noStrike" cap="none" normalizeH="0" baseline="0" dirty="0">
                          <a:ln>
                            <a:noFill/>
                          </a:ln>
                          <a:solidFill>
                            <a:schemeClr val="bg1"/>
                          </a:solidFill>
                          <a:effectLst/>
                          <a:latin typeface="Times New Roman" pitchFamily="18" charset="0"/>
                          <a:cs typeface="Arial" pitchFamily="34" charset="0"/>
                        </a:rPr>
                        <a:t>Description</a:t>
                      </a:r>
                      <a:endParaRPr kumimoji="0" lang="en-US" sz="2500" b="1" i="0" u="none" strike="noStrike" cap="none" normalizeH="0" baseline="0" dirty="0">
                        <a:ln>
                          <a:noFill/>
                        </a:ln>
                        <a:solidFill>
                          <a:schemeClr val="bg1"/>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22338">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1" i="0" u="none" strike="noStrike" cap="none" normalizeH="0" baseline="0" dirty="0">
                          <a:ln>
                            <a:noFill/>
                          </a:ln>
                          <a:solidFill>
                            <a:schemeClr val="bg1"/>
                          </a:solidFill>
                          <a:effectLst/>
                          <a:latin typeface="Times New Roman" pitchFamily="18" charset="0"/>
                          <a:cs typeface="Arial" pitchFamily="34" charset="0"/>
                        </a:rPr>
                        <a:t>!</a:t>
                      </a:r>
                      <a:endParaRPr kumimoji="0" lang="en-US" sz="2500" b="1" i="0" u="none" strike="noStrike" cap="none" normalizeH="0" baseline="0" dirty="0">
                        <a:ln>
                          <a:noFill/>
                        </a:ln>
                        <a:solidFill>
                          <a:schemeClr val="bg1"/>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0" i="0" u="none" strike="noStrike" cap="none" normalizeH="0" baseline="0">
                          <a:ln>
                            <a:noFill/>
                          </a:ln>
                          <a:solidFill>
                            <a:schemeClr val="tx1"/>
                          </a:solidFill>
                          <a:effectLst/>
                          <a:latin typeface="Times New Roman" pitchFamily="18" charset="0"/>
                          <a:cs typeface="Arial" pitchFamily="34" charset="0"/>
                        </a:rPr>
                        <a:t>not</a:t>
                      </a:r>
                      <a:endParaRPr kumimoji="0" lang="en-US" sz="2500" b="0" i="0" u="none" strike="noStrike" cap="none" normalizeH="0" baseline="0">
                        <a:ln>
                          <a:noFill/>
                        </a:ln>
                        <a:solidFill>
                          <a:schemeClr val="tx1"/>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0" i="0" u="none" strike="noStrike" cap="none" normalizeH="0" baseline="0">
                          <a:ln>
                            <a:noFill/>
                          </a:ln>
                          <a:solidFill>
                            <a:schemeClr val="tx1"/>
                          </a:solidFill>
                          <a:effectLst/>
                          <a:latin typeface="Times New Roman" pitchFamily="18" charset="0"/>
                          <a:cs typeface="Arial" pitchFamily="34" charset="0"/>
                        </a:rPr>
                        <a:t>logical negation</a:t>
                      </a:r>
                      <a:endParaRPr kumimoji="0" lang="en-US" sz="2500" b="0" i="0" u="none" strike="noStrike" cap="none" normalizeH="0" baseline="0">
                        <a:ln>
                          <a:noFill/>
                        </a:ln>
                        <a:solidFill>
                          <a:schemeClr val="tx1"/>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922338">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1" i="0" u="none" strike="noStrike" cap="none" normalizeH="0" baseline="0" dirty="0">
                          <a:ln>
                            <a:noFill/>
                          </a:ln>
                          <a:solidFill>
                            <a:schemeClr val="bg1"/>
                          </a:solidFill>
                          <a:effectLst/>
                          <a:latin typeface="Times New Roman" pitchFamily="18" charset="0"/>
                          <a:cs typeface="Arial" pitchFamily="34" charset="0"/>
                        </a:rPr>
                        <a:t>&amp;&amp;</a:t>
                      </a:r>
                      <a:endParaRPr kumimoji="0" lang="en-US" sz="2500" b="1" i="0" u="none" strike="noStrike" cap="none" normalizeH="0" baseline="0" dirty="0">
                        <a:ln>
                          <a:noFill/>
                        </a:ln>
                        <a:solidFill>
                          <a:schemeClr val="bg1"/>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0" i="0" u="none" strike="noStrike" cap="none" normalizeH="0" baseline="0" dirty="0">
                          <a:ln>
                            <a:noFill/>
                          </a:ln>
                          <a:solidFill>
                            <a:schemeClr val="tx1"/>
                          </a:solidFill>
                          <a:effectLst/>
                          <a:latin typeface="Times New Roman" pitchFamily="18" charset="0"/>
                          <a:cs typeface="Arial" pitchFamily="34" charset="0"/>
                        </a:rPr>
                        <a:t>and</a:t>
                      </a:r>
                      <a:endParaRPr kumimoji="0" lang="en-US" sz="2500" b="0" i="0" u="none" strike="noStrike" cap="none" normalizeH="0" baseline="0" dirty="0">
                        <a:ln>
                          <a:noFill/>
                        </a:ln>
                        <a:solidFill>
                          <a:schemeClr val="tx1"/>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0" i="0" u="none" strike="noStrike" cap="none" normalizeH="0" baseline="0">
                          <a:ln>
                            <a:noFill/>
                          </a:ln>
                          <a:solidFill>
                            <a:schemeClr val="tx1"/>
                          </a:solidFill>
                          <a:effectLst/>
                          <a:latin typeface="Times New Roman" pitchFamily="18" charset="0"/>
                          <a:cs typeface="Arial" pitchFamily="34" charset="0"/>
                        </a:rPr>
                        <a:t>logical conjunction</a:t>
                      </a:r>
                      <a:endParaRPr kumimoji="0" lang="en-US" sz="2500" b="0" i="0" u="none" strike="noStrike" cap="none" normalizeH="0" baseline="0">
                        <a:ln>
                          <a:noFill/>
                        </a:ln>
                        <a:solidFill>
                          <a:schemeClr val="tx1"/>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2"/>
                  </a:ext>
                </a:extLst>
              </a:tr>
              <a:tr h="922338">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1" i="0" u="none" strike="noStrike" cap="none" normalizeH="0" baseline="0" dirty="0">
                          <a:ln>
                            <a:noFill/>
                          </a:ln>
                          <a:solidFill>
                            <a:schemeClr val="bg1"/>
                          </a:solidFill>
                          <a:effectLst/>
                          <a:latin typeface="Times New Roman" pitchFamily="18" charset="0"/>
                          <a:cs typeface="Arial" pitchFamily="34" charset="0"/>
                        </a:rPr>
                        <a:t>||</a:t>
                      </a:r>
                      <a:endParaRPr kumimoji="0" lang="en-US" sz="2500" b="1" i="0" u="none" strike="noStrike" cap="none" normalizeH="0" baseline="0" dirty="0">
                        <a:ln>
                          <a:noFill/>
                        </a:ln>
                        <a:solidFill>
                          <a:schemeClr val="bg1"/>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0" i="0" u="none" strike="noStrike" cap="none" normalizeH="0" baseline="0" dirty="0">
                          <a:ln>
                            <a:noFill/>
                          </a:ln>
                          <a:solidFill>
                            <a:schemeClr val="tx1"/>
                          </a:solidFill>
                          <a:effectLst/>
                          <a:latin typeface="Times New Roman" pitchFamily="18" charset="0"/>
                          <a:cs typeface="Arial" pitchFamily="34" charset="0"/>
                        </a:rPr>
                        <a:t>or</a:t>
                      </a:r>
                      <a:endParaRPr kumimoji="0" lang="en-US" sz="2500" b="0" i="0" u="none" strike="noStrike" cap="none" normalizeH="0" baseline="0" dirty="0">
                        <a:ln>
                          <a:noFill/>
                        </a:ln>
                        <a:solidFill>
                          <a:schemeClr val="tx1"/>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0" i="0" u="none" strike="noStrike" cap="none" normalizeH="0" baseline="0">
                          <a:ln>
                            <a:noFill/>
                          </a:ln>
                          <a:solidFill>
                            <a:schemeClr val="tx1"/>
                          </a:solidFill>
                          <a:effectLst/>
                          <a:latin typeface="Times New Roman" pitchFamily="18" charset="0"/>
                          <a:cs typeface="Arial" pitchFamily="34" charset="0"/>
                        </a:rPr>
                        <a:t>logical disjunction</a:t>
                      </a:r>
                      <a:endParaRPr kumimoji="0" lang="en-US" sz="2500" b="0" i="0" u="none" strike="noStrike" cap="none" normalizeH="0" baseline="0">
                        <a:ln>
                          <a:noFill/>
                        </a:ln>
                        <a:solidFill>
                          <a:schemeClr val="tx1"/>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3"/>
                  </a:ext>
                </a:extLst>
              </a:tr>
              <a:tr h="922338">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1" i="0" u="none" strike="noStrike" cap="none" normalizeH="0" baseline="0" dirty="0">
                          <a:ln>
                            <a:noFill/>
                          </a:ln>
                          <a:solidFill>
                            <a:schemeClr val="bg1"/>
                          </a:solidFill>
                          <a:effectLst/>
                          <a:latin typeface="Times New Roman" pitchFamily="18" charset="0"/>
                          <a:cs typeface="Arial" pitchFamily="34" charset="0"/>
                        </a:rPr>
                        <a:t>^</a:t>
                      </a:r>
                      <a:endParaRPr kumimoji="0" lang="en-US" sz="2500" b="1" i="0" u="none" strike="noStrike" cap="none" normalizeH="0" baseline="0" dirty="0">
                        <a:ln>
                          <a:noFill/>
                        </a:ln>
                        <a:solidFill>
                          <a:schemeClr val="bg1"/>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0" i="0" u="none" strike="noStrike" cap="none" normalizeH="0" baseline="0">
                          <a:ln>
                            <a:noFill/>
                          </a:ln>
                          <a:solidFill>
                            <a:schemeClr val="tx1"/>
                          </a:solidFill>
                          <a:effectLst/>
                          <a:latin typeface="Times New Roman" pitchFamily="18" charset="0"/>
                          <a:cs typeface="Arial" pitchFamily="34" charset="0"/>
                        </a:rPr>
                        <a:t>exclusive or</a:t>
                      </a:r>
                      <a:endParaRPr kumimoji="0" lang="en-US" sz="2500" b="0" i="0" u="none" strike="noStrike" cap="none" normalizeH="0" baseline="0">
                        <a:ln>
                          <a:noFill/>
                        </a:ln>
                        <a:solidFill>
                          <a:schemeClr val="tx1"/>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0" i="0" u="none" strike="noStrike" cap="none" normalizeH="0" baseline="0" dirty="0">
                          <a:ln>
                            <a:noFill/>
                          </a:ln>
                          <a:solidFill>
                            <a:schemeClr val="tx1"/>
                          </a:solidFill>
                          <a:effectLst/>
                          <a:latin typeface="Times New Roman" pitchFamily="18" charset="0"/>
                          <a:cs typeface="Arial" pitchFamily="34" charset="0"/>
                        </a:rPr>
                        <a:t>logical exclusion</a:t>
                      </a:r>
                      <a:endParaRPr kumimoji="0" lang="en-US" sz="2500" b="0" i="0" u="none" strike="noStrike" cap="none" normalizeH="0" baseline="0" dirty="0">
                        <a:ln>
                          <a:noFill/>
                        </a:ln>
                        <a:solidFill>
                          <a:schemeClr val="tx1"/>
                        </a:solidFill>
                        <a:effectLst/>
                        <a:latin typeface="Goudy Sans Medium"/>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4"/>
                  </a:ext>
                </a:extLst>
              </a:tr>
            </a:tbl>
          </a:graphicData>
        </a:graphic>
      </p:graphicFrame>
      <p:sp>
        <p:nvSpPr>
          <p:cNvPr id="5"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Liang, Introduction to Java Programming, 11th Edition, (c) 2018 Pearson Education, Inc. All rights reserved.</a:t>
            </a:r>
          </a:p>
        </p:txBody>
      </p:sp>
    </p:spTree>
    <p:extLst>
      <p:ext uri="{BB962C8B-B14F-4D97-AF65-F5344CB8AC3E}">
        <p14:creationId xmlns:p14="http://schemas.microsoft.com/office/powerpoint/2010/main" val="3441885923"/>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842634E-5F3A-4733-BC2F-8E0117125890}"/>
              </a:ext>
            </a:extLst>
          </p:cNvPr>
          <p:cNvSpPr>
            <a:spLocks noGrp="1" noChangeArrowheads="1"/>
          </p:cNvSpPr>
          <p:nvPr>
            <p:ph type="title"/>
          </p:nvPr>
        </p:nvSpPr>
        <p:spPr>
          <a:xfrm>
            <a:off x="152400" y="914400"/>
            <a:ext cx="8229600" cy="501650"/>
          </a:xfrm>
        </p:spPr>
        <p:txBody>
          <a:bodyPr/>
          <a:lstStyle/>
          <a:p>
            <a:pPr eaLnBrk="1" hangingPunct="1">
              <a:buFont typeface="Times New Roman" panose="02020603050405020304" pitchFamily="18" charset="0"/>
              <a:buNone/>
            </a:pPr>
            <a:r>
              <a:rPr lang="en-US" altLang="en-US" sz="3200" b="1" i="0" dirty="0">
                <a:latin typeface="+mn-lt"/>
                <a:cs typeface="Times New Roman" panose="02020603050405020304" pitchFamily="18" charset="0"/>
                <a:sym typeface="Times New Roman" panose="02020603050405020304" pitchFamily="18" charset="0"/>
              </a:rPr>
              <a:t>The &amp;&amp; Operator</a:t>
            </a:r>
          </a:p>
        </p:txBody>
      </p:sp>
      <p:sp>
        <p:nvSpPr>
          <p:cNvPr id="80899" name="Rectangle 3">
            <a:extLst>
              <a:ext uri="{FF2B5EF4-FFF2-40B4-BE49-F238E27FC236}">
                <a16:creationId xmlns:a16="http://schemas.microsoft.com/office/drawing/2014/main" id="{4C908EF9-2EFE-4780-B70E-8B941D830428}"/>
              </a:ext>
            </a:extLst>
          </p:cNvPr>
          <p:cNvSpPr>
            <a:spLocks noGrp="1" noChangeArrowheads="1"/>
          </p:cNvSpPr>
          <p:nvPr>
            <p:ph idx="1"/>
          </p:nvPr>
        </p:nvSpPr>
        <p:spPr>
          <a:xfrm>
            <a:off x="457200" y="1654175"/>
            <a:ext cx="8229600" cy="4525963"/>
          </a:xfrm>
        </p:spPr>
        <p:txBody>
          <a:bodyPr/>
          <a:lstStyle/>
          <a:p>
            <a:pPr marL="525463" indent="-425450" eaLnBrk="1" hangingPunct="1">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The logical AND operator (&amp;&amp;) takes two operands that must both be </a:t>
            </a:r>
            <a:r>
              <a:rPr lang="en-US" altLang="en-US" sz="2400" dirty="0" err="1">
                <a:solidFill>
                  <a:srgbClr val="000000"/>
                </a:solidFill>
                <a:cs typeface="Arial" panose="020B0604020202020204" pitchFamily="34" charset="0"/>
                <a:sym typeface="Arial" panose="020B0604020202020204" pitchFamily="34" charset="0"/>
              </a:rPr>
              <a:t>boolean</a:t>
            </a:r>
            <a:r>
              <a:rPr lang="en-US" altLang="en-US" sz="2400" dirty="0">
                <a:solidFill>
                  <a:srgbClr val="000000"/>
                </a:solidFill>
                <a:cs typeface="Arial" panose="020B0604020202020204" pitchFamily="34" charset="0"/>
                <a:sym typeface="Arial" panose="020B0604020202020204" pitchFamily="34" charset="0"/>
              </a:rPr>
              <a:t> expressions.</a:t>
            </a:r>
          </a:p>
          <a:p>
            <a:pPr marL="525463" indent="-425450" eaLnBrk="1" hangingPunct="1">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The resulting combined expression is true if (and </a:t>
            </a:r>
            <a:r>
              <a:rPr lang="en-US" altLang="en-US" sz="2400" i="1" dirty="0">
                <a:solidFill>
                  <a:srgbClr val="000000"/>
                </a:solidFill>
                <a:cs typeface="Arial" panose="020B0604020202020204" pitchFamily="34" charset="0"/>
                <a:sym typeface="Arial" panose="020B0604020202020204" pitchFamily="34" charset="0"/>
              </a:rPr>
              <a:t>only</a:t>
            </a:r>
            <a:r>
              <a:rPr lang="en-US" altLang="en-US" sz="2400" dirty="0">
                <a:solidFill>
                  <a:srgbClr val="000000"/>
                </a:solidFill>
                <a:cs typeface="Arial" panose="020B0604020202020204" pitchFamily="34" charset="0"/>
                <a:sym typeface="Arial" panose="020B0604020202020204" pitchFamily="34" charset="0"/>
              </a:rPr>
              <a:t> if) both operands are true.</a:t>
            </a:r>
          </a:p>
          <a:p>
            <a:pPr marL="525463" indent="-425450" eaLnBrk="1" hangingPunct="1">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See example: </a:t>
            </a:r>
            <a:r>
              <a:rPr lang="en-US" altLang="en-US" sz="2400" dirty="0">
                <a:solidFill>
                  <a:srgbClr val="000000"/>
                </a:solidFill>
                <a:cs typeface="Arial" panose="020B0604020202020204" pitchFamily="34" charset="0"/>
                <a:sym typeface="Arial" panose="020B0604020202020204" pitchFamily="34" charset="0"/>
                <a:hlinkClick r:id="rId3" action="ppaction://hlinkfile"/>
              </a:rPr>
              <a:t>LogicalAnd.java</a:t>
            </a:r>
            <a:r>
              <a:rPr lang="en-US" altLang="en-US" sz="2400" dirty="0">
                <a:solidFill>
                  <a:srgbClr val="000000"/>
                </a:solidFill>
                <a:cs typeface="Arial" panose="020B0604020202020204" pitchFamily="34" charset="0"/>
                <a:sym typeface="Arial" panose="020B0604020202020204" pitchFamily="34" charset="0"/>
              </a:rPr>
              <a:t> w5</a:t>
            </a:r>
          </a:p>
        </p:txBody>
      </p:sp>
      <p:graphicFrame>
        <p:nvGraphicFramePr>
          <p:cNvPr id="6" name="Group 41" descr="The table reads as follow. Row 1. Expression, true space double ampersand space false. Value of the expression, false. Row 2. Expression, false space double ampersand space true. Value of the expression, false. Row 3. Expression, false space double ampersand space false. Value of the expression, false. Row 4. Expression, true space double ampersand space true. Value of the expression, true." title="A truth table for the double ampersand operator identifies 4 expressions and defines their values.">
            <a:extLst>
              <a:ext uri="{FF2B5EF4-FFF2-40B4-BE49-F238E27FC236}">
                <a16:creationId xmlns:a16="http://schemas.microsoft.com/office/drawing/2014/main" id="{2570FCCE-038C-4B92-89E0-D95403129A39}"/>
              </a:ext>
            </a:extLst>
          </p:cNvPr>
          <p:cNvGraphicFramePr>
            <a:graphicFrameLocks noGrp="1"/>
          </p:cNvGraphicFramePr>
          <p:nvPr/>
        </p:nvGraphicFramePr>
        <p:xfrm>
          <a:off x="609600" y="4114800"/>
          <a:ext cx="7772400" cy="1981200"/>
        </p:xfrm>
        <a:graphic>
          <a:graphicData uri="http://schemas.openxmlformats.org/drawingml/2006/table">
            <a:tbl>
              <a:tblPr/>
              <a:tblGrid>
                <a:gridCol w="19431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376238">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rgbClr val="002060"/>
                          </a:solidFill>
                          <a:effectLst/>
                          <a:latin typeface="Times New Roman" pitchFamily="18" charset="0"/>
                          <a:cs typeface="Arial" charset="0"/>
                        </a:rPr>
                        <a:t>Expression 1</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rgbClr val="002060"/>
                          </a:solidFill>
                          <a:effectLst/>
                          <a:latin typeface="Times New Roman" pitchFamily="18" charset="0"/>
                          <a:cs typeface="Arial" charset="0"/>
                        </a:rPr>
                        <a:t>Expression 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rgbClr val="002060"/>
                          </a:solidFill>
                          <a:effectLst/>
                          <a:latin typeface="Times New Roman" pitchFamily="18" charset="0"/>
                          <a:cs typeface="Arial" charset="0"/>
                        </a:rPr>
                        <a:t>Expression1 &amp;&amp; Expression2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extLst>
                  <a:ext uri="{0D108BD9-81ED-4DB2-BD59-A6C34878D82A}">
                    <a16:rowId xmlns:a16="http://schemas.microsoft.com/office/drawing/2014/main" val="10000"/>
                  </a:ext>
                </a:extLst>
              </a:tr>
              <a:tr h="376238">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true</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false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false</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false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false</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false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6238">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true</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true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F178320-C65F-4E22-90A1-32125B4F4A0D}"/>
              </a:ext>
            </a:extLst>
          </p:cNvPr>
          <p:cNvSpPr txBox="1">
            <a:spLocks noGrp="1"/>
          </p:cNvSpPr>
          <p:nvPr>
            <p:ph type="title"/>
          </p:nvPr>
        </p:nvSpPr>
        <p:spPr>
          <a:xfrm>
            <a:off x="152400" y="533400"/>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Relational Expressions</a:t>
            </a:r>
          </a:p>
        </p:txBody>
      </p:sp>
      <p:sp>
        <p:nvSpPr>
          <p:cNvPr id="7171" name="Content Placeholder 2">
            <a:extLst>
              <a:ext uri="{FF2B5EF4-FFF2-40B4-BE49-F238E27FC236}">
                <a16:creationId xmlns:a16="http://schemas.microsoft.com/office/drawing/2014/main" id="{0A5C756B-1BE0-4541-96B0-C6803EF4D178}"/>
              </a:ext>
            </a:extLst>
          </p:cNvPr>
          <p:cNvSpPr>
            <a:spLocks noGrp="1" noChangeArrowheads="1"/>
          </p:cNvSpPr>
          <p:nvPr>
            <p:ph type="body" idx="1"/>
          </p:nvPr>
        </p:nvSpPr>
        <p:spPr>
          <a:xfrm>
            <a:off x="381000" y="1752600"/>
            <a:ext cx="8229600" cy="4525963"/>
          </a:xfrm>
        </p:spPr>
        <p:txBody>
          <a:bodyPr/>
          <a:lstStyle/>
          <a:p>
            <a:pPr marL="525463" indent="-423863">
              <a:defRPr/>
            </a:pPr>
            <a:r>
              <a:rPr lang="en-US" altLang="en-US" sz="2200" dirty="0"/>
              <a:t>Boolean expressions – </a:t>
            </a:r>
            <a:r>
              <a:rPr lang="en-US" altLang="en-US" sz="2200" dirty="0">
                <a:latin typeface="Courier New" panose="02070309020205020404" pitchFamily="49" charset="0"/>
              </a:rPr>
              <a:t>true</a:t>
            </a:r>
            <a:r>
              <a:rPr lang="en-US" altLang="en-US" sz="2200" dirty="0"/>
              <a:t> or </a:t>
            </a:r>
            <a:r>
              <a:rPr lang="en-US" altLang="en-US" sz="2200" dirty="0">
                <a:latin typeface="Courier New" panose="02070309020205020404" pitchFamily="49" charset="0"/>
              </a:rPr>
              <a:t>false</a:t>
            </a:r>
          </a:p>
          <a:p>
            <a:pPr marL="525463" indent="-423863">
              <a:defRPr/>
            </a:pPr>
            <a:endParaRPr lang="en-US" altLang="en-US" sz="2200" dirty="0">
              <a:latin typeface="Courier New" panose="02070309020205020404" pitchFamily="49" charset="0"/>
            </a:endParaRPr>
          </a:p>
          <a:p>
            <a:pPr marL="525463" indent="-423863">
              <a:defRPr/>
            </a:pPr>
            <a:r>
              <a:rPr lang="en-US" altLang="en-US" sz="2200" dirty="0"/>
              <a:t>Examples:</a:t>
            </a:r>
          </a:p>
          <a:p>
            <a:pPr lvl="1" indent="188913">
              <a:buFontTx/>
              <a:buNone/>
              <a:defRPr/>
            </a:pPr>
            <a:r>
              <a:rPr lang="en-US" altLang="en-US" sz="2200" dirty="0">
                <a:latin typeface="Courier New" panose="02070309020205020404" pitchFamily="49" charset="0"/>
              </a:rPr>
              <a:t>12 &gt; 5</a:t>
            </a:r>
            <a:r>
              <a:rPr lang="en-US" altLang="en-US" sz="2200" dirty="0"/>
              <a:t> is </a:t>
            </a:r>
            <a:r>
              <a:rPr lang="en-US" altLang="en-US" sz="2200" dirty="0">
                <a:latin typeface="Courier New" panose="02070309020205020404" pitchFamily="49" charset="0"/>
              </a:rPr>
              <a:t>true</a:t>
            </a:r>
          </a:p>
          <a:p>
            <a:pPr lvl="1" indent="188913">
              <a:buFontTx/>
              <a:buNone/>
              <a:defRPr/>
            </a:pPr>
            <a:r>
              <a:rPr lang="en-US" altLang="en-US" sz="2200" dirty="0">
                <a:latin typeface="Courier New" panose="02070309020205020404" pitchFamily="49" charset="0"/>
              </a:rPr>
              <a:t>7 &lt;= 5</a:t>
            </a:r>
            <a:r>
              <a:rPr lang="en-US" altLang="en-US" sz="2200" dirty="0"/>
              <a:t> is </a:t>
            </a:r>
            <a:r>
              <a:rPr lang="en-US" altLang="en-US" sz="2200" dirty="0">
                <a:latin typeface="Courier New" panose="02070309020205020404" pitchFamily="49" charset="0"/>
              </a:rPr>
              <a:t>false</a:t>
            </a:r>
          </a:p>
          <a:p>
            <a:pPr lvl="1">
              <a:buFontTx/>
              <a:buNone/>
              <a:defRPr/>
            </a:pPr>
            <a:r>
              <a:rPr lang="en-US" altLang="en-US" sz="2200" dirty="0">
                <a:latin typeface="Courier New" panose="02070309020205020404" pitchFamily="49" charset="0"/>
              </a:rPr>
              <a:t>	</a:t>
            </a:r>
          </a:p>
          <a:p>
            <a:pPr lvl="1" indent="188913">
              <a:buFontTx/>
              <a:buNone/>
              <a:defRPr/>
            </a:pPr>
            <a:r>
              <a:rPr lang="en-US" altLang="en-US" sz="2200" dirty="0"/>
              <a:t>if </a:t>
            </a:r>
            <a:r>
              <a:rPr lang="en-US" altLang="en-US" sz="2200" dirty="0">
                <a:latin typeface="Courier New" panose="02070309020205020404" pitchFamily="49" charset="0"/>
              </a:rPr>
              <a:t>x </a:t>
            </a:r>
            <a:r>
              <a:rPr lang="en-US" altLang="en-US" sz="2200" dirty="0"/>
              <a:t>is 10, then </a:t>
            </a:r>
          </a:p>
          <a:p>
            <a:pPr lvl="1" indent="188913">
              <a:buFontTx/>
              <a:buNone/>
              <a:defRPr/>
            </a:pPr>
            <a:r>
              <a:rPr lang="en-US" altLang="en-US" sz="2200" dirty="0">
                <a:latin typeface="Courier New" panose="02070309020205020404" pitchFamily="49" charset="0"/>
              </a:rPr>
              <a:t>x == 10</a:t>
            </a:r>
            <a:r>
              <a:rPr lang="en-US" altLang="en-US" sz="2200" dirty="0"/>
              <a:t> is</a:t>
            </a:r>
            <a:r>
              <a:rPr lang="en-US" altLang="en-US" sz="2200" dirty="0">
                <a:latin typeface="Courier New" panose="02070309020205020404" pitchFamily="49" charset="0"/>
              </a:rPr>
              <a:t> true</a:t>
            </a:r>
            <a:r>
              <a:rPr lang="en-US" altLang="en-US" sz="2200" dirty="0"/>
              <a:t>, </a:t>
            </a:r>
          </a:p>
          <a:p>
            <a:pPr lvl="1" indent="188913">
              <a:buFontTx/>
              <a:buNone/>
              <a:defRPr/>
            </a:pPr>
            <a:r>
              <a:rPr lang="en-US" altLang="en-US" sz="2200" dirty="0">
                <a:latin typeface="Courier New" panose="02070309020205020404" pitchFamily="49" charset="0"/>
              </a:rPr>
              <a:t>x != 8</a:t>
            </a:r>
            <a:r>
              <a:rPr lang="en-US" altLang="en-US" sz="2200" dirty="0"/>
              <a:t> is </a:t>
            </a:r>
            <a:r>
              <a:rPr lang="en-US" altLang="en-US" sz="2200" dirty="0">
                <a:latin typeface="Courier New" panose="02070309020205020404" pitchFamily="49" charset="0"/>
              </a:rPr>
              <a:t>true</a:t>
            </a:r>
            <a:r>
              <a:rPr lang="en-US" altLang="en-US" sz="2200" dirty="0"/>
              <a:t>, and </a:t>
            </a:r>
          </a:p>
          <a:p>
            <a:pPr lvl="1" indent="188913">
              <a:buFontTx/>
              <a:buNone/>
              <a:defRPr/>
            </a:pPr>
            <a:r>
              <a:rPr lang="en-US" altLang="en-US" sz="2200" dirty="0">
                <a:latin typeface="Courier New" panose="02070309020205020404" pitchFamily="49" charset="0"/>
              </a:rPr>
              <a:t>x == 8</a:t>
            </a:r>
            <a:r>
              <a:rPr lang="en-US" altLang="en-US" sz="2200" dirty="0"/>
              <a:t> is </a:t>
            </a:r>
            <a:r>
              <a:rPr lang="en-US" altLang="en-US" sz="2200" dirty="0">
                <a:latin typeface="Courier New" panose="02070309020205020404" pitchFamily="49" charset="0"/>
              </a:rPr>
              <a:t>false</a:t>
            </a:r>
            <a:endParaRPr lang="en-US" altLang="en-US" sz="22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a:xfrm>
            <a:off x="152400" y="315120"/>
            <a:ext cx="7772400" cy="1371600"/>
          </a:xfrm>
        </p:spPr>
        <p:txBody>
          <a:bodyPr/>
          <a:lstStyle/>
          <a:p>
            <a:r>
              <a:rPr lang="en-US" altLang="en-US" b="1" i="0" dirty="0"/>
              <a:t>Truth Table for Operator &amp;&amp;</a:t>
            </a:r>
          </a:p>
        </p:txBody>
      </p:sp>
      <p:sp>
        <p:nvSpPr>
          <p:cNvPr id="102404" name="Rectangle 3"/>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05" name="Rectangle 4"/>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06" name="Rectangle 5"/>
          <p:cNvSpPr>
            <a:spLocks noChangeArrowheads="1"/>
          </p:cNvSpPr>
          <p:nvPr/>
        </p:nvSpPr>
        <p:spPr bwMode="auto">
          <a:xfrm>
            <a:off x="0" y="28114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p:cNvGraphicFramePr>
            <a:graphicFrameLocks noGrp="1"/>
          </p:cNvGraphicFramePr>
          <p:nvPr/>
        </p:nvGraphicFramePr>
        <p:xfrm>
          <a:off x="226709" y="1600201"/>
          <a:ext cx="8231493" cy="5108249"/>
        </p:xfrm>
        <a:graphic>
          <a:graphicData uri="http://schemas.openxmlformats.org/drawingml/2006/table">
            <a:tbl>
              <a:tblPr/>
              <a:tblGrid>
                <a:gridCol w="789280">
                  <a:extLst>
                    <a:ext uri="{9D8B030D-6E8A-4147-A177-3AD203B41FA5}">
                      <a16:colId xmlns:a16="http://schemas.microsoft.com/office/drawing/2014/main" val="20000"/>
                    </a:ext>
                  </a:extLst>
                </a:gridCol>
                <a:gridCol w="656183">
                  <a:extLst>
                    <a:ext uri="{9D8B030D-6E8A-4147-A177-3AD203B41FA5}">
                      <a16:colId xmlns:a16="http://schemas.microsoft.com/office/drawing/2014/main" val="20001"/>
                    </a:ext>
                  </a:extLst>
                </a:gridCol>
                <a:gridCol w="1155229">
                  <a:extLst>
                    <a:ext uri="{9D8B030D-6E8A-4147-A177-3AD203B41FA5}">
                      <a16:colId xmlns:a16="http://schemas.microsoft.com/office/drawing/2014/main" val="20002"/>
                    </a:ext>
                  </a:extLst>
                </a:gridCol>
                <a:gridCol w="5630801">
                  <a:extLst>
                    <a:ext uri="{9D8B030D-6E8A-4147-A177-3AD203B41FA5}">
                      <a16:colId xmlns:a16="http://schemas.microsoft.com/office/drawing/2014/main" val="20003"/>
                    </a:ext>
                  </a:extLst>
                </a:gridCol>
              </a:tblGrid>
              <a:tr h="603049">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dirty="0">
                          <a:ln>
                            <a:noFill/>
                          </a:ln>
                          <a:solidFill>
                            <a:srgbClr val="FFFFFF"/>
                          </a:solidFill>
                          <a:effectLst/>
                          <a:latin typeface="Times New Roman" pitchFamily="18" charset="0"/>
                          <a:cs typeface="Arial" pitchFamily="34" charset="0"/>
                        </a:rPr>
                        <a:t>p</a:t>
                      </a:r>
                      <a:r>
                        <a:rPr kumimoji="0" lang="en-US" sz="2000" b="1" i="0" u="none" strike="noStrike" cap="none" normalizeH="0" baseline="-25000" dirty="0">
                          <a:ln>
                            <a:noFill/>
                          </a:ln>
                          <a:solidFill>
                            <a:srgbClr val="FFFFFF"/>
                          </a:solidFill>
                          <a:effectLst/>
                          <a:latin typeface="Times New Roman" pitchFamily="18" charset="0"/>
                          <a:cs typeface="Arial" pitchFamily="34" charset="0"/>
                        </a:rPr>
                        <a:t>1</a:t>
                      </a:r>
                      <a:endParaRPr kumimoji="0" lang="en-US" sz="20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p</a:t>
                      </a:r>
                      <a:r>
                        <a:rPr kumimoji="0" lang="en-US" sz="2000" b="1" i="0" u="none" strike="noStrike" cap="none" normalizeH="0" baseline="-25000">
                          <a:ln>
                            <a:noFill/>
                          </a:ln>
                          <a:solidFill>
                            <a:srgbClr val="FFFFFF"/>
                          </a:solidFill>
                          <a:effectLst/>
                          <a:latin typeface="Times New Roman" pitchFamily="18" charset="0"/>
                          <a:cs typeface="Arial" pitchFamily="34" charset="0"/>
                        </a:rPr>
                        <a:t>2</a:t>
                      </a:r>
                      <a:endParaRPr kumimoji="0" lang="en-US" sz="20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dirty="0">
                          <a:ln>
                            <a:noFill/>
                          </a:ln>
                          <a:solidFill>
                            <a:srgbClr val="FFFFFF"/>
                          </a:solidFill>
                          <a:effectLst/>
                          <a:latin typeface="Times New Roman" pitchFamily="18" charset="0"/>
                          <a:cs typeface="Arial" pitchFamily="34" charset="0"/>
                        </a:rPr>
                        <a:t>p</a:t>
                      </a:r>
                      <a:r>
                        <a:rPr kumimoji="0" lang="en-US" sz="2000" b="1" i="0" u="none" strike="noStrike" cap="none" normalizeH="0" baseline="-25000" dirty="0">
                          <a:ln>
                            <a:noFill/>
                          </a:ln>
                          <a:solidFill>
                            <a:srgbClr val="FFFFFF"/>
                          </a:solidFill>
                          <a:effectLst/>
                          <a:latin typeface="Times New Roman" pitchFamily="18" charset="0"/>
                          <a:cs typeface="Arial" pitchFamily="34" charset="0"/>
                        </a:rPr>
                        <a:t>1</a:t>
                      </a:r>
                      <a:r>
                        <a:rPr kumimoji="0" lang="en-US" sz="2000" b="1" i="0" u="none" strike="noStrike" cap="none" normalizeH="0" baseline="0" dirty="0">
                          <a:ln>
                            <a:noFill/>
                          </a:ln>
                          <a:solidFill>
                            <a:srgbClr val="FFFFFF"/>
                          </a:solidFill>
                          <a:effectLst/>
                          <a:latin typeface="Times New Roman" pitchFamily="18" charset="0"/>
                          <a:cs typeface="Arial" pitchFamily="34" charset="0"/>
                        </a:rPr>
                        <a:t> &amp;&amp; p</a:t>
                      </a:r>
                      <a:r>
                        <a:rPr kumimoji="0" lang="en-US" sz="2000" b="1" i="0" u="none" strike="noStrike" cap="none" normalizeH="0" baseline="-25000" dirty="0">
                          <a:ln>
                            <a:noFill/>
                          </a:ln>
                          <a:solidFill>
                            <a:srgbClr val="FFFFFF"/>
                          </a:solidFill>
                          <a:effectLst/>
                          <a:latin typeface="Times New Roman" pitchFamily="18" charset="0"/>
                          <a:cs typeface="Arial" pitchFamily="34" charset="0"/>
                        </a:rPr>
                        <a:t>2</a:t>
                      </a:r>
                      <a:endParaRPr kumimoji="0" lang="en-US" sz="20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dirty="0">
                          <a:ln>
                            <a:noFill/>
                          </a:ln>
                          <a:solidFill>
                            <a:srgbClr val="FFFFFF"/>
                          </a:solidFill>
                          <a:effectLst/>
                          <a:latin typeface="Times New Roman" pitchFamily="18" charset="0"/>
                          <a:cs typeface="Arial" pitchFamily="34" charset="0"/>
                        </a:rPr>
                        <a:t>Example (assume age = 24, weight = 140)</a:t>
                      </a:r>
                      <a:endParaRPr kumimoji="0" lang="en-US" sz="2000" b="1" i="0" u="none" strike="noStrike" cap="none" normalizeH="0" baseline="0" dirty="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49202">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dirty="0">
                          <a:ln>
                            <a:noFill/>
                          </a:ln>
                          <a:solidFill>
                            <a:srgbClr val="FFFFFF"/>
                          </a:solidFill>
                          <a:effectLst/>
                          <a:latin typeface="Times New Roman" pitchFamily="18" charset="0"/>
                          <a:cs typeface="Arial" pitchFamily="34" charset="0"/>
                        </a:rPr>
                        <a:t>false</a:t>
                      </a:r>
                      <a:endParaRPr kumimoji="0" lang="en-US" sz="2000" b="1" i="0" u="none" strike="noStrike" cap="none" normalizeH="0" baseline="0" dirty="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false</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dirty="0">
                          <a:ln>
                            <a:noFill/>
                          </a:ln>
                          <a:solidFill>
                            <a:srgbClr val="000000"/>
                          </a:solidFill>
                          <a:effectLst/>
                          <a:latin typeface="Times New Roman" pitchFamily="18" charset="0"/>
                          <a:cs typeface="Arial" pitchFamily="34" charset="0"/>
                        </a:rPr>
                        <a:t>false</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dirty="0">
                          <a:ln>
                            <a:noFill/>
                          </a:ln>
                          <a:solidFill>
                            <a:srgbClr val="000000"/>
                          </a:solidFill>
                          <a:effectLst/>
                          <a:latin typeface="Times New Roman" pitchFamily="18" charset="0"/>
                          <a:cs typeface="Arial" pitchFamily="34" charset="0"/>
                        </a:rPr>
                        <a:t>(age &lt;= 18) &amp;&amp; (weight &lt; 140) is false, because (age &gt; 18) and (weight &lt;= 140) are both false.</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955467">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dirty="0">
                          <a:ln>
                            <a:noFill/>
                          </a:ln>
                          <a:solidFill>
                            <a:srgbClr val="FFFFFF"/>
                          </a:solidFill>
                          <a:effectLst/>
                          <a:latin typeface="Times New Roman" pitchFamily="18" charset="0"/>
                          <a:cs typeface="Arial" pitchFamily="34" charset="0"/>
                        </a:rPr>
                        <a:t>false</a:t>
                      </a:r>
                      <a:endParaRPr kumimoji="0" lang="en-US" sz="2000" b="1" i="0" u="none" strike="noStrike" cap="none" normalizeH="0" baseline="0" dirty="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true</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dirty="0">
                          <a:ln>
                            <a:noFill/>
                          </a:ln>
                          <a:solidFill>
                            <a:srgbClr val="000000"/>
                          </a:solidFill>
                          <a:effectLst/>
                          <a:latin typeface="Times New Roman" pitchFamily="18" charset="0"/>
                          <a:cs typeface="Arial" pitchFamily="34" charset="0"/>
                        </a:rPr>
                        <a:t>false</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defRPr/>
                      </a:pPr>
                      <a:r>
                        <a:rPr kumimoji="0" lang="en-US" sz="2000" b="0" i="0" u="none" strike="noStrike" cap="none" normalizeH="0" baseline="0" dirty="0">
                          <a:ln>
                            <a:noFill/>
                          </a:ln>
                          <a:solidFill>
                            <a:srgbClr val="000000"/>
                          </a:solidFill>
                          <a:effectLst/>
                          <a:latin typeface="Times New Roman" pitchFamily="18" charset="0"/>
                          <a:cs typeface="Arial" pitchFamily="34" charset="0"/>
                        </a:rPr>
                        <a:t> (age &lt; 18) &amp;&amp; (weight &gt;=140) is false, because (age &lt; 18)  is false but (weight &gt;) is true.</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2"/>
                  </a:ext>
                </a:extLst>
              </a:tr>
              <a:tr h="1008815">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true</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false</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dirty="0">
                          <a:ln>
                            <a:noFill/>
                          </a:ln>
                          <a:solidFill>
                            <a:srgbClr val="000000"/>
                          </a:solidFill>
                          <a:effectLst/>
                          <a:latin typeface="Times New Roman" pitchFamily="18" charset="0"/>
                          <a:cs typeface="Arial" pitchFamily="34" charset="0"/>
                        </a:rPr>
                        <a:t>false</a:t>
                      </a:r>
                      <a:endParaRPr kumimoji="0" lang="en-US" sz="2000" b="0" i="0" u="none" strike="noStrike" cap="none" normalizeH="0" baseline="0" dirty="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457200" algn="l"/>
                          <a:tab pos="938213" algn="ctr"/>
                          <a:tab pos="2025650" algn="ctr"/>
                          <a:tab pos="3052763" algn="ctr"/>
                          <a:tab pos="4090988" algn="ctr"/>
                        </a:tabLst>
                      </a:pPr>
                      <a:r>
                        <a:rPr kumimoji="0" lang="en-US" sz="2000" b="0" i="0" u="none" strike="noStrike" cap="none" normalizeH="0" baseline="0" dirty="0">
                          <a:ln>
                            <a:noFill/>
                          </a:ln>
                          <a:solidFill>
                            <a:srgbClr val="000000"/>
                          </a:solidFill>
                          <a:effectLst/>
                          <a:latin typeface="Times New Roman" pitchFamily="18" charset="0"/>
                          <a:cs typeface="Arial" pitchFamily="34" charset="0"/>
                        </a:rPr>
                        <a:t>(age &gt; 18) &amp;&amp; (weight &gt; 140) is false, because (weight &gt; 140) is false.</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3"/>
                  </a:ext>
                </a:extLst>
              </a:tr>
              <a:tr h="955467">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true</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true</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dirty="0">
                          <a:ln>
                            <a:noFill/>
                          </a:ln>
                          <a:solidFill>
                            <a:srgbClr val="000000"/>
                          </a:solidFill>
                          <a:effectLst/>
                          <a:latin typeface="Times New Roman" pitchFamily="18" charset="0"/>
                          <a:cs typeface="Arial" pitchFamily="34" charset="0"/>
                        </a:rPr>
                        <a:t>true</a:t>
                      </a:r>
                      <a:endParaRPr kumimoji="0" lang="en-US" sz="2000" b="0" i="0" u="none" strike="noStrike" cap="none" normalizeH="0" baseline="0" dirty="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sz="2000" b="0" i="0" u="none" strike="noStrike" cap="none" normalizeH="0" baseline="0" dirty="0">
                          <a:ln>
                            <a:noFill/>
                          </a:ln>
                          <a:solidFill>
                            <a:srgbClr val="000000"/>
                          </a:solidFill>
                          <a:effectLst/>
                          <a:latin typeface="Times New Roman" pitchFamily="18" charset="0"/>
                          <a:cs typeface="Arial" pitchFamily="34" charset="0"/>
                        </a:rPr>
                        <a:t> (age &gt; 18) &amp;&amp; (weight &gt;= 140) is true, because both (age &gt; 18) and (weight &gt;= 140) are true.</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4"/>
                  </a:ext>
                </a:extLst>
              </a:tr>
            </a:tbl>
          </a:graphicData>
        </a:graphic>
      </p:graphicFrame>
      <p:sp>
        <p:nvSpPr>
          <p:cNvPr id="8"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Liang, Introduction to Java Programming, 11th Edition, (c) 2018 Pearson Education, Inc. All rights reserved.</a:t>
            </a:r>
          </a:p>
        </p:txBody>
      </p:sp>
    </p:spTree>
    <p:extLst>
      <p:ext uri="{BB962C8B-B14F-4D97-AF65-F5344CB8AC3E}">
        <p14:creationId xmlns:p14="http://schemas.microsoft.com/office/powerpoint/2010/main" val="2363093138"/>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78921D6D-CD3B-4610-A5B5-A625FAE5C132}"/>
              </a:ext>
            </a:extLst>
          </p:cNvPr>
          <p:cNvSpPr txBox="1">
            <a:spLocks noGrp="1"/>
          </p:cNvSpPr>
          <p:nvPr>
            <p:ph type="title"/>
          </p:nvPr>
        </p:nvSpPr>
        <p:spPr>
          <a:xfrm>
            <a:off x="152400" y="533400"/>
            <a:ext cx="8229600" cy="10985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logical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&amp;&amp;</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operator in Program 4-15</a:t>
            </a:r>
          </a:p>
        </p:txBody>
      </p:sp>
      <p:pic>
        <p:nvPicPr>
          <p:cNvPr id="77827" name="Picture 2">
            <a:extLst>
              <a:ext uri="{FF2B5EF4-FFF2-40B4-BE49-F238E27FC236}">
                <a16:creationId xmlns:a16="http://schemas.microsoft.com/office/drawing/2014/main" id="{12A26694-B1E6-4B89-B300-F3B256F2A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64897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27093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54023951-F38C-42FB-9791-A3471A935346}"/>
              </a:ext>
            </a:extLst>
          </p:cNvPr>
          <p:cNvSpPr>
            <a:spLocks noGrp="1" noChangeArrowheads="1"/>
          </p:cNvSpPr>
          <p:nvPr>
            <p:ph type="title"/>
          </p:nvPr>
        </p:nvSpPr>
        <p:spPr>
          <a:xfrm>
            <a:off x="152400" y="762000"/>
            <a:ext cx="8229600" cy="661988"/>
          </a:xfrm>
        </p:spPr>
        <p:txBody>
          <a:bodyPr/>
          <a:lstStyle/>
          <a:p>
            <a:pPr eaLnBrk="1" hangingPunct="1">
              <a:buFont typeface="Times New Roman" panose="02020603050405020304" pitchFamily="18" charset="0"/>
              <a:buNone/>
            </a:pPr>
            <a:r>
              <a:rPr lang="en-US" altLang="en-US" sz="3600" b="1" i="0" dirty="0">
                <a:cs typeface="Times New Roman" panose="02020603050405020304" pitchFamily="18" charset="0"/>
                <a:sym typeface="Times New Roman" panose="02020603050405020304" pitchFamily="18" charset="0"/>
              </a:rPr>
              <a:t>The || Operator</a:t>
            </a:r>
          </a:p>
        </p:txBody>
      </p:sp>
      <p:sp>
        <p:nvSpPr>
          <p:cNvPr id="82947" name="Rectangle 3">
            <a:extLst>
              <a:ext uri="{FF2B5EF4-FFF2-40B4-BE49-F238E27FC236}">
                <a16:creationId xmlns:a16="http://schemas.microsoft.com/office/drawing/2014/main" id="{46A1F7BA-5085-40CC-BF30-17EB2CFCE3FA}"/>
              </a:ext>
            </a:extLst>
          </p:cNvPr>
          <p:cNvSpPr>
            <a:spLocks noGrp="1" noChangeArrowheads="1"/>
          </p:cNvSpPr>
          <p:nvPr>
            <p:ph idx="1"/>
          </p:nvPr>
        </p:nvSpPr>
        <p:spPr>
          <a:xfrm>
            <a:off x="457200" y="1654175"/>
            <a:ext cx="8229600" cy="4525963"/>
          </a:xfrm>
        </p:spPr>
        <p:txBody>
          <a:bodyPr/>
          <a:lstStyle/>
          <a:p>
            <a:pPr marL="525463" indent="-425450" eaLnBrk="1" hangingPunct="1">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The logical OR operator (||) takes two operands that must both be </a:t>
            </a:r>
            <a:r>
              <a:rPr lang="en-US" altLang="en-US" sz="2400" dirty="0" err="1">
                <a:solidFill>
                  <a:srgbClr val="000000"/>
                </a:solidFill>
                <a:cs typeface="Arial" panose="020B0604020202020204" pitchFamily="34" charset="0"/>
                <a:sym typeface="Arial" panose="020B0604020202020204" pitchFamily="34" charset="0"/>
              </a:rPr>
              <a:t>boolean</a:t>
            </a:r>
            <a:r>
              <a:rPr lang="en-US" altLang="en-US" sz="2400" dirty="0">
                <a:solidFill>
                  <a:srgbClr val="000000"/>
                </a:solidFill>
                <a:cs typeface="Arial" panose="020B0604020202020204" pitchFamily="34" charset="0"/>
                <a:sym typeface="Arial" panose="020B0604020202020204" pitchFamily="34" charset="0"/>
              </a:rPr>
              <a:t> expressions.</a:t>
            </a:r>
          </a:p>
          <a:p>
            <a:pPr marL="525463" indent="-425450" eaLnBrk="1" hangingPunct="1">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The resulting combined expression is false if (and </a:t>
            </a:r>
            <a:r>
              <a:rPr lang="en-US" altLang="en-US" sz="2400" i="1" dirty="0">
                <a:solidFill>
                  <a:srgbClr val="000000"/>
                </a:solidFill>
                <a:cs typeface="Arial" panose="020B0604020202020204" pitchFamily="34" charset="0"/>
                <a:sym typeface="Arial" panose="020B0604020202020204" pitchFamily="34" charset="0"/>
              </a:rPr>
              <a:t>only</a:t>
            </a:r>
            <a:r>
              <a:rPr lang="en-US" altLang="en-US" sz="2400" dirty="0">
                <a:solidFill>
                  <a:srgbClr val="000000"/>
                </a:solidFill>
                <a:cs typeface="Arial" panose="020B0604020202020204" pitchFamily="34" charset="0"/>
                <a:sym typeface="Arial" panose="020B0604020202020204" pitchFamily="34" charset="0"/>
              </a:rPr>
              <a:t> if) both operands are false.</a:t>
            </a:r>
          </a:p>
          <a:p>
            <a:pPr marL="525463" indent="-425450" eaLnBrk="1" hangingPunct="1">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Example: </a:t>
            </a:r>
            <a:r>
              <a:rPr lang="en-US" altLang="en-US" sz="2400" dirty="0">
                <a:solidFill>
                  <a:srgbClr val="000000"/>
                </a:solidFill>
                <a:cs typeface="Arial" panose="020B0604020202020204" pitchFamily="34" charset="0"/>
                <a:sym typeface="Arial" panose="020B0604020202020204" pitchFamily="34" charset="0"/>
                <a:hlinkClick r:id="rId3" action="ppaction://hlinkfile"/>
              </a:rPr>
              <a:t>LogicalOr.java</a:t>
            </a:r>
            <a:endParaRPr lang="en-US" altLang="en-US" sz="2400" dirty="0">
              <a:solidFill>
                <a:srgbClr val="000000"/>
              </a:solidFill>
              <a:cs typeface="Arial" panose="020B0604020202020204" pitchFamily="34" charset="0"/>
              <a:sym typeface="Arial" panose="020B0604020202020204" pitchFamily="34" charset="0"/>
            </a:endParaRPr>
          </a:p>
        </p:txBody>
      </p:sp>
      <p:graphicFrame>
        <p:nvGraphicFramePr>
          <p:cNvPr id="6" name="Group 4" descr="The table reads as follow. Row 1. Expression, true space double single bar space false. Value of the expression, false. Row 2. Expression, false space double single bar space true. Value of the expression, true. Row 3. Expression, false space double single bar space false. Value of the expression, false. Row 4. Expression, true space double single bar space true. Value of the expression, true." title="A truth table for the double single bar operator identifies 4 expressions and defines their values.">
            <a:extLst>
              <a:ext uri="{FF2B5EF4-FFF2-40B4-BE49-F238E27FC236}">
                <a16:creationId xmlns:a16="http://schemas.microsoft.com/office/drawing/2014/main" id="{FDC38C11-87F5-48D9-8C74-D3BA3EAF0A6F}"/>
              </a:ext>
            </a:extLst>
          </p:cNvPr>
          <p:cNvGraphicFramePr>
            <a:graphicFrameLocks noGrp="1"/>
          </p:cNvGraphicFramePr>
          <p:nvPr/>
        </p:nvGraphicFramePr>
        <p:xfrm>
          <a:off x="762000" y="4070350"/>
          <a:ext cx="7772400" cy="1981200"/>
        </p:xfrm>
        <a:graphic>
          <a:graphicData uri="http://schemas.openxmlformats.org/drawingml/2006/table">
            <a:tbl>
              <a:tblPr/>
              <a:tblGrid>
                <a:gridCol w="19431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376238">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rgbClr val="002060"/>
                          </a:solidFill>
                          <a:effectLst/>
                          <a:latin typeface="Times New Roman" pitchFamily="18" charset="0"/>
                          <a:cs typeface="Arial" charset="0"/>
                        </a:rPr>
                        <a:t>Expression 1</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rgbClr val="002060"/>
                          </a:solidFill>
                          <a:effectLst/>
                          <a:latin typeface="Times New Roman" pitchFamily="18" charset="0"/>
                          <a:cs typeface="Arial" charset="0"/>
                        </a:rPr>
                        <a:t>Expression 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rgbClr val="002060"/>
                          </a:solidFill>
                          <a:effectLst/>
                          <a:latin typeface="Times New Roman" pitchFamily="18" charset="0"/>
                          <a:cs typeface="Arial" charset="0"/>
                        </a:rPr>
                        <a:t>Expression1 || Expression2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extLst>
                  <a:ext uri="{0D108BD9-81ED-4DB2-BD59-A6C34878D82A}">
                    <a16:rowId xmlns:a16="http://schemas.microsoft.com/office/drawing/2014/main" val="10000"/>
                  </a:ext>
                </a:extLst>
              </a:tr>
              <a:tr h="376238">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true</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true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false</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true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false</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false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6238">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true</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true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a:xfrm>
            <a:off x="121920" y="296863"/>
            <a:ext cx="7772400" cy="1371600"/>
          </a:xfrm>
        </p:spPr>
        <p:txBody>
          <a:bodyPr/>
          <a:lstStyle/>
          <a:p>
            <a:r>
              <a:rPr lang="en-US" altLang="en-US" b="1" i="0" dirty="0"/>
              <a:t>Truth Table for Operator ||</a:t>
            </a:r>
          </a:p>
        </p:txBody>
      </p:sp>
      <p:sp>
        <p:nvSpPr>
          <p:cNvPr id="104452" name="Rectangle 3"/>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4453" name="Rectangle 4"/>
          <p:cNvSpPr>
            <a:spLocks noChangeArrowheads="1"/>
          </p:cNvSpPr>
          <p:nvPr/>
        </p:nvSpPr>
        <p:spPr bwMode="auto">
          <a:xfrm>
            <a:off x="0" y="27924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4454" name="Rectangle 5"/>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p:cNvGraphicFramePr>
            <a:graphicFrameLocks noGrp="1"/>
          </p:cNvGraphicFramePr>
          <p:nvPr/>
        </p:nvGraphicFramePr>
        <p:xfrm>
          <a:off x="152400" y="1486579"/>
          <a:ext cx="8458200" cy="5309174"/>
        </p:xfrm>
        <a:graphic>
          <a:graphicData uri="http://schemas.openxmlformats.org/drawingml/2006/table">
            <a:tbl>
              <a:tblPr/>
              <a:tblGrid>
                <a:gridCol w="827031">
                  <a:extLst>
                    <a:ext uri="{9D8B030D-6E8A-4147-A177-3AD203B41FA5}">
                      <a16:colId xmlns:a16="http://schemas.microsoft.com/office/drawing/2014/main" val="20000"/>
                    </a:ext>
                  </a:extLst>
                </a:gridCol>
                <a:gridCol w="810090">
                  <a:extLst>
                    <a:ext uri="{9D8B030D-6E8A-4147-A177-3AD203B41FA5}">
                      <a16:colId xmlns:a16="http://schemas.microsoft.com/office/drawing/2014/main" val="20001"/>
                    </a:ext>
                  </a:extLst>
                </a:gridCol>
                <a:gridCol w="1051884">
                  <a:extLst>
                    <a:ext uri="{9D8B030D-6E8A-4147-A177-3AD203B41FA5}">
                      <a16:colId xmlns:a16="http://schemas.microsoft.com/office/drawing/2014/main" val="20002"/>
                    </a:ext>
                  </a:extLst>
                </a:gridCol>
                <a:gridCol w="5769195">
                  <a:extLst>
                    <a:ext uri="{9D8B030D-6E8A-4147-A177-3AD203B41FA5}">
                      <a16:colId xmlns:a16="http://schemas.microsoft.com/office/drawing/2014/main" val="20003"/>
                    </a:ext>
                  </a:extLst>
                </a:gridCol>
              </a:tblGrid>
              <a:tr h="595233">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dirty="0">
                          <a:ln>
                            <a:noFill/>
                          </a:ln>
                          <a:solidFill>
                            <a:srgbClr val="FFFFFF"/>
                          </a:solidFill>
                          <a:effectLst/>
                          <a:latin typeface="Times New Roman" pitchFamily="18" charset="0"/>
                          <a:cs typeface="Arial" pitchFamily="34" charset="0"/>
                        </a:rPr>
                        <a:t>p</a:t>
                      </a:r>
                      <a:r>
                        <a:rPr kumimoji="0" lang="en-US" sz="2400" b="1" i="0" u="none" strike="noStrike" cap="none" normalizeH="0" baseline="-25000" dirty="0">
                          <a:ln>
                            <a:noFill/>
                          </a:ln>
                          <a:solidFill>
                            <a:srgbClr val="FFFFFF"/>
                          </a:solidFill>
                          <a:effectLst/>
                          <a:latin typeface="Times New Roman" pitchFamily="18" charset="0"/>
                          <a:cs typeface="Arial" pitchFamily="34" charset="0"/>
                        </a:rPr>
                        <a:t>1</a:t>
                      </a:r>
                      <a:endParaRPr kumimoji="0" lang="en-US" sz="20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p</a:t>
                      </a:r>
                      <a:r>
                        <a:rPr kumimoji="0" lang="en-US" sz="2400" b="1" i="0" u="none" strike="noStrike" cap="none" normalizeH="0" baseline="-25000">
                          <a:ln>
                            <a:noFill/>
                          </a:ln>
                          <a:solidFill>
                            <a:srgbClr val="FFFFFF"/>
                          </a:solidFill>
                          <a:effectLst/>
                          <a:latin typeface="Times New Roman" pitchFamily="18" charset="0"/>
                          <a:cs typeface="Arial" pitchFamily="34" charset="0"/>
                        </a:rPr>
                        <a:t>2</a:t>
                      </a:r>
                      <a:endParaRPr kumimoji="0" lang="en-US" sz="20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dirty="0">
                          <a:ln>
                            <a:noFill/>
                          </a:ln>
                          <a:solidFill>
                            <a:srgbClr val="FFFFFF"/>
                          </a:solidFill>
                          <a:effectLst/>
                          <a:latin typeface="Times New Roman" pitchFamily="18" charset="0"/>
                          <a:cs typeface="Arial" pitchFamily="34" charset="0"/>
                        </a:rPr>
                        <a:t>p</a:t>
                      </a:r>
                      <a:r>
                        <a:rPr kumimoji="0" lang="en-US" sz="2400" b="1" i="0" u="none" strike="noStrike" cap="none" normalizeH="0" baseline="-25000" dirty="0">
                          <a:ln>
                            <a:noFill/>
                          </a:ln>
                          <a:solidFill>
                            <a:srgbClr val="FFFFFF"/>
                          </a:solidFill>
                          <a:effectLst/>
                          <a:latin typeface="Times New Roman" pitchFamily="18" charset="0"/>
                          <a:cs typeface="Arial" pitchFamily="34" charset="0"/>
                        </a:rPr>
                        <a:t>1</a:t>
                      </a:r>
                      <a:r>
                        <a:rPr kumimoji="0" lang="en-US" sz="2400" b="1" i="0" u="none" strike="noStrike" cap="none" normalizeH="0" baseline="0" dirty="0">
                          <a:ln>
                            <a:noFill/>
                          </a:ln>
                          <a:solidFill>
                            <a:srgbClr val="FFFFFF"/>
                          </a:solidFill>
                          <a:effectLst/>
                          <a:latin typeface="Times New Roman" pitchFamily="18" charset="0"/>
                          <a:cs typeface="Arial" pitchFamily="34" charset="0"/>
                        </a:rPr>
                        <a:t> || p</a:t>
                      </a:r>
                      <a:r>
                        <a:rPr kumimoji="0" lang="en-US" sz="2400" b="1" i="0" u="none" strike="noStrike" cap="none" normalizeH="0" baseline="-25000" dirty="0">
                          <a:ln>
                            <a:noFill/>
                          </a:ln>
                          <a:solidFill>
                            <a:srgbClr val="FFFFFF"/>
                          </a:solidFill>
                          <a:effectLst/>
                          <a:latin typeface="Times New Roman" pitchFamily="18" charset="0"/>
                          <a:cs typeface="Arial" pitchFamily="34" charset="0"/>
                        </a:rPr>
                        <a:t>2</a:t>
                      </a:r>
                      <a:endParaRPr kumimoji="0" lang="en-US" sz="20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dirty="0">
                          <a:ln>
                            <a:noFill/>
                          </a:ln>
                          <a:solidFill>
                            <a:srgbClr val="FFFFFF"/>
                          </a:solidFill>
                          <a:effectLst/>
                          <a:latin typeface="Times New Roman" pitchFamily="18" charset="0"/>
                          <a:cs typeface="Arial" pitchFamily="34" charset="0"/>
                        </a:rPr>
                        <a:t>Example (assume age = 24</a:t>
                      </a:r>
                      <a:r>
                        <a:rPr kumimoji="0" lang="en-US" sz="2400" b="1" i="0" u="none" strike="noStrike" cap="none" normalizeH="0" baseline="0">
                          <a:ln>
                            <a:noFill/>
                          </a:ln>
                          <a:solidFill>
                            <a:srgbClr val="FFFFFF"/>
                          </a:solidFill>
                          <a:effectLst/>
                          <a:latin typeface="Times New Roman" pitchFamily="18" charset="0"/>
                          <a:cs typeface="Arial" pitchFamily="34" charset="0"/>
                        </a:rPr>
                        <a:t>, weight </a:t>
                      </a:r>
                      <a:r>
                        <a:rPr kumimoji="0" lang="en-US" sz="2400" b="1" i="0" u="none" strike="noStrike" cap="none" normalizeH="0" baseline="0" dirty="0">
                          <a:ln>
                            <a:noFill/>
                          </a:ln>
                          <a:solidFill>
                            <a:srgbClr val="FFFFFF"/>
                          </a:solidFill>
                          <a:effectLst/>
                          <a:latin typeface="Times New Roman" pitchFamily="18" charset="0"/>
                          <a:cs typeface="Arial" pitchFamily="34" charset="0"/>
                        </a:rPr>
                        <a:t>= 140)</a:t>
                      </a:r>
                      <a:endParaRPr kumimoji="0" lang="en-US" sz="2000" b="1" i="0" u="none" strike="noStrike" cap="none" normalizeH="0" baseline="0" dirty="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95233">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false</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false</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false</a:t>
                      </a:r>
                      <a:endParaRPr kumimoji="0" lang="en-US" sz="24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(age &gt; 34) || (weight &gt;140) </a:t>
                      </a:r>
                      <a:endParaRPr kumimoji="0" lang="en-US" sz="24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1871919">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false</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true</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true</a:t>
                      </a:r>
                      <a:endParaRPr kumimoji="0" lang="en-US" sz="24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 (age &gt; 34) || (weight &lt;= 140) is true, because (age &gt; 34) is false, but (weight &lt;= 140) is true.</a:t>
                      </a:r>
                      <a:endParaRPr kumimoji="0" lang="en-US" sz="24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2"/>
                  </a:ext>
                </a:extLst>
              </a:tr>
              <a:tr h="1256605">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true</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false</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true</a:t>
                      </a:r>
                      <a:endParaRPr kumimoji="0" lang="en-US" sz="2400" b="0" i="0" u="none" strike="noStrike" cap="none" normalizeH="0" baseline="0" dirty="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457200" algn="l"/>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(age &gt; 14) || (weight &gt;= 150) is false, because (age &gt; 14) is true.</a:t>
                      </a:r>
                      <a:endParaRPr kumimoji="0" lang="en-US" sz="24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3"/>
                  </a:ext>
                </a:extLst>
              </a:tr>
              <a:tr h="595233">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true</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true</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true</a:t>
                      </a:r>
                      <a:endParaRPr kumimoji="0" lang="en-US" sz="2400" b="0" i="0" u="none" strike="noStrike" cap="none" normalizeH="0" baseline="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 </a:t>
                      </a:r>
                      <a:endParaRPr kumimoji="0" lang="en-US" sz="2400" b="0" i="0" u="none" strike="noStrike" cap="none" normalizeH="0" baseline="0" dirty="0">
                        <a:ln>
                          <a:noFill/>
                        </a:ln>
                        <a:solidFill>
                          <a:srgbClr val="000080"/>
                        </a:solidFill>
                        <a:effectLst/>
                        <a:latin typeface="Goudy Sans Book"/>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4"/>
                  </a:ext>
                </a:extLst>
              </a:tr>
            </a:tbl>
          </a:graphicData>
        </a:graphic>
      </p:graphicFrame>
      <p:sp>
        <p:nvSpPr>
          <p:cNvPr id="8" name="Footer Placeholder 6"/>
          <p:cNvSpPr txBox="1">
            <a:spLocks/>
          </p:cNvSpPr>
          <p:nvPr/>
        </p:nvSpPr>
        <p:spPr>
          <a:xfrm>
            <a:off x="1933575" y="6492875"/>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Liang, Introduction to Java Programming, 11th Edition, (c) 2018 Pearson Education, Inc. All rights reserved.</a:t>
            </a:r>
          </a:p>
        </p:txBody>
      </p:sp>
    </p:spTree>
    <p:extLst>
      <p:ext uri="{BB962C8B-B14F-4D97-AF65-F5344CB8AC3E}">
        <p14:creationId xmlns:p14="http://schemas.microsoft.com/office/powerpoint/2010/main" val="4226041115"/>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D13E34EB-DD16-4462-8B29-ADAD977C5AC9}"/>
              </a:ext>
            </a:extLst>
          </p:cNvPr>
          <p:cNvSpPr txBox="1">
            <a:spLocks noGrp="1"/>
          </p:cNvSpPr>
          <p:nvPr>
            <p:ph type="title"/>
          </p:nvPr>
        </p:nvSpPr>
        <p:spPr>
          <a:xfrm>
            <a:off x="152400" y="609600"/>
            <a:ext cx="8229600" cy="10985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logical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Operator in Program 4-16</a:t>
            </a:r>
          </a:p>
        </p:txBody>
      </p:sp>
      <p:pic>
        <p:nvPicPr>
          <p:cNvPr id="78851" name="Picture 2">
            <a:extLst>
              <a:ext uri="{FF2B5EF4-FFF2-40B4-BE49-F238E27FC236}">
                <a16:creationId xmlns:a16="http://schemas.microsoft.com/office/drawing/2014/main" id="{01147748-1F63-4199-96DA-1E3654E5F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5" y="1905000"/>
            <a:ext cx="71564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0253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29FF1E16-0662-4F82-BA83-1DA292223462}"/>
              </a:ext>
            </a:extLst>
          </p:cNvPr>
          <p:cNvSpPr>
            <a:spLocks noGrp="1" noChangeArrowheads="1"/>
          </p:cNvSpPr>
          <p:nvPr>
            <p:ph type="title"/>
          </p:nvPr>
        </p:nvSpPr>
        <p:spPr>
          <a:xfrm>
            <a:off x="152400" y="588963"/>
            <a:ext cx="8229600" cy="1096962"/>
          </a:xfrm>
        </p:spPr>
        <p:txBody>
          <a:bodyPr/>
          <a:lstStyle/>
          <a:p>
            <a:pPr eaLnBrk="1" hangingPunct="1">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dirty="0">
                <a:latin typeface="Courier New" panose="02070309020205020404" pitchFamily="49" charset="0"/>
                <a:cs typeface="Times New Roman" panose="02020603050405020304" pitchFamily="18" charset="0"/>
                <a:sym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Operator</a:t>
            </a:r>
          </a:p>
        </p:txBody>
      </p:sp>
      <p:sp>
        <p:nvSpPr>
          <p:cNvPr id="58372" name="Rectangle 3">
            <a:extLst>
              <a:ext uri="{FF2B5EF4-FFF2-40B4-BE49-F238E27FC236}">
                <a16:creationId xmlns:a16="http://schemas.microsoft.com/office/drawing/2014/main" id="{95911844-0C8A-44C5-A477-4F4D7EAE81E8}"/>
              </a:ext>
            </a:extLst>
          </p:cNvPr>
          <p:cNvSpPr>
            <a:spLocks noGrp="1" noChangeArrowheads="1"/>
          </p:cNvSpPr>
          <p:nvPr>
            <p:ph idx="1"/>
          </p:nvPr>
        </p:nvSpPr>
        <p:spPr>
          <a:xfrm>
            <a:off x="457200" y="1685925"/>
            <a:ext cx="8229600" cy="4525963"/>
          </a:xfrm>
        </p:spPr>
        <p:txBody>
          <a:bodyPr rtlCol="0">
            <a:normAutofit/>
          </a:bodyPr>
          <a:lstStyle/>
          <a:p>
            <a:pPr marL="525463" indent="-425450" eaLnBrk="1" fontAlgn="auto" hangingPunct="1">
              <a:lnSpc>
                <a:spcPct val="80000"/>
              </a:lnSpc>
              <a:spcAft>
                <a:spcPts val="0"/>
              </a:spcAft>
              <a:buFont typeface="Wingdings" panose="05000000000000000000" pitchFamily="2" charset="2"/>
              <a:buChar char="v"/>
              <a:defRPr/>
            </a:pPr>
            <a:r>
              <a:rPr lang="en-US" altLang="en-US" sz="2400" dirty="0">
                <a:latin typeface="+mj-lt"/>
              </a:rPr>
              <a:t>The ! operator performs a logical NOT operation.</a:t>
            </a:r>
          </a:p>
          <a:p>
            <a:pPr marL="100013" indent="0" eaLnBrk="1" fontAlgn="auto" hangingPunct="1">
              <a:lnSpc>
                <a:spcPct val="80000"/>
              </a:lnSpc>
              <a:spcAft>
                <a:spcPts val="0"/>
              </a:spcAft>
              <a:buNone/>
              <a:defRPr/>
            </a:pPr>
            <a:endParaRPr lang="en-US" altLang="en-US" sz="2400" dirty="0">
              <a:latin typeface="+mj-lt"/>
            </a:endParaRPr>
          </a:p>
          <a:p>
            <a:pPr marL="525463" indent="-425450" eaLnBrk="1" fontAlgn="auto" hangingPunct="1">
              <a:lnSpc>
                <a:spcPct val="80000"/>
              </a:lnSpc>
              <a:spcAft>
                <a:spcPts val="0"/>
              </a:spcAft>
              <a:buFont typeface="Wingdings" panose="05000000000000000000" pitchFamily="2" charset="2"/>
              <a:buChar char="v"/>
              <a:defRPr/>
            </a:pPr>
            <a:r>
              <a:rPr lang="en-US" altLang="en-US" sz="2400" dirty="0">
                <a:latin typeface="+mj-lt"/>
              </a:rPr>
              <a:t>If an </a:t>
            </a:r>
            <a:r>
              <a:rPr lang="en-US" altLang="en-US" sz="2400" i="1" dirty="0">
                <a:latin typeface="+mj-lt"/>
              </a:rPr>
              <a:t>expression</a:t>
            </a:r>
            <a:r>
              <a:rPr lang="en-US" altLang="en-US" sz="2400" dirty="0">
                <a:latin typeface="+mj-lt"/>
              </a:rPr>
              <a:t> is true, !</a:t>
            </a:r>
            <a:r>
              <a:rPr lang="en-US" altLang="en-US" sz="2400" i="1" dirty="0">
                <a:latin typeface="+mj-lt"/>
              </a:rPr>
              <a:t>expression</a:t>
            </a:r>
            <a:r>
              <a:rPr lang="en-US" altLang="en-US" sz="2400" dirty="0">
                <a:latin typeface="+mj-lt"/>
              </a:rPr>
              <a:t> will be false.</a:t>
            </a:r>
          </a:p>
          <a:p>
            <a:pPr marL="100013" indent="0" eaLnBrk="1" fontAlgn="auto" hangingPunct="1">
              <a:lnSpc>
                <a:spcPct val="80000"/>
              </a:lnSpc>
              <a:spcAft>
                <a:spcPts val="0"/>
              </a:spcAft>
              <a:buNone/>
              <a:defRPr/>
            </a:pPr>
            <a:r>
              <a:rPr lang="en-US" altLang="en-US" sz="2400" b="1" dirty="0">
                <a:latin typeface="+mj-lt"/>
              </a:rPr>
              <a:t>      </a:t>
            </a:r>
            <a:r>
              <a:rPr lang="en-US" altLang="en-US" sz="2200" b="1" dirty="0">
                <a:latin typeface="+mj-lt"/>
              </a:rPr>
              <a:t>if (!(temperature &gt; 100))</a:t>
            </a:r>
          </a:p>
          <a:p>
            <a:pPr marL="525463" lvl="1" indent="0" eaLnBrk="1" fontAlgn="auto" hangingPunct="1">
              <a:lnSpc>
                <a:spcPct val="80000"/>
              </a:lnSpc>
              <a:spcAft>
                <a:spcPts val="0"/>
              </a:spcAft>
              <a:buNone/>
              <a:defRPr/>
            </a:pPr>
            <a:r>
              <a:rPr lang="en-US" altLang="en-US" sz="2200" b="1" dirty="0">
                <a:latin typeface="+mj-lt"/>
              </a:rPr>
              <a:t> </a:t>
            </a:r>
            <a:r>
              <a:rPr lang="en-US" altLang="en-US" sz="2200" b="1" dirty="0" err="1">
                <a:latin typeface="+mj-lt"/>
              </a:rPr>
              <a:t>cout</a:t>
            </a:r>
            <a:r>
              <a:rPr lang="en-US" altLang="en-US" sz="2200" b="1" dirty="0">
                <a:latin typeface="+mj-lt"/>
              </a:rPr>
              <a:t> &lt;&lt; “Below the maximum temperature.";</a:t>
            </a:r>
          </a:p>
          <a:p>
            <a:pPr marL="525463" lvl="1" indent="0" eaLnBrk="1" fontAlgn="auto" hangingPunct="1">
              <a:lnSpc>
                <a:spcPct val="80000"/>
              </a:lnSpc>
              <a:spcAft>
                <a:spcPts val="0"/>
              </a:spcAft>
              <a:buNone/>
              <a:defRPr/>
            </a:pPr>
            <a:endParaRPr lang="en-US" altLang="en-US" sz="2200" b="1" dirty="0">
              <a:latin typeface="+mj-lt"/>
            </a:endParaRPr>
          </a:p>
          <a:p>
            <a:pPr marL="525463" indent="-425450" eaLnBrk="1" fontAlgn="auto" hangingPunct="1">
              <a:lnSpc>
                <a:spcPct val="80000"/>
              </a:lnSpc>
              <a:spcAft>
                <a:spcPts val="0"/>
              </a:spcAft>
              <a:buFont typeface="Wingdings" panose="05000000000000000000" pitchFamily="2" charset="2"/>
              <a:buChar char="v"/>
              <a:defRPr/>
            </a:pPr>
            <a:r>
              <a:rPr lang="en-US" altLang="en-US" sz="2400" dirty="0">
                <a:latin typeface="+mj-lt"/>
              </a:rPr>
              <a:t>If </a:t>
            </a:r>
            <a:r>
              <a:rPr lang="en-US" altLang="en-US" sz="2400" b="1" dirty="0">
                <a:latin typeface="+mj-lt"/>
              </a:rPr>
              <a:t>temperature &gt; 100</a:t>
            </a:r>
            <a:r>
              <a:rPr lang="en-US" altLang="en-US" sz="2400" dirty="0">
                <a:latin typeface="+mj-lt"/>
              </a:rPr>
              <a:t> evaluates to false, then the output statement will be run.</a:t>
            </a:r>
          </a:p>
          <a:p>
            <a:pPr marL="525463" indent="-425450" eaLnBrk="1" fontAlgn="auto" hangingPunct="1">
              <a:lnSpc>
                <a:spcPct val="80000"/>
              </a:lnSpc>
              <a:spcAft>
                <a:spcPts val="0"/>
              </a:spcAft>
              <a:buFontTx/>
              <a:buNone/>
              <a:defRPr/>
            </a:pPr>
            <a:endParaRPr lang="en-US" altLang="en-US" dirty="0"/>
          </a:p>
        </p:txBody>
      </p:sp>
      <p:graphicFrame>
        <p:nvGraphicFramePr>
          <p:cNvPr id="6" name="Group 31" descr="The table reads as follows. Row 1. Expression, exclamation point, the word, true. Value, false. Row 2. Expression, exclamation point, the word, false. Value, false." title="The truth table displays the expression and value for the single exclamation point operator.">
            <a:extLst>
              <a:ext uri="{FF2B5EF4-FFF2-40B4-BE49-F238E27FC236}">
                <a16:creationId xmlns:a16="http://schemas.microsoft.com/office/drawing/2014/main" id="{471D9A0C-3C13-4943-9EEA-E5356CB60C33}"/>
              </a:ext>
            </a:extLst>
          </p:cNvPr>
          <p:cNvGraphicFramePr>
            <a:graphicFrameLocks noGrp="1"/>
          </p:cNvGraphicFramePr>
          <p:nvPr/>
        </p:nvGraphicFramePr>
        <p:xfrm>
          <a:off x="1447800" y="4875213"/>
          <a:ext cx="6057900" cy="1189038"/>
        </p:xfrm>
        <a:graphic>
          <a:graphicData uri="http://schemas.openxmlformats.org/drawingml/2006/table">
            <a:tbl>
              <a:tblPr/>
              <a:tblGrid>
                <a:gridCol w="19431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96346">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rgbClr val="002060"/>
                          </a:solidFill>
                          <a:effectLst/>
                          <a:latin typeface="Times New Roman" pitchFamily="18" charset="0"/>
                          <a:cs typeface="Arial" charset="0"/>
                        </a:rPr>
                        <a:t>Expression 1</a:t>
                      </a:r>
                    </a:p>
                  </a:txBody>
                  <a:tcPr marT="45732" marB="45732"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rgbClr val="002060"/>
                          </a:solidFill>
                          <a:effectLst/>
                          <a:latin typeface="Times New Roman" pitchFamily="18" charset="0"/>
                          <a:cs typeface="Arial" charset="0"/>
                        </a:rPr>
                        <a:t>!Expression1</a:t>
                      </a:r>
                    </a:p>
                  </a:txBody>
                  <a:tcPr marT="45732" marB="45732"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extLst>
                  <a:ext uri="{0D108BD9-81ED-4DB2-BD59-A6C34878D82A}">
                    <a16:rowId xmlns:a16="http://schemas.microsoft.com/office/drawing/2014/main" val="10000"/>
                  </a:ext>
                </a:extLst>
              </a:tr>
              <a:tr h="396346">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true</a:t>
                      </a:r>
                    </a:p>
                  </a:txBody>
                  <a:tcPr marT="45732" marB="4573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false</a:t>
                      </a:r>
                    </a:p>
                  </a:txBody>
                  <a:tcPr marT="45732" marB="4573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charset="0"/>
                        </a:rPr>
                        <a:t>false</a:t>
                      </a:r>
                    </a:p>
                  </a:txBody>
                  <a:tcPr marT="45732" marB="4573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true</a:t>
                      </a:r>
                    </a:p>
                  </a:txBody>
                  <a:tcPr marT="45732" marB="4573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a:xfrm>
            <a:off x="155575" y="312420"/>
            <a:ext cx="7772400" cy="1371600"/>
          </a:xfrm>
        </p:spPr>
        <p:txBody>
          <a:bodyPr/>
          <a:lstStyle/>
          <a:p>
            <a:r>
              <a:rPr lang="en-US" altLang="en-US" b="1" i="0" dirty="0"/>
              <a:t>Truth Table for Operator !</a:t>
            </a:r>
          </a:p>
        </p:txBody>
      </p:sp>
      <p:sp>
        <p:nvSpPr>
          <p:cNvPr id="100356" name="Rectangle 3"/>
          <p:cNvSpPr>
            <a:spLocks noChangeArrowheads="1"/>
          </p:cNvSpPr>
          <p:nvPr/>
        </p:nvSpPr>
        <p:spPr bwMode="auto">
          <a:xfrm>
            <a:off x="2362200" y="32480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0357" name="Rectangle 4"/>
          <p:cNvSpPr>
            <a:spLocks noChangeArrowheads="1"/>
          </p:cNvSpPr>
          <p:nvPr/>
        </p:nvSpPr>
        <p:spPr bwMode="auto">
          <a:xfrm>
            <a:off x="2052638" y="30194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0358" name="Rectangle 5"/>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0359" name="Rectangle 6"/>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0360" name="Rectangle 7"/>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p:cNvGraphicFramePr>
            <a:graphicFrameLocks noGrp="1"/>
          </p:cNvGraphicFramePr>
          <p:nvPr/>
        </p:nvGraphicFramePr>
        <p:xfrm>
          <a:off x="179524" y="1695994"/>
          <a:ext cx="8718550" cy="3924198"/>
        </p:xfrm>
        <a:graphic>
          <a:graphicData uri="http://schemas.openxmlformats.org/drawingml/2006/table">
            <a:tbl>
              <a:tblPr/>
              <a:tblGrid>
                <a:gridCol w="966788">
                  <a:extLst>
                    <a:ext uri="{9D8B030D-6E8A-4147-A177-3AD203B41FA5}">
                      <a16:colId xmlns:a16="http://schemas.microsoft.com/office/drawing/2014/main" val="20000"/>
                    </a:ext>
                  </a:extLst>
                </a:gridCol>
                <a:gridCol w="966787">
                  <a:extLst>
                    <a:ext uri="{9D8B030D-6E8A-4147-A177-3AD203B41FA5}">
                      <a16:colId xmlns:a16="http://schemas.microsoft.com/office/drawing/2014/main" val="20001"/>
                    </a:ext>
                  </a:extLst>
                </a:gridCol>
                <a:gridCol w="6784975">
                  <a:extLst>
                    <a:ext uri="{9D8B030D-6E8A-4147-A177-3AD203B41FA5}">
                      <a16:colId xmlns:a16="http://schemas.microsoft.com/office/drawing/2014/main" val="20002"/>
                    </a:ext>
                  </a:extLst>
                </a:gridCol>
              </a:tblGrid>
              <a:tr h="1254455">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1" i="0" u="none" strike="noStrike" cap="none" normalizeH="0" baseline="0" dirty="0">
                          <a:ln>
                            <a:noFill/>
                          </a:ln>
                          <a:solidFill>
                            <a:srgbClr val="FFFFFF"/>
                          </a:solidFill>
                          <a:effectLst/>
                          <a:latin typeface="Times New Roman" pitchFamily="18" charset="0"/>
                          <a:cs typeface="Arial" pitchFamily="34" charset="0"/>
                        </a:rPr>
                        <a:t>p</a:t>
                      </a:r>
                      <a:endParaRPr kumimoji="0" lang="en-US" sz="25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1" i="0" u="none" strike="noStrike" cap="none" normalizeH="0" baseline="0">
                          <a:ln>
                            <a:noFill/>
                          </a:ln>
                          <a:solidFill>
                            <a:srgbClr val="FFFFFF"/>
                          </a:solidFill>
                          <a:effectLst/>
                          <a:latin typeface="Times New Roman" pitchFamily="18" charset="0"/>
                          <a:cs typeface="Arial" pitchFamily="34" charset="0"/>
                        </a:rPr>
                        <a:t>!p</a:t>
                      </a:r>
                      <a:endParaRPr kumimoji="0" lang="en-US" sz="25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1" i="0" u="none" strike="noStrike" cap="none" normalizeH="0" baseline="0">
                          <a:ln>
                            <a:noFill/>
                          </a:ln>
                          <a:solidFill>
                            <a:srgbClr val="FFFFFF"/>
                          </a:solidFill>
                          <a:effectLst/>
                          <a:latin typeface="Times New Roman" pitchFamily="18" charset="0"/>
                          <a:cs typeface="Arial" pitchFamily="34" charset="0"/>
                        </a:rPr>
                        <a:t>Example (assume age = 24, weight = 140)</a:t>
                      </a:r>
                      <a:endParaRPr kumimoji="0" lang="en-US" sz="25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54455">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1" i="0" u="none" strike="noStrike" cap="none" normalizeH="0" baseline="0" dirty="0">
                          <a:ln>
                            <a:noFill/>
                          </a:ln>
                          <a:solidFill>
                            <a:srgbClr val="FFFFFF"/>
                          </a:solidFill>
                          <a:effectLst/>
                          <a:latin typeface="Times New Roman" pitchFamily="18" charset="0"/>
                          <a:cs typeface="Arial" pitchFamily="34" charset="0"/>
                        </a:rPr>
                        <a:t>true</a:t>
                      </a:r>
                      <a:endParaRPr kumimoji="0" lang="en-US" sz="2500" b="1" i="0" u="none" strike="noStrike" cap="none" normalizeH="0" baseline="0" dirty="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0" i="0" u="none" strike="noStrike" cap="none" normalizeH="0" baseline="0" dirty="0">
                          <a:ln>
                            <a:noFill/>
                          </a:ln>
                          <a:solidFill>
                            <a:srgbClr val="000000"/>
                          </a:solidFill>
                          <a:effectLst/>
                          <a:latin typeface="Times New Roman" pitchFamily="18" charset="0"/>
                          <a:cs typeface="Arial" pitchFamily="34" charset="0"/>
                        </a:rPr>
                        <a:t>false</a:t>
                      </a:r>
                      <a:endParaRPr kumimoji="0" lang="en-US" sz="25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0" i="0" u="none" strike="noStrike" cap="none" normalizeH="0" baseline="0" dirty="0">
                          <a:ln>
                            <a:noFill/>
                          </a:ln>
                          <a:solidFill>
                            <a:srgbClr val="000000"/>
                          </a:solidFill>
                          <a:effectLst/>
                          <a:latin typeface="Times New Roman" pitchFamily="18" charset="0"/>
                          <a:cs typeface="Arial" pitchFamily="34" charset="0"/>
                        </a:rPr>
                        <a:t>!(age &gt; 18) is false, because (age &gt; 18) is true.</a:t>
                      </a:r>
                      <a:endParaRPr kumimoji="0" lang="en-US" sz="25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1357696">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1" i="0" u="none" strike="noStrike" cap="none" normalizeH="0" baseline="0">
                          <a:ln>
                            <a:noFill/>
                          </a:ln>
                          <a:solidFill>
                            <a:srgbClr val="FFFFFF"/>
                          </a:solidFill>
                          <a:effectLst/>
                          <a:latin typeface="Times New Roman" pitchFamily="18" charset="0"/>
                          <a:cs typeface="Arial" pitchFamily="34" charset="0"/>
                        </a:rPr>
                        <a:t>false</a:t>
                      </a:r>
                      <a:endParaRPr kumimoji="0" lang="en-US" sz="25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0" i="0" u="none" strike="noStrike" cap="none" normalizeH="0" baseline="0" dirty="0">
                          <a:ln>
                            <a:noFill/>
                          </a:ln>
                          <a:solidFill>
                            <a:srgbClr val="000000"/>
                          </a:solidFill>
                          <a:effectLst/>
                          <a:latin typeface="Times New Roman" pitchFamily="18" charset="0"/>
                          <a:cs typeface="Arial" pitchFamily="34" charset="0"/>
                        </a:rPr>
                        <a:t>true</a:t>
                      </a:r>
                      <a:endParaRPr kumimoji="0" lang="en-US" sz="25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500" b="0" i="0" u="none" strike="noStrike" cap="none" normalizeH="0" baseline="0" dirty="0">
                          <a:ln>
                            <a:noFill/>
                          </a:ln>
                          <a:solidFill>
                            <a:srgbClr val="000000"/>
                          </a:solidFill>
                          <a:effectLst/>
                          <a:latin typeface="Times New Roman" pitchFamily="18" charset="0"/>
                          <a:cs typeface="Arial" pitchFamily="34" charset="0"/>
                        </a:rPr>
                        <a:t>!(weight == 150) is true, because (weight == 150) is false.</a:t>
                      </a:r>
                      <a:endParaRPr kumimoji="0" lang="en-US" sz="2500" b="0" i="0" u="none" strike="noStrike" cap="none" normalizeH="0" baseline="0" dirty="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2"/>
                  </a:ext>
                </a:extLst>
              </a:tr>
            </a:tbl>
          </a:graphicData>
        </a:graphic>
      </p:graphicFrame>
      <p:sp>
        <p:nvSpPr>
          <p:cNvPr id="10" name="Footer Placeholder 6"/>
          <p:cNvSpPr txBox="1">
            <a:spLocks/>
          </p:cNvSpPr>
          <p:nvPr/>
        </p:nvSpPr>
        <p:spPr>
          <a:xfrm>
            <a:off x="1933575" y="62484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Liang, Introduction to Java Programming, 11th Edition, (c) 2018 Pearson Education, Inc. All rights reserved.</a:t>
            </a:r>
          </a:p>
        </p:txBody>
      </p:sp>
    </p:spTree>
    <p:extLst>
      <p:ext uri="{BB962C8B-B14F-4D97-AF65-F5344CB8AC3E}">
        <p14:creationId xmlns:p14="http://schemas.microsoft.com/office/powerpoint/2010/main" val="1675201455"/>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5A74F055-7F61-4C69-BDD0-E971246E94AA}"/>
              </a:ext>
            </a:extLst>
          </p:cNvPr>
          <p:cNvSpPr txBox="1">
            <a:spLocks noGrp="1"/>
          </p:cNvSpPr>
          <p:nvPr>
            <p:ph type="title"/>
          </p:nvPr>
        </p:nvSpPr>
        <p:spPr>
          <a:xfrm>
            <a:off x="76200" y="609600"/>
            <a:ext cx="8229600" cy="10985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logical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Operator in Program 4-17</a:t>
            </a:r>
          </a:p>
        </p:txBody>
      </p:sp>
      <p:pic>
        <p:nvPicPr>
          <p:cNvPr id="79875" name="Picture 2">
            <a:extLst>
              <a:ext uri="{FF2B5EF4-FFF2-40B4-BE49-F238E27FC236}">
                <a16:creationId xmlns:a16="http://schemas.microsoft.com/office/drawing/2014/main" id="{87D52D14-C336-4AEE-9C40-C3E57E28D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90800"/>
            <a:ext cx="74231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52965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a:xfrm>
            <a:off x="152400" y="381000"/>
            <a:ext cx="7772400" cy="1371600"/>
          </a:xfrm>
        </p:spPr>
        <p:txBody>
          <a:bodyPr/>
          <a:lstStyle/>
          <a:p>
            <a:r>
              <a:rPr lang="en-US" altLang="en-US" sz="3600" b="1" i="0" dirty="0"/>
              <a:t>Truth Table for Operator ^</a:t>
            </a:r>
          </a:p>
        </p:txBody>
      </p:sp>
      <p:sp>
        <p:nvSpPr>
          <p:cNvPr id="106500" name="Rectangle 3"/>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6501" name="Rectangle 4"/>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6502" name="Rectangle 7"/>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p:cNvGraphicFramePr>
            <a:graphicFrameLocks noGrp="1"/>
          </p:cNvGraphicFramePr>
          <p:nvPr/>
        </p:nvGraphicFramePr>
        <p:xfrm>
          <a:off x="231774" y="1524000"/>
          <a:ext cx="8680450" cy="5175250"/>
        </p:xfrm>
        <a:graphic>
          <a:graphicData uri="http://schemas.openxmlformats.org/drawingml/2006/table">
            <a:tbl>
              <a:tblPr/>
              <a:tblGrid>
                <a:gridCol w="831850">
                  <a:extLst>
                    <a:ext uri="{9D8B030D-6E8A-4147-A177-3AD203B41FA5}">
                      <a16:colId xmlns:a16="http://schemas.microsoft.com/office/drawing/2014/main" val="20000"/>
                    </a:ext>
                  </a:extLst>
                </a:gridCol>
                <a:gridCol w="830263">
                  <a:extLst>
                    <a:ext uri="{9D8B030D-6E8A-4147-A177-3AD203B41FA5}">
                      <a16:colId xmlns:a16="http://schemas.microsoft.com/office/drawing/2014/main" val="20001"/>
                    </a:ext>
                  </a:extLst>
                </a:gridCol>
                <a:gridCol w="892175">
                  <a:extLst>
                    <a:ext uri="{9D8B030D-6E8A-4147-A177-3AD203B41FA5}">
                      <a16:colId xmlns:a16="http://schemas.microsoft.com/office/drawing/2014/main" val="20002"/>
                    </a:ext>
                  </a:extLst>
                </a:gridCol>
                <a:gridCol w="6126162">
                  <a:extLst>
                    <a:ext uri="{9D8B030D-6E8A-4147-A177-3AD203B41FA5}">
                      <a16:colId xmlns:a16="http://schemas.microsoft.com/office/drawing/2014/main" val="20003"/>
                    </a:ext>
                  </a:extLst>
                </a:gridCol>
              </a:tblGrid>
              <a:tr h="631902">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dirty="0">
                          <a:ln>
                            <a:noFill/>
                          </a:ln>
                          <a:solidFill>
                            <a:srgbClr val="FFFFFF"/>
                          </a:solidFill>
                          <a:effectLst/>
                          <a:latin typeface="Times New Roman" pitchFamily="18" charset="0"/>
                          <a:cs typeface="Arial" pitchFamily="34" charset="0"/>
                        </a:rPr>
                        <a:t>p</a:t>
                      </a:r>
                      <a:r>
                        <a:rPr kumimoji="0" lang="en-US" sz="2000" b="1" i="0" u="none" strike="noStrike" cap="none" normalizeH="0" baseline="-25000" dirty="0">
                          <a:ln>
                            <a:noFill/>
                          </a:ln>
                          <a:solidFill>
                            <a:srgbClr val="FFFFFF"/>
                          </a:solidFill>
                          <a:effectLst/>
                          <a:latin typeface="Times New Roman" pitchFamily="18" charset="0"/>
                          <a:cs typeface="Arial" pitchFamily="34" charset="0"/>
                        </a:rPr>
                        <a:t>1</a:t>
                      </a:r>
                      <a:endParaRPr kumimoji="0" lang="en-US" sz="18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p</a:t>
                      </a:r>
                      <a:r>
                        <a:rPr kumimoji="0" lang="en-US" sz="2000" b="1" i="0" u="none" strike="noStrike" cap="none" normalizeH="0" baseline="-25000">
                          <a:ln>
                            <a:noFill/>
                          </a:ln>
                          <a:solidFill>
                            <a:srgbClr val="FFFFFF"/>
                          </a:solidFill>
                          <a:effectLst/>
                          <a:latin typeface="Times New Roman" pitchFamily="18" charset="0"/>
                          <a:cs typeface="Arial" pitchFamily="34" charset="0"/>
                        </a:rPr>
                        <a:t>2</a:t>
                      </a:r>
                      <a:endParaRPr kumimoji="0" lang="en-US" sz="18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p</a:t>
                      </a:r>
                      <a:r>
                        <a:rPr kumimoji="0" lang="en-US" sz="2000" b="1" i="0" u="none" strike="noStrike" cap="none" normalizeH="0" baseline="-25000">
                          <a:ln>
                            <a:noFill/>
                          </a:ln>
                          <a:solidFill>
                            <a:srgbClr val="FFFFFF"/>
                          </a:solidFill>
                          <a:effectLst/>
                          <a:latin typeface="Times New Roman" pitchFamily="18" charset="0"/>
                          <a:cs typeface="Arial" pitchFamily="34" charset="0"/>
                        </a:rPr>
                        <a:t>1 </a:t>
                      </a:r>
                      <a:r>
                        <a:rPr kumimoji="0" lang="en-US" sz="2000" b="1" i="0" u="none" strike="noStrike" cap="none" normalizeH="0" baseline="0">
                          <a:ln>
                            <a:noFill/>
                          </a:ln>
                          <a:solidFill>
                            <a:srgbClr val="FFFFFF"/>
                          </a:solidFill>
                          <a:effectLst/>
                          <a:latin typeface="Times New Roman" pitchFamily="18" charset="0"/>
                          <a:cs typeface="Arial" pitchFamily="34" charset="0"/>
                        </a:rPr>
                        <a:t>^</a:t>
                      </a:r>
                      <a:r>
                        <a:rPr kumimoji="0" lang="en-US" sz="2000" b="1" i="0" u="none" strike="noStrike" cap="none" normalizeH="0" baseline="-25000">
                          <a:ln>
                            <a:noFill/>
                          </a:ln>
                          <a:solidFill>
                            <a:srgbClr val="FFFFFF"/>
                          </a:solidFill>
                          <a:effectLst/>
                          <a:latin typeface="Times New Roman" pitchFamily="18" charset="0"/>
                          <a:cs typeface="Arial" pitchFamily="34" charset="0"/>
                        </a:rPr>
                        <a:t> </a:t>
                      </a:r>
                      <a:r>
                        <a:rPr kumimoji="0" lang="en-US" sz="2000" b="1" i="0" u="none" strike="noStrike" cap="none" normalizeH="0" baseline="0">
                          <a:ln>
                            <a:noFill/>
                          </a:ln>
                          <a:solidFill>
                            <a:srgbClr val="FFFFFF"/>
                          </a:solidFill>
                          <a:effectLst/>
                          <a:latin typeface="Times New Roman" pitchFamily="18" charset="0"/>
                          <a:cs typeface="Arial" pitchFamily="34" charset="0"/>
                        </a:rPr>
                        <a:t>p</a:t>
                      </a:r>
                      <a:r>
                        <a:rPr kumimoji="0" lang="en-US" sz="2000" b="1" i="0" u="none" strike="noStrike" cap="none" normalizeH="0" baseline="-25000">
                          <a:ln>
                            <a:noFill/>
                          </a:ln>
                          <a:solidFill>
                            <a:srgbClr val="FFFFFF"/>
                          </a:solidFill>
                          <a:effectLst/>
                          <a:latin typeface="Times New Roman" pitchFamily="18" charset="0"/>
                          <a:cs typeface="Arial" pitchFamily="34" charset="0"/>
                        </a:rPr>
                        <a:t>2</a:t>
                      </a:r>
                      <a:endParaRPr kumimoji="0" lang="en-US" sz="18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Example (assume age = 24, weight = 140)</a:t>
                      </a:r>
                      <a:endParaRPr kumimoji="0" lang="en-US" sz="18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76532">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false</a:t>
                      </a:r>
                      <a:endParaRPr kumimoji="0" lang="en-US" sz="18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dirty="0">
                          <a:ln>
                            <a:noFill/>
                          </a:ln>
                          <a:solidFill>
                            <a:srgbClr val="000000"/>
                          </a:solidFill>
                          <a:effectLst/>
                          <a:latin typeface="Times New Roman" pitchFamily="18" charset="0"/>
                          <a:cs typeface="Arial" pitchFamily="34" charset="0"/>
                        </a:rPr>
                        <a:t>false</a:t>
                      </a:r>
                      <a:endParaRPr kumimoji="0" lang="en-US" sz="18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dirty="0">
                          <a:ln>
                            <a:noFill/>
                          </a:ln>
                          <a:solidFill>
                            <a:srgbClr val="000000"/>
                          </a:solidFill>
                          <a:effectLst/>
                          <a:latin typeface="Times New Roman" pitchFamily="18" charset="0"/>
                          <a:cs typeface="Arial" pitchFamily="34" charset="0"/>
                        </a:rPr>
                        <a:t>false</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defRPr/>
                      </a:pPr>
                      <a:r>
                        <a:rPr kumimoji="0" lang="en-US" sz="2000" b="0" i="0" u="none" strike="noStrike" cap="none" normalizeH="0" baseline="0" dirty="0">
                          <a:ln>
                            <a:noFill/>
                          </a:ln>
                          <a:solidFill>
                            <a:srgbClr val="000000"/>
                          </a:solidFill>
                          <a:effectLst/>
                          <a:latin typeface="Times New Roman" pitchFamily="18" charset="0"/>
                          <a:cs typeface="Arial" pitchFamily="34" charset="0"/>
                        </a:rPr>
                        <a:t>(age &gt; 34) ^ (weight &gt; 140) is false, because (age &gt; 34) is false and (weight &gt; 140) is false.</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1158382">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false</a:t>
                      </a:r>
                      <a:endParaRPr kumimoji="0" lang="en-US" sz="18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true</a:t>
                      </a:r>
                      <a:endParaRPr kumimoji="0" lang="en-US" sz="18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true</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defRPr/>
                      </a:pPr>
                      <a:r>
                        <a:rPr kumimoji="0" lang="en-US" sz="2000" b="0" i="0" u="none" strike="noStrike" cap="none" normalizeH="0" baseline="0" dirty="0">
                          <a:ln>
                            <a:noFill/>
                          </a:ln>
                          <a:solidFill>
                            <a:srgbClr val="000000"/>
                          </a:solidFill>
                          <a:effectLst/>
                          <a:latin typeface="Times New Roman" pitchFamily="18" charset="0"/>
                          <a:cs typeface="Arial" pitchFamily="34" charset="0"/>
                        </a:rPr>
                        <a:t> (age &gt; 34) ^ (weight &gt;= 140) is true, because (age &gt; 34) is false but (weight &gt;= 140) is true.</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2"/>
                  </a:ext>
                </a:extLst>
              </a:tr>
              <a:tr h="1376532">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true</a:t>
                      </a:r>
                      <a:endParaRPr kumimoji="0" lang="en-US" sz="18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false</a:t>
                      </a:r>
                      <a:endParaRPr kumimoji="0" lang="en-US" sz="18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true</a:t>
                      </a:r>
                      <a:endParaRPr kumimoji="0" lang="en-US" sz="2000" b="0" i="0" u="none" strike="noStrike" cap="none" normalizeH="0" baseline="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457200" algn="l"/>
                          <a:tab pos="938213" algn="ctr"/>
                          <a:tab pos="2025650" algn="ctr"/>
                          <a:tab pos="3052763" algn="ctr"/>
                          <a:tab pos="4090988" algn="ctr"/>
                        </a:tabLst>
                      </a:pPr>
                      <a:r>
                        <a:rPr kumimoji="0" lang="en-US" sz="2000" b="0" i="0" u="none" strike="noStrike" cap="none" normalizeH="0" baseline="0" dirty="0">
                          <a:ln>
                            <a:noFill/>
                          </a:ln>
                          <a:solidFill>
                            <a:srgbClr val="000000"/>
                          </a:solidFill>
                          <a:effectLst/>
                          <a:latin typeface="Times New Roman" pitchFamily="18" charset="0"/>
                          <a:cs typeface="Arial" pitchFamily="34" charset="0"/>
                        </a:rPr>
                        <a:t>(age &gt; 14) ^ (weight &gt; 140) is true, because (age &gt; 14) is true and (weight &gt; 140) is false.</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3"/>
                  </a:ext>
                </a:extLst>
              </a:tr>
              <a:tr h="631902">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true</a:t>
                      </a:r>
                      <a:endParaRPr kumimoji="0" lang="en-US" sz="18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dirty="0">
                          <a:ln>
                            <a:noFill/>
                          </a:ln>
                          <a:solidFill>
                            <a:srgbClr val="000000"/>
                          </a:solidFill>
                          <a:effectLst/>
                          <a:latin typeface="Times New Roman" pitchFamily="18" charset="0"/>
                          <a:cs typeface="Arial" pitchFamily="34" charset="0"/>
                        </a:rPr>
                        <a:t>true</a:t>
                      </a:r>
                      <a:endParaRPr kumimoji="0" lang="en-US" sz="18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false</a:t>
                      </a:r>
                      <a:endParaRPr kumimoji="0" lang="en-US" sz="2000" b="0" i="0" u="none" strike="noStrike" cap="none" normalizeH="0" baseline="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Arial" pitchFamily="34" charset="0"/>
                        </a:rPr>
                        <a:t> </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4"/>
                  </a:ext>
                </a:extLst>
              </a:tr>
            </a:tbl>
          </a:graphicData>
        </a:graphic>
      </p:graphicFrame>
      <p:sp>
        <p:nvSpPr>
          <p:cNvPr id="8" name="Footer Placeholder 6"/>
          <p:cNvSpPr txBox="1">
            <a:spLocks/>
          </p:cNvSpPr>
          <p:nvPr/>
        </p:nvSpPr>
        <p:spPr>
          <a:xfrm>
            <a:off x="1933575" y="6492875"/>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Liang, Introduction to Java Programming, 11th Edition, (c) 2018 Pearson Education, Inc. All rights reserved.</a:t>
            </a:r>
          </a:p>
        </p:txBody>
      </p:sp>
    </p:spTree>
    <p:extLst>
      <p:ext uri="{BB962C8B-B14F-4D97-AF65-F5344CB8AC3E}">
        <p14:creationId xmlns:p14="http://schemas.microsoft.com/office/powerpoint/2010/main" val="363953255"/>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45DC8A53-5D2D-4480-B3B6-DEB8AF2EE9FC}"/>
              </a:ext>
            </a:extLst>
          </p:cNvPr>
          <p:cNvSpPr>
            <a:spLocks noGrp="1" noChangeArrowheads="1"/>
          </p:cNvSpPr>
          <p:nvPr>
            <p:ph type="title"/>
          </p:nvPr>
        </p:nvSpPr>
        <p:spPr>
          <a:xfrm>
            <a:off x="152400" y="914400"/>
            <a:ext cx="6477000" cy="457200"/>
          </a:xfrm>
        </p:spPr>
        <p:txBody>
          <a:bodyPr/>
          <a:lstStyle/>
          <a:p>
            <a:pPr eaLnBrk="1" hangingPunct="1">
              <a:buFont typeface="Times New Roman" panose="02020603050405020304" pitchFamily="18" charset="0"/>
              <a:buNone/>
            </a:pPr>
            <a:r>
              <a:rPr lang="en-US" altLang="en-US" sz="3600" b="1" i="0" dirty="0">
                <a:latin typeface="Times New Roman" panose="02020603050405020304" pitchFamily="18" charset="0"/>
                <a:cs typeface="Times New Roman" panose="02020603050405020304" pitchFamily="18" charset="0"/>
                <a:sym typeface="Times New Roman" panose="02020603050405020304" pitchFamily="18" charset="0"/>
              </a:rPr>
              <a:t>Short Circuiting</a:t>
            </a:r>
          </a:p>
        </p:txBody>
      </p:sp>
      <p:sp>
        <p:nvSpPr>
          <p:cNvPr id="88067" name="Rectangle 4">
            <a:extLst>
              <a:ext uri="{FF2B5EF4-FFF2-40B4-BE49-F238E27FC236}">
                <a16:creationId xmlns:a16="http://schemas.microsoft.com/office/drawing/2014/main" id="{CAB139F0-1BC1-4AEA-8DBF-BD920214B5AA}"/>
              </a:ext>
            </a:extLst>
          </p:cNvPr>
          <p:cNvSpPr>
            <a:spLocks noGrp="1" noChangeArrowheads="1"/>
          </p:cNvSpPr>
          <p:nvPr>
            <p:ph idx="1"/>
          </p:nvPr>
        </p:nvSpPr>
        <p:spPr>
          <a:xfrm>
            <a:off x="457200" y="1590675"/>
            <a:ext cx="8229600" cy="4525963"/>
          </a:xfrm>
        </p:spPr>
        <p:txBody>
          <a:bodyPr/>
          <a:lstStyle/>
          <a:p>
            <a:pPr marL="525463" indent="-425450" eaLnBrk="1" hangingPunct="1">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Logical AND </a:t>
            </a:r>
            <a:r>
              <a:rPr lang="en-US" altLang="en-US" sz="2400" dirty="0" err="1">
                <a:solidFill>
                  <a:srgbClr val="000000"/>
                </a:solidFill>
                <a:cs typeface="Arial" panose="020B0604020202020204" pitchFamily="34" charset="0"/>
                <a:sym typeface="Arial" panose="020B0604020202020204" pitchFamily="34" charset="0"/>
              </a:rPr>
              <a:t>and</a:t>
            </a:r>
            <a:r>
              <a:rPr lang="en-US" altLang="en-US" sz="2400" dirty="0">
                <a:solidFill>
                  <a:srgbClr val="000000"/>
                </a:solidFill>
                <a:cs typeface="Arial" panose="020B0604020202020204" pitchFamily="34" charset="0"/>
                <a:sym typeface="Arial" panose="020B0604020202020204" pitchFamily="34" charset="0"/>
              </a:rPr>
              <a:t> logical OR operations perform </a:t>
            </a:r>
            <a:r>
              <a:rPr lang="en-US" altLang="en-US" sz="2400" i="1" dirty="0">
                <a:solidFill>
                  <a:srgbClr val="000000"/>
                </a:solidFill>
                <a:cs typeface="Arial" panose="020B0604020202020204" pitchFamily="34" charset="0"/>
                <a:sym typeface="Arial" panose="020B0604020202020204" pitchFamily="34" charset="0"/>
              </a:rPr>
              <a:t>short-circuit evaluation</a:t>
            </a:r>
            <a:r>
              <a:rPr lang="en-US" altLang="en-US" sz="2400" dirty="0">
                <a:solidFill>
                  <a:srgbClr val="000000"/>
                </a:solidFill>
                <a:cs typeface="Arial" panose="020B0604020202020204" pitchFamily="34" charset="0"/>
                <a:sym typeface="Arial" panose="020B0604020202020204" pitchFamily="34" charset="0"/>
              </a:rPr>
              <a:t> of expressions.</a:t>
            </a:r>
          </a:p>
          <a:p>
            <a:pPr marL="525463" indent="-425450" eaLnBrk="1" hangingPunct="1">
              <a:buFont typeface="Wingdings" panose="05000000000000000000" pitchFamily="2" charset="2"/>
              <a:buChar char="v"/>
            </a:pPr>
            <a:endParaRPr lang="en-US" altLang="en-US" sz="2400" dirty="0">
              <a:solidFill>
                <a:srgbClr val="000000"/>
              </a:solidFill>
              <a:cs typeface="Arial" panose="020B0604020202020204" pitchFamily="34" charset="0"/>
              <a:sym typeface="Arial" panose="020B0604020202020204" pitchFamily="34" charset="0"/>
            </a:endParaRPr>
          </a:p>
          <a:p>
            <a:pPr marL="525463" indent="-425450" eaLnBrk="1" hangingPunct="1">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Logical AND will evaluate to false as soon as it sees that one of its operands is a false expression.</a:t>
            </a:r>
          </a:p>
          <a:p>
            <a:pPr marL="525463" indent="-425450" eaLnBrk="1" hangingPunct="1">
              <a:buFont typeface="Wingdings" panose="05000000000000000000" pitchFamily="2" charset="2"/>
              <a:buChar char="v"/>
            </a:pPr>
            <a:endParaRPr lang="en-US" altLang="en-US" sz="2400" dirty="0">
              <a:solidFill>
                <a:srgbClr val="000000"/>
              </a:solidFill>
              <a:cs typeface="Arial" panose="020B0604020202020204" pitchFamily="34" charset="0"/>
              <a:sym typeface="Arial" panose="020B0604020202020204" pitchFamily="34" charset="0"/>
            </a:endParaRPr>
          </a:p>
          <a:p>
            <a:pPr marL="525463" indent="-425450" eaLnBrk="1" hangingPunct="1">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Logical OR will evaluate to true as soon as it sees that one of its operands is a true expression.</a:t>
            </a:r>
          </a:p>
          <a:p>
            <a:pPr marL="525463" indent="-425450" eaLnBrk="1" hangingPunct="1">
              <a:buFont typeface="Wingdings" panose="05000000000000000000" pitchFamily="2" charset="2"/>
              <a:buChar char="v"/>
            </a:pPr>
            <a:endParaRPr lang="en-US" altLang="en-US" dirty="0">
              <a:solidFill>
                <a:srgbClr val="000000"/>
              </a:solidFill>
              <a:cs typeface="Arial" panose="020B0604020202020204" pitchFamily="34" charset="0"/>
              <a:sym typeface="Arial" panose="020B0604020202020204" pitchFamily="34" charset="0"/>
            </a:endParaRPr>
          </a:p>
          <a:p>
            <a:pPr marL="525463" indent="-425450" eaLnBrk="1" hangingPunct="1">
              <a:buFont typeface="Wingdings" panose="05000000000000000000" pitchFamily="2" charset="2"/>
              <a:buChar char="v"/>
            </a:pPr>
            <a:r>
              <a:rPr lang="en-US" altLang="en-US" dirty="0">
                <a:solidFill>
                  <a:srgbClr val="FF0000"/>
                </a:solidFill>
                <a:cs typeface="Arial" panose="020B0604020202020204" pitchFamily="34" charset="0"/>
                <a:sym typeface="Arial" panose="020B0604020202020204" pitchFamily="34" charset="0"/>
              </a:rPr>
              <a:t>S</a:t>
            </a:r>
            <a:r>
              <a:rPr lang="en-US" altLang="en-US" sz="2400" dirty="0">
                <a:solidFill>
                  <a:srgbClr val="FF0000"/>
                </a:solidFill>
                <a:cs typeface="Arial" panose="020B0604020202020204" pitchFamily="34" charset="0"/>
                <a:sym typeface="Arial" panose="020B0604020202020204" pitchFamily="34" charset="0"/>
              </a:rPr>
              <a:t>hortCircuiting.cpp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1562D89-06CC-4E72-87B2-3A7A440A7B97}"/>
              </a:ext>
            </a:extLst>
          </p:cNvPr>
          <p:cNvSpPr txBox="1">
            <a:spLocks noGrp="1"/>
          </p:cNvSpPr>
          <p:nvPr>
            <p:ph type="title"/>
          </p:nvPr>
        </p:nvSpPr>
        <p:spPr>
          <a:xfrm>
            <a:off x="152400" y="609600"/>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Relational Expressions</a:t>
            </a:r>
          </a:p>
        </p:txBody>
      </p:sp>
      <p:sp>
        <p:nvSpPr>
          <p:cNvPr id="8195" name="Content Placeholder 2">
            <a:extLst>
              <a:ext uri="{FF2B5EF4-FFF2-40B4-BE49-F238E27FC236}">
                <a16:creationId xmlns:a16="http://schemas.microsoft.com/office/drawing/2014/main" id="{C6E1CB1A-CD83-46D9-9FE1-364F15FE7998}"/>
              </a:ext>
            </a:extLst>
          </p:cNvPr>
          <p:cNvSpPr>
            <a:spLocks noGrp="1" noChangeArrowheads="1"/>
          </p:cNvSpPr>
          <p:nvPr>
            <p:ph type="body" idx="1"/>
          </p:nvPr>
        </p:nvSpPr>
        <p:spPr>
          <a:xfrm>
            <a:off x="381000" y="1706563"/>
            <a:ext cx="8229600" cy="4525962"/>
          </a:xfrm>
        </p:spPr>
        <p:txBody>
          <a:bodyPr/>
          <a:lstStyle/>
          <a:p>
            <a:pPr marL="525463" indent="-423863">
              <a:defRPr/>
            </a:pPr>
            <a:r>
              <a:rPr lang="en-US" altLang="en-US" sz="2200" dirty="0"/>
              <a:t>Can be assigned to a variable:</a:t>
            </a:r>
          </a:p>
          <a:p>
            <a:pPr lvl="1">
              <a:buFontTx/>
              <a:buNone/>
              <a:defRPr/>
            </a:pPr>
            <a:r>
              <a:rPr lang="en-US" altLang="en-US" sz="2200" dirty="0">
                <a:latin typeface="Courier New" panose="02070309020205020404" pitchFamily="49" charset="0"/>
              </a:rPr>
              <a:t>result = x &lt;= y;</a:t>
            </a:r>
          </a:p>
          <a:p>
            <a:pPr lvl="1">
              <a:buFontTx/>
              <a:buNone/>
              <a:defRPr/>
            </a:pPr>
            <a:endParaRPr lang="en-US" altLang="en-US" sz="2200" dirty="0"/>
          </a:p>
          <a:p>
            <a:pPr marL="525463" indent="-423863">
              <a:defRPr/>
            </a:pPr>
            <a:r>
              <a:rPr lang="en-US" altLang="en-US" sz="2200" dirty="0"/>
              <a:t>Assigns </a:t>
            </a:r>
            <a:r>
              <a:rPr lang="en-US" altLang="en-US" sz="2200" dirty="0">
                <a:latin typeface="Courier New" panose="02070309020205020404" pitchFamily="49" charset="0"/>
              </a:rPr>
              <a:t>0</a:t>
            </a:r>
            <a:r>
              <a:rPr lang="en-US" altLang="en-US" sz="2200" dirty="0"/>
              <a:t> for </a:t>
            </a:r>
            <a:r>
              <a:rPr lang="en-US" altLang="en-US" sz="2200" dirty="0">
                <a:latin typeface="Courier New" panose="02070309020205020404" pitchFamily="49" charset="0"/>
              </a:rPr>
              <a:t>false</a:t>
            </a:r>
            <a:r>
              <a:rPr lang="en-US" altLang="en-US" sz="2200" dirty="0"/>
              <a:t>, </a:t>
            </a:r>
            <a:r>
              <a:rPr lang="en-US" altLang="en-US" sz="2200" dirty="0">
                <a:latin typeface="Courier New" panose="02070309020205020404" pitchFamily="49" charset="0"/>
              </a:rPr>
              <a:t>1</a:t>
            </a:r>
            <a:r>
              <a:rPr lang="en-US" altLang="en-US" sz="2200" dirty="0"/>
              <a:t> for </a:t>
            </a:r>
            <a:r>
              <a:rPr lang="en-US" altLang="en-US" sz="2200" dirty="0">
                <a:latin typeface="Courier New" panose="02070309020205020404" pitchFamily="49" charset="0"/>
              </a:rPr>
              <a:t>true</a:t>
            </a:r>
          </a:p>
          <a:p>
            <a:pPr marL="525463" indent="-423863">
              <a:defRPr/>
            </a:pPr>
            <a:endParaRPr lang="en-US" altLang="en-US" sz="2200" dirty="0"/>
          </a:p>
          <a:p>
            <a:pPr marL="525463" indent="-423863">
              <a:defRPr/>
            </a:pPr>
            <a:r>
              <a:rPr lang="en-US" altLang="en-US" sz="2200" dirty="0"/>
              <a:t>Do not confuse </a:t>
            </a:r>
            <a:r>
              <a:rPr lang="en-US" altLang="en-US" sz="2200" dirty="0">
                <a:latin typeface="Courier New" panose="02070309020205020404" pitchFamily="49" charset="0"/>
              </a:rPr>
              <a:t>=</a:t>
            </a:r>
            <a:r>
              <a:rPr lang="en-US" altLang="en-US" sz="2200" dirty="0"/>
              <a:t>  and </a:t>
            </a:r>
            <a:r>
              <a:rPr lang="en-US" altLang="en-US" sz="2200" dirty="0">
                <a:latin typeface="Courier New" panose="02070309020205020404" pitchFamily="49" charset="0"/>
              </a:rPr>
              <a:t>==</a:t>
            </a:r>
          </a:p>
          <a:p>
            <a:pPr>
              <a:defRPr/>
            </a:pPr>
            <a:endParaRPr lang="en-US" altLang="en-US" sz="28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4BC137C-2256-40E1-B383-FFBC2639B505}"/>
                  </a:ext>
                </a:extLst>
              </p14:cNvPr>
              <p14:cNvContentPartPr/>
              <p14:nvPr/>
            </p14:nvContentPartPr>
            <p14:xfrm>
              <a:off x="4166640" y="2951640"/>
              <a:ext cx="3969360" cy="3229560"/>
            </p14:xfrm>
          </p:contentPart>
        </mc:Choice>
        <mc:Fallback xmlns="">
          <p:pic>
            <p:nvPicPr>
              <p:cNvPr id="2" name="Ink 1">
                <a:extLst>
                  <a:ext uri="{FF2B5EF4-FFF2-40B4-BE49-F238E27FC236}">
                    <a16:creationId xmlns:a16="http://schemas.microsoft.com/office/drawing/2014/main" id="{04BC137C-2256-40E1-B383-FFBC2639B505}"/>
                  </a:ext>
                </a:extLst>
              </p:cNvPr>
              <p:cNvPicPr/>
              <p:nvPr/>
            </p:nvPicPr>
            <p:blipFill>
              <a:blip r:embed="rId3"/>
              <a:stretch>
                <a:fillRect/>
              </a:stretch>
            </p:blipFill>
            <p:spPr>
              <a:xfrm>
                <a:off x="4157280" y="2942280"/>
                <a:ext cx="3988080" cy="3248280"/>
              </a:xfrm>
              <a:prstGeom prst="rect">
                <a:avLst/>
              </a:prstGeom>
            </p:spPr>
          </p:pic>
        </mc:Fallback>
      </mc:AlternateContent>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A5566142-5602-4455-A59C-63EC8C2C165C}"/>
              </a:ext>
            </a:extLst>
          </p:cNvPr>
          <p:cNvSpPr>
            <a:spLocks noGrp="1" noChangeArrowheads="1"/>
          </p:cNvSpPr>
          <p:nvPr>
            <p:ph type="title"/>
          </p:nvPr>
        </p:nvSpPr>
        <p:spPr>
          <a:xfrm>
            <a:off x="152400" y="914400"/>
            <a:ext cx="6477000" cy="457200"/>
          </a:xfrm>
        </p:spPr>
        <p:txBody>
          <a:bodyPr/>
          <a:lstStyle/>
          <a:p>
            <a:pPr eaLnBrk="1" hangingPunct="1">
              <a:buFont typeface="Times New Roman" panose="02020603050405020304" pitchFamily="18" charset="0"/>
              <a:buNone/>
            </a:pPr>
            <a:r>
              <a:rPr lang="en-US" altLang="en-US" sz="3600" b="1" i="0" dirty="0">
                <a:latin typeface="Times New Roman" panose="02020603050405020304" pitchFamily="18" charset="0"/>
                <a:cs typeface="Times New Roman" panose="02020603050405020304" pitchFamily="18" charset="0"/>
                <a:sym typeface="Times New Roman" panose="02020603050405020304" pitchFamily="18" charset="0"/>
              </a:rPr>
              <a:t>Order of Precedence (1 of 2)</a:t>
            </a:r>
          </a:p>
        </p:txBody>
      </p:sp>
      <p:sp>
        <p:nvSpPr>
          <p:cNvPr id="90115" name="Rectangle 3">
            <a:extLst>
              <a:ext uri="{FF2B5EF4-FFF2-40B4-BE49-F238E27FC236}">
                <a16:creationId xmlns:a16="http://schemas.microsoft.com/office/drawing/2014/main" id="{F86F4265-B50D-4033-9EE3-3A3DA8590533}"/>
              </a:ext>
            </a:extLst>
          </p:cNvPr>
          <p:cNvSpPr>
            <a:spLocks noGrp="1" noChangeArrowheads="1"/>
          </p:cNvSpPr>
          <p:nvPr>
            <p:ph idx="1"/>
          </p:nvPr>
        </p:nvSpPr>
        <p:spPr>
          <a:xfrm>
            <a:off x="457200" y="1609725"/>
            <a:ext cx="8229600" cy="4525963"/>
          </a:xfrm>
        </p:spPr>
        <p:txBody>
          <a:bodyPr/>
          <a:lstStyle/>
          <a:p>
            <a:pPr marL="525463" indent="-425450" eaLnBrk="1" hangingPunct="1">
              <a:buFont typeface="Wingdings" panose="05000000000000000000" pitchFamily="2" charset="2"/>
              <a:buChar char="v"/>
            </a:pPr>
            <a:r>
              <a:rPr lang="en-US" altLang="en-US" sz="2400" dirty="0">
                <a:solidFill>
                  <a:srgbClr val="000000"/>
                </a:solidFill>
                <a:latin typeface="+mj-lt"/>
                <a:cs typeface="Arial" panose="020B0604020202020204" pitchFamily="34" charset="0"/>
                <a:sym typeface="Arial" panose="020B0604020202020204" pitchFamily="34" charset="0"/>
              </a:rPr>
              <a:t>The ! operator has a higher order of precedence than the &amp;&amp; and || operators.</a:t>
            </a:r>
          </a:p>
          <a:p>
            <a:pPr marL="525463" indent="-425450" eaLnBrk="1" hangingPunct="1">
              <a:buFont typeface="Wingdings" panose="05000000000000000000" pitchFamily="2" charset="2"/>
              <a:buChar char="v"/>
            </a:pPr>
            <a:endParaRPr lang="en-US" altLang="en-US" sz="2400" dirty="0">
              <a:solidFill>
                <a:srgbClr val="000000"/>
              </a:solidFill>
              <a:latin typeface="+mj-lt"/>
              <a:cs typeface="Arial" panose="020B0604020202020204" pitchFamily="34" charset="0"/>
              <a:sym typeface="Arial" panose="020B0604020202020204" pitchFamily="34" charset="0"/>
            </a:endParaRPr>
          </a:p>
          <a:p>
            <a:pPr marL="525463" indent="-425450" eaLnBrk="1" hangingPunct="1">
              <a:buFont typeface="Wingdings" panose="05000000000000000000" pitchFamily="2" charset="2"/>
              <a:buChar char="v"/>
            </a:pPr>
            <a:r>
              <a:rPr lang="en-US" altLang="en-US" sz="2400" dirty="0">
                <a:solidFill>
                  <a:srgbClr val="000000"/>
                </a:solidFill>
                <a:latin typeface="+mj-lt"/>
                <a:cs typeface="Arial" panose="020B0604020202020204" pitchFamily="34" charset="0"/>
                <a:sym typeface="Arial" panose="020B0604020202020204" pitchFamily="34" charset="0"/>
              </a:rPr>
              <a:t>The &amp;&amp; and || operators have a lower precedence than relational operators like</a:t>
            </a:r>
            <a:br>
              <a:rPr lang="en-US" altLang="en-US" sz="2400" dirty="0">
                <a:solidFill>
                  <a:srgbClr val="000000"/>
                </a:solidFill>
                <a:latin typeface="+mj-lt"/>
                <a:cs typeface="Arial" panose="020B0604020202020204" pitchFamily="34" charset="0"/>
                <a:sym typeface="Arial" panose="020B0604020202020204" pitchFamily="34" charset="0"/>
              </a:rPr>
            </a:br>
            <a:r>
              <a:rPr lang="en-US" altLang="en-US" sz="2400" dirty="0">
                <a:solidFill>
                  <a:srgbClr val="000000"/>
                </a:solidFill>
                <a:latin typeface="+mj-lt"/>
                <a:cs typeface="Arial" panose="020B0604020202020204" pitchFamily="34" charset="0"/>
                <a:sym typeface="Arial" panose="020B0604020202020204" pitchFamily="34" charset="0"/>
              </a:rPr>
              <a:t>&lt; and &gt;.</a:t>
            </a:r>
          </a:p>
          <a:p>
            <a:pPr marL="525463" indent="-425450" eaLnBrk="1" hangingPunct="1">
              <a:buFont typeface="Wingdings" panose="05000000000000000000" pitchFamily="2" charset="2"/>
              <a:buChar char="v"/>
            </a:pPr>
            <a:endParaRPr lang="en-US" altLang="en-US" sz="2400" dirty="0">
              <a:solidFill>
                <a:srgbClr val="000000"/>
              </a:solidFill>
              <a:latin typeface="+mj-lt"/>
              <a:cs typeface="Arial" panose="020B0604020202020204" pitchFamily="34" charset="0"/>
              <a:sym typeface="Arial" panose="020B0604020202020204" pitchFamily="34" charset="0"/>
            </a:endParaRPr>
          </a:p>
          <a:p>
            <a:pPr marL="525463" indent="-425450" eaLnBrk="1" hangingPunct="1">
              <a:buFont typeface="Wingdings" panose="05000000000000000000" pitchFamily="2" charset="2"/>
              <a:buChar char="v"/>
            </a:pPr>
            <a:r>
              <a:rPr lang="en-US" altLang="en-US" sz="2400" dirty="0">
                <a:solidFill>
                  <a:srgbClr val="000000"/>
                </a:solidFill>
                <a:latin typeface="+mj-lt"/>
                <a:cs typeface="Arial" panose="020B0604020202020204" pitchFamily="34" charset="0"/>
                <a:sym typeface="Arial" panose="020B0604020202020204" pitchFamily="34" charset="0"/>
              </a:rPr>
              <a:t>Parenthesis can be used to force the precedence to be changed.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2FE05886-20E7-4FB7-AAFB-1A1D2C1A28E9}"/>
              </a:ext>
            </a:extLst>
          </p:cNvPr>
          <p:cNvSpPr>
            <a:spLocks noGrp="1" noChangeArrowheads="1"/>
          </p:cNvSpPr>
          <p:nvPr>
            <p:ph type="title"/>
          </p:nvPr>
        </p:nvSpPr>
        <p:spPr>
          <a:xfrm>
            <a:off x="152400" y="838200"/>
            <a:ext cx="6477000" cy="609600"/>
          </a:xfrm>
        </p:spPr>
        <p:txBody>
          <a:bodyPr/>
          <a:lstStyle/>
          <a:p>
            <a:pPr eaLnBrk="1" hangingPunct="1">
              <a:buFont typeface="Times New Roman" panose="02020603050405020304" pitchFamily="18" charset="0"/>
              <a:buNone/>
            </a:pPr>
            <a:r>
              <a:rPr lang="en-US" altLang="en-US" sz="3600" b="1" i="0" dirty="0">
                <a:latin typeface="Times New Roman" panose="02020603050405020304" pitchFamily="18" charset="0"/>
                <a:cs typeface="Times New Roman" panose="02020603050405020304" pitchFamily="18" charset="0"/>
                <a:sym typeface="Times New Roman" panose="02020603050405020304" pitchFamily="18" charset="0"/>
              </a:rPr>
              <a:t>Order of Precedence (2 of 2)</a:t>
            </a:r>
          </a:p>
        </p:txBody>
      </p:sp>
      <p:graphicFrame>
        <p:nvGraphicFramePr>
          <p:cNvPr id="5" name="Group 62" descr="The table reads as follows. Row 1. Order of Precedence, the number 1. Operators, negative followed by the words, unary negation, in parenthesis. Space, exclamation point. Description, Unary negation, logical not. Row 2. Order of Preference, the number 2. Operators, star space forward slash &amp;. Description, Multiplication division modulus. Row 3. Order of Preference, the number 3. + minus. Description, Addition, subtraction. Row 4. Order of Preference, the number 4. Operators, left angle bracket space right angle bracket, left angle bracket =, right angle bracket =. Description, Less than, greater than, less than or equal to, greater than or equal to. Row 5. Order of Precedence, the number 5. Operators, = = space exclamation point =. Description, equal to, not equal to. Row 6. Order of Preference, the number 6. Operators, double ampersand. Description, logical and. Row 7. Order of Preference, the number 7. Operators, double single bar. Description, Logical or. Row 8. Order of Preference, the number 8. Operators, =, + =  , minus =, star =, backward slash =, % =. Description, Assignment and combined assignment." title="The table lists and describes all 8 operators discussed so far ranked in order of precedence. ">
            <a:extLst>
              <a:ext uri="{FF2B5EF4-FFF2-40B4-BE49-F238E27FC236}">
                <a16:creationId xmlns:a16="http://schemas.microsoft.com/office/drawing/2014/main" id="{2F5A5AB9-5E0A-461D-8814-DF95DF2DB1E4}"/>
              </a:ext>
            </a:extLst>
          </p:cNvPr>
          <p:cNvGraphicFramePr>
            <a:graphicFrameLocks noGrp="1"/>
          </p:cNvGraphicFramePr>
          <p:nvPr>
            <p:extLst>
              <p:ext uri="{D42A27DB-BD31-4B8C-83A1-F6EECF244321}">
                <p14:modId xmlns:p14="http://schemas.microsoft.com/office/powerpoint/2010/main" val="349429493"/>
              </p:ext>
            </p:extLst>
          </p:nvPr>
        </p:nvGraphicFramePr>
        <p:xfrm>
          <a:off x="685800" y="1524000"/>
          <a:ext cx="7772400" cy="4416427"/>
        </p:xfrm>
        <a:graphic>
          <a:graphicData uri="http://schemas.openxmlformats.org/drawingml/2006/table">
            <a:tbl>
              <a:tblPr/>
              <a:tblGrid>
                <a:gridCol w="17526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701040">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rgbClr val="002060"/>
                          </a:solidFill>
                          <a:effectLst/>
                          <a:latin typeface="Times New Roman" pitchFamily="18" charset="0"/>
                          <a:cs typeface="Arial" charset="0"/>
                        </a:rPr>
                        <a:t>Order of Precedence</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rgbClr val="002060"/>
                          </a:solidFill>
                          <a:effectLst/>
                          <a:latin typeface="Times New Roman" pitchFamily="18" charset="0"/>
                          <a:cs typeface="Arial" charset="0"/>
                        </a:rPr>
                        <a:t>Operators</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rgbClr val="002060"/>
                          </a:solidFill>
                          <a:effectLst/>
                          <a:latin typeface="Times New Roman" pitchFamily="18" charset="0"/>
                          <a:cs typeface="Arial" charset="0"/>
                        </a:rPr>
                        <a:t>Description</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extLst>
                  <a:ext uri="{0D108BD9-81ED-4DB2-BD59-A6C34878D82A}">
                    <a16:rowId xmlns:a16="http://schemas.microsoft.com/office/drawing/2014/main" val="10000"/>
                  </a:ext>
                </a:extLst>
              </a:tr>
              <a:tr h="452438">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1</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(unary negation) </a:t>
                      </a:r>
                      <a:r>
                        <a:rPr kumimoji="0" lang="en-US" sz="1800" b="1" i="0" u="none" strike="noStrike" cap="none" normalizeH="0" baseline="0">
                          <a:ln>
                            <a:noFill/>
                          </a:ln>
                          <a:solidFill>
                            <a:schemeClr val="tx1"/>
                          </a:solidFill>
                          <a:effectLst/>
                          <a:latin typeface="Courier New" pitchFamily="49" charset="0"/>
                          <a:cs typeface="Arial"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Unary negation, logical NOT</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2</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Courier New" pitchFamily="49" charset="0"/>
                          <a:cs typeface="Arial" charset="0"/>
                        </a:rPr>
                        <a:t>* /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Multiplication, Division, Modulus</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3</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Courier New" pitchFamily="49" charset="0"/>
                          <a:cs typeface="Arial" charset="0"/>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Addition, Subtraction</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080">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4</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Courier New" pitchFamily="49" charset="0"/>
                          <a:cs typeface="Arial" charset="0"/>
                        </a:rPr>
                        <a:t>&lt; &gt; &lt;= &gt;=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Less-than, Greater-than, Less-than or equal to, Greater-than or equal to</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5</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Courier New" pitchFamily="49" charset="0"/>
                          <a:cs typeface="Arial" charset="0"/>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Is equal to, Is not equal to</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5288">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6</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Courier New" pitchFamily="49" charset="0"/>
                          <a:cs typeface="Arial" charset="0"/>
                        </a:rPr>
                        <a:t>&amp;&amp;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Logical AND</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7</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Courier New" pitchFamily="49" charset="0"/>
                          <a:cs typeface="Arial"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Times New Roman" pitchFamily="18" charset="0"/>
                          <a:cs typeface="Arial" charset="0"/>
                        </a:rPr>
                        <a:t>Logical OR</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40080">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8</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Courier New" pitchFamily="49" charset="0"/>
                          <a:cs typeface="Arial" charset="0"/>
                        </a:rPr>
                        <a:t>= += -=</a:t>
                      </a:r>
                    </a:p>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Courier New" pitchFamily="49" charset="0"/>
                          <a:cs typeface="Arial" charset="0"/>
                        </a:rPr>
                        <a:t>*= /=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Times New Roman" pitchFamily="18" charset="0"/>
                          <a:cs typeface="Arial" charset="0"/>
                        </a:rPr>
                        <a:t>Assignment and combined assignment operators.</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DA50F959-626B-40E9-8ED4-63CD7531C840}"/>
              </a:ext>
            </a:extLst>
          </p:cNvPr>
          <p:cNvSpPr txBox="1">
            <a:spLocks noGrp="1"/>
          </p:cNvSpPr>
          <p:nvPr>
            <p:ph type="title"/>
          </p:nvPr>
        </p:nvSpPr>
        <p:spPr>
          <a:xfrm>
            <a:off x="152400" y="566736"/>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Logical Operators-Examples</a:t>
            </a:r>
          </a:p>
        </p:txBody>
      </p:sp>
      <p:sp>
        <p:nvSpPr>
          <p:cNvPr id="3" name="Rectangle 3">
            <a:extLst>
              <a:ext uri="{FF2B5EF4-FFF2-40B4-BE49-F238E27FC236}">
                <a16:creationId xmlns:a16="http://schemas.microsoft.com/office/drawing/2014/main" id="{D11C5A17-21AE-42BE-ADF9-7E7AA083ADE8}"/>
              </a:ext>
            </a:extLst>
          </p:cNvPr>
          <p:cNvSpPr txBox="1">
            <a:spLocks noChangeArrowheads="1"/>
          </p:cNvSpPr>
          <p:nvPr/>
        </p:nvSpPr>
        <p:spPr>
          <a:xfrm>
            <a:off x="1752600" y="2286000"/>
            <a:ext cx="5362575" cy="752475"/>
          </a:xfrm>
          <a:prstGeom prst="rect">
            <a:avLst/>
          </a:prstGeom>
        </p:spPr>
        <p:txBody>
          <a:bodyPr/>
          <a:lstStyle/>
          <a:p>
            <a:pPr marL="342900" indent="-342900">
              <a:lnSpc>
                <a:spcPct val="80000"/>
              </a:lnSpc>
              <a:spcBef>
                <a:spcPct val="20000"/>
              </a:spcBef>
              <a:buFont typeface="Times" pitchFamily="-16" charset="0"/>
              <a:buNone/>
              <a:defRPr/>
            </a:pPr>
            <a:r>
              <a:rPr lang="en-US" sz="2000" kern="0" dirty="0">
                <a:latin typeface="Courier New" pitchFamily="-16" charset="0"/>
                <a:cs typeface="+mn-cs"/>
              </a:rPr>
              <a:t>	</a:t>
            </a:r>
            <a:r>
              <a:rPr lang="en-US" sz="2400" kern="0" dirty="0">
                <a:latin typeface="Courier New" pitchFamily="-16" charset="0"/>
                <a:cs typeface="+mn-cs"/>
              </a:rPr>
              <a:t>int x = 12, y = 5, z = -4;</a:t>
            </a:r>
          </a:p>
          <a:p>
            <a:pPr marL="342900" indent="-342900">
              <a:lnSpc>
                <a:spcPct val="80000"/>
              </a:lnSpc>
              <a:spcBef>
                <a:spcPct val="20000"/>
              </a:spcBef>
              <a:buFont typeface="Times" pitchFamily="-16" charset="0"/>
              <a:buNone/>
              <a:defRPr/>
            </a:pPr>
            <a:endParaRPr lang="en-US" sz="1000" kern="0" dirty="0">
              <a:latin typeface="Courier New" pitchFamily="-16" charset="0"/>
              <a:cs typeface="+mn-cs"/>
            </a:endParaRPr>
          </a:p>
          <a:p>
            <a:pPr marL="342900" indent="-342900">
              <a:lnSpc>
                <a:spcPct val="80000"/>
              </a:lnSpc>
              <a:spcBef>
                <a:spcPct val="20000"/>
              </a:spcBef>
              <a:buFont typeface="Times" pitchFamily="-16" charset="0"/>
              <a:buNone/>
              <a:defRPr/>
            </a:pPr>
            <a:r>
              <a:rPr lang="en-US" sz="1000" kern="0" dirty="0">
                <a:latin typeface="Courier New" pitchFamily="-16" charset="0"/>
                <a:cs typeface="+mn-cs"/>
              </a:rPr>
              <a:t> </a:t>
            </a:r>
          </a:p>
        </p:txBody>
      </p:sp>
      <p:graphicFrame>
        <p:nvGraphicFramePr>
          <p:cNvPr id="4" name="Group 4">
            <a:extLst>
              <a:ext uri="{FF2B5EF4-FFF2-40B4-BE49-F238E27FC236}">
                <a16:creationId xmlns:a16="http://schemas.microsoft.com/office/drawing/2014/main" id="{3D9C3220-BDCD-4667-B005-3020CEF90B0F}"/>
              </a:ext>
            </a:extLst>
          </p:cNvPr>
          <p:cNvGraphicFramePr>
            <a:graphicFrameLocks/>
          </p:cNvGraphicFramePr>
          <p:nvPr/>
        </p:nvGraphicFramePr>
        <p:xfrm>
          <a:off x="569913" y="3124200"/>
          <a:ext cx="7883525" cy="3167064"/>
        </p:xfrm>
        <a:graphic>
          <a:graphicData uri="http://schemas.openxmlformats.org/drawingml/2006/table">
            <a:tbl>
              <a:tblPr/>
              <a:tblGrid>
                <a:gridCol w="5848760">
                  <a:extLst>
                    <a:ext uri="{9D8B030D-6E8A-4147-A177-3AD203B41FA5}">
                      <a16:colId xmlns:a16="http://schemas.microsoft.com/office/drawing/2014/main" val="20000"/>
                    </a:ext>
                  </a:extLst>
                </a:gridCol>
                <a:gridCol w="2034765">
                  <a:extLst>
                    <a:ext uri="{9D8B030D-6E8A-4147-A177-3AD203B41FA5}">
                      <a16:colId xmlns:a16="http://schemas.microsoft.com/office/drawing/2014/main" val="20001"/>
                    </a:ext>
                  </a:extLst>
                </a:gridCol>
              </a:tblGrid>
              <a:tr h="657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6" charset="0"/>
                          <a:ea typeface="ヒラギノ角ゴ Pro W3" pitchFamily="-16" charset="-128"/>
                        </a:rPr>
                        <a:t>(x &gt; y) &amp;&amp; (y &gt; z)</a:t>
                      </a:r>
                    </a:p>
                  </a:txBody>
                  <a:tcPr marL="91422" marR="914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6" charset="0"/>
                          <a:ea typeface="ヒラギノ角ゴ Pro W3" pitchFamily="-16" charset="-128"/>
                        </a:rPr>
                        <a:t>true</a:t>
                      </a:r>
                    </a:p>
                  </a:txBody>
                  <a:tcPr marL="91422" marR="914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5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6" charset="0"/>
                          <a:ea typeface="ヒラギノ角ゴ Pro W3" pitchFamily="-16" charset="-128"/>
                        </a:rPr>
                        <a:t>(x &gt; y) &amp;&amp; (z &gt; y)</a:t>
                      </a:r>
                    </a:p>
                  </a:txBody>
                  <a:tcPr marL="91422" marR="914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6" charset="0"/>
                          <a:ea typeface="ヒラギノ角ゴ Pro W3" pitchFamily="-16" charset="-128"/>
                        </a:rPr>
                        <a:t>false</a:t>
                      </a:r>
                    </a:p>
                  </a:txBody>
                  <a:tcPr marL="91422" marR="914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6" charset="0"/>
                          <a:ea typeface="ヒラギノ角ゴ Pro W3" pitchFamily="-16" charset="-128"/>
                        </a:rPr>
                        <a:t>(x &lt;= z) || (y == z)</a:t>
                      </a:r>
                    </a:p>
                  </a:txBody>
                  <a:tcPr marL="91422" marR="914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6" charset="0"/>
                          <a:ea typeface="ヒラギノ角ゴ Pro W3" pitchFamily="-16" charset="-128"/>
                        </a:rPr>
                        <a:t>false</a:t>
                      </a:r>
                    </a:p>
                  </a:txBody>
                  <a:tcPr marL="91422" marR="914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7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6" charset="0"/>
                          <a:ea typeface="ヒラギノ角ゴ Pro W3" pitchFamily="-16" charset="-128"/>
                        </a:rPr>
                        <a:t>(x &lt;= z) || (y != z)</a:t>
                      </a:r>
                    </a:p>
                  </a:txBody>
                  <a:tcPr marL="91422" marR="914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6" charset="0"/>
                          <a:ea typeface="ヒラギノ角ゴ Pro W3" pitchFamily="-16" charset="-128"/>
                        </a:rPr>
                        <a:t>true</a:t>
                      </a:r>
                    </a:p>
                  </a:txBody>
                  <a:tcPr marL="91422" marR="914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6" charset="0"/>
                          <a:ea typeface="ヒラギノ角ゴ Pro W3" pitchFamily="-16" charset="-128"/>
                        </a:rPr>
                        <a:t>!(x &gt;= z)</a:t>
                      </a:r>
                    </a:p>
                  </a:txBody>
                  <a:tcPr marL="91422" marR="914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6" charset="0"/>
                          <a:ea typeface="ヒラギノ角ゴ Pro W3" pitchFamily="-16" charset="-128"/>
                        </a:rPr>
                        <a:t>false</a:t>
                      </a:r>
                    </a:p>
                  </a:txBody>
                  <a:tcPr marL="91422" marR="914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a:xfrm>
            <a:off x="152400" y="381000"/>
            <a:ext cx="7772400" cy="1371600"/>
          </a:xfrm>
        </p:spPr>
        <p:txBody>
          <a:bodyPr/>
          <a:lstStyle/>
          <a:p>
            <a:r>
              <a:rPr lang="en-US" altLang="en-US" sz="3600" dirty="0"/>
              <a:t>Divisible by </a:t>
            </a:r>
            <a:r>
              <a:rPr lang="en-US" altLang="en-US" sz="3600" u="sng" dirty="0"/>
              <a:t>5, 6</a:t>
            </a:r>
            <a:endParaRPr lang="en-US" altLang="en-US" sz="3600" b="1" i="0" dirty="0"/>
          </a:p>
        </p:txBody>
      </p:sp>
      <p:sp>
        <p:nvSpPr>
          <p:cNvPr id="108548" name="Text Box 3"/>
          <p:cNvSpPr txBox="1">
            <a:spLocks noChangeArrowheads="1"/>
          </p:cNvSpPr>
          <p:nvPr/>
        </p:nvSpPr>
        <p:spPr bwMode="auto">
          <a:xfrm>
            <a:off x="152400" y="1600200"/>
            <a:ext cx="8534400"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1771650" algn="l"/>
                <a:tab pos="3657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771650" algn="l"/>
                <a:tab pos="3657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1771650" algn="l"/>
                <a:tab pos="3657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771650" algn="l"/>
                <a:tab pos="3657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77165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9pPr>
          </a:lstStyle>
          <a:p>
            <a:pPr marL="342900" indent="-342900">
              <a:spcBef>
                <a:spcPct val="0"/>
              </a:spcBef>
              <a:buClr>
                <a:srgbClr val="D76213"/>
              </a:buClr>
              <a:buSzTx/>
              <a:buFont typeface="Wingdings" panose="05000000000000000000" pitchFamily="2" charset="2"/>
              <a:buChar char="v"/>
            </a:pPr>
            <a:r>
              <a:rPr lang="en-US" altLang="en-US" sz="2500" dirty="0"/>
              <a:t>Here is a program that checks </a:t>
            </a:r>
          </a:p>
          <a:p>
            <a:pPr marL="1085850" lvl="1" indent="-342900">
              <a:spcBef>
                <a:spcPct val="0"/>
              </a:spcBef>
              <a:buClr>
                <a:srgbClr val="D76213"/>
              </a:buClr>
              <a:buFont typeface="Wingdings" panose="05000000000000000000" pitchFamily="2" charset="2"/>
              <a:buChar char="v"/>
            </a:pPr>
            <a:r>
              <a:rPr lang="en-US" altLang="en-US" sz="2100" dirty="0"/>
              <a:t>whether a number is divisible by </a:t>
            </a:r>
            <a:r>
              <a:rPr lang="en-US" altLang="en-US" sz="2100" u="sng" dirty="0"/>
              <a:t>5</a:t>
            </a:r>
            <a:r>
              <a:rPr lang="en-US" altLang="en-US" sz="2100" dirty="0"/>
              <a:t> and </a:t>
            </a:r>
            <a:r>
              <a:rPr lang="en-US" altLang="en-US" sz="2100" u="sng" dirty="0"/>
              <a:t>6</a:t>
            </a:r>
            <a:r>
              <a:rPr lang="en-US" altLang="en-US" sz="2100" dirty="0"/>
              <a:t>, </a:t>
            </a:r>
          </a:p>
          <a:p>
            <a:pPr marL="1085850" lvl="1" indent="-342900">
              <a:spcBef>
                <a:spcPct val="0"/>
              </a:spcBef>
              <a:buClr>
                <a:srgbClr val="D76213"/>
              </a:buClr>
              <a:buFont typeface="Wingdings" panose="05000000000000000000" pitchFamily="2" charset="2"/>
              <a:buChar char="v"/>
            </a:pPr>
            <a:r>
              <a:rPr lang="en-US" altLang="en-US" sz="2100" dirty="0"/>
              <a:t>whether a number is divisible by </a:t>
            </a:r>
            <a:r>
              <a:rPr lang="en-US" altLang="en-US" sz="2100" u="sng" dirty="0"/>
              <a:t>5</a:t>
            </a:r>
            <a:r>
              <a:rPr lang="en-US" altLang="en-US" sz="2100" dirty="0"/>
              <a:t> or </a:t>
            </a:r>
            <a:r>
              <a:rPr lang="en-US" altLang="en-US" sz="2100" u="sng" dirty="0"/>
              <a:t>6</a:t>
            </a:r>
            <a:r>
              <a:rPr lang="en-US" altLang="en-US" sz="2100" dirty="0"/>
              <a:t>, </a:t>
            </a:r>
          </a:p>
          <a:p>
            <a:pPr marL="1085850" lvl="1" indent="-342900">
              <a:spcBef>
                <a:spcPct val="0"/>
              </a:spcBef>
              <a:buClr>
                <a:srgbClr val="D76213"/>
              </a:buClr>
              <a:buFont typeface="Wingdings" panose="05000000000000000000" pitchFamily="2" charset="2"/>
              <a:buChar char="v"/>
            </a:pPr>
            <a:r>
              <a:rPr lang="en-US" altLang="en-US" sz="2100" dirty="0"/>
              <a:t>whether a number is divisible by </a:t>
            </a:r>
            <a:r>
              <a:rPr lang="en-US" altLang="en-US" sz="2100" u="sng" dirty="0"/>
              <a:t>5</a:t>
            </a:r>
            <a:r>
              <a:rPr lang="en-US" altLang="en-US" sz="2100" dirty="0"/>
              <a:t> or </a:t>
            </a:r>
            <a:r>
              <a:rPr lang="en-US" altLang="en-US" sz="2100" u="sng" dirty="0"/>
              <a:t>6</a:t>
            </a:r>
            <a:r>
              <a:rPr lang="en-US" altLang="en-US" sz="2100" dirty="0"/>
              <a:t> but not both </a:t>
            </a:r>
          </a:p>
          <a:p>
            <a:pPr marL="1085850" lvl="1" indent="-342900">
              <a:spcBef>
                <a:spcPct val="0"/>
              </a:spcBef>
              <a:buClr>
                <a:srgbClr val="D76213"/>
              </a:buClr>
              <a:buFont typeface="Wingdings" panose="05000000000000000000" pitchFamily="2" charset="2"/>
              <a:buChar char="v"/>
            </a:pPr>
            <a:r>
              <a:rPr lang="en-US" altLang="en-US" sz="2100" dirty="0"/>
              <a:t>and whether a number is </a:t>
            </a:r>
            <a:r>
              <a:rPr lang="en-US" sz="2000" dirty="0"/>
              <a:t>not divisible by both 5 and 6  </a:t>
            </a:r>
            <a:r>
              <a:rPr lang="en-US" sz="2000" dirty="0">
                <a:solidFill>
                  <a:srgbClr val="FF0000"/>
                </a:solidFill>
              </a:rPr>
              <a:t>w5</a:t>
            </a:r>
            <a:endParaRPr lang="en-US" altLang="en-US" sz="2000" dirty="0">
              <a:solidFill>
                <a:srgbClr val="FF0000"/>
              </a:solidFill>
            </a:endParaRPr>
          </a:p>
        </p:txBody>
      </p:sp>
      <p:sp>
        <p:nvSpPr>
          <p:cNvPr id="5"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Liang, Introduction to Java Programming, 11th Edition, (c) 2018 Pearson Education, Inc. All rights reserved.</a:t>
            </a:r>
          </a:p>
        </p:txBody>
      </p:sp>
    </p:spTree>
    <p:extLst>
      <p:ext uri="{BB962C8B-B14F-4D97-AF65-F5344CB8AC3E}">
        <p14:creationId xmlns:p14="http://schemas.microsoft.com/office/powerpoint/2010/main" val="158086049"/>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a:xfrm>
            <a:off x="152400" y="381000"/>
            <a:ext cx="7772400" cy="1371600"/>
          </a:xfrm>
        </p:spPr>
        <p:txBody>
          <a:bodyPr/>
          <a:lstStyle/>
          <a:p>
            <a:r>
              <a:rPr lang="en-US" altLang="en-US" sz="3600" b="1" i="0" dirty="0"/>
              <a:t>Example</a:t>
            </a:r>
          </a:p>
        </p:txBody>
      </p:sp>
      <p:sp>
        <p:nvSpPr>
          <p:cNvPr id="110596" name="Text Box 3"/>
          <p:cNvSpPr txBox="1">
            <a:spLocks noChangeArrowheads="1"/>
          </p:cNvSpPr>
          <p:nvPr/>
        </p:nvSpPr>
        <p:spPr bwMode="auto">
          <a:xfrm>
            <a:off x="0" y="1447800"/>
            <a:ext cx="8915400" cy="1615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Monotype Sorts" pitchFamily="2" charset="2"/>
              <a:buChar char="F"/>
              <a:tabLst>
                <a:tab pos="1771650" algn="l"/>
                <a:tab pos="3657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771650" algn="l"/>
                <a:tab pos="3657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1771650" algn="l"/>
                <a:tab pos="3657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771650" algn="l"/>
                <a:tab pos="3657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77165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1800" dirty="0"/>
          </a:p>
          <a:p>
            <a:pPr>
              <a:spcBef>
                <a:spcPct val="50000"/>
              </a:spcBef>
              <a:buClrTx/>
              <a:buSzTx/>
              <a:buFontTx/>
              <a:buNone/>
            </a:pPr>
            <a:endParaRPr lang="en-US" altLang="en-US" sz="1800" dirty="0"/>
          </a:p>
          <a:p>
            <a:pPr>
              <a:spcBef>
                <a:spcPct val="50000"/>
              </a:spcBef>
              <a:buClrTx/>
              <a:buSzTx/>
              <a:buFontTx/>
              <a:buNone/>
            </a:pPr>
            <a:endParaRPr lang="en-US" altLang="en-US" sz="1800" dirty="0"/>
          </a:p>
          <a:p>
            <a:pPr>
              <a:spcBef>
                <a:spcPct val="50000"/>
              </a:spcBef>
              <a:buClrTx/>
              <a:buSzTx/>
              <a:buFontTx/>
              <a:buNone/>
            </a:pPr>
            <a:endParaRPr lang="en-US" altLang="en-US" sz="1800" dirty="0"/>
          </a:p>
        </p:txBody>
      </p:sp>
      <p:sp>
        <p:nvSpPr>
          <p:cNvPr id="5"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Liang, Introduction to Java Programming, 11th Edition, (c) 2018 Pearson Education, Inc. All rights reserved.</a:t>
            </a:r>
          </a:p>
        </p:txBody>
      </p:sp>
      <p:sp>
        <p:nvSpPr>
          <p:cNvPr id="2" name="TextBox 1"/>
          <p:cNvSpPr txBox="1"/>
          <p:nvPr/>
        </p:nvSpPr>
        <p:spPr>
          <a:xfrm>
            <a:off x="304800" y="1828800"/>
            <a:ext cx="8153400" cy="1200329"/>
          </a:xfrm>
          <a:prstGeom prst="rect">
            <a:avLst/>
          </a:prstGeom>
          <a:noFill/>
          <a:ln w="28575">
            <a:solidFill>
              <a:srgbClr val="00B050"/>
            </a:solidFill>
          </a:ln>
        </p:spPr>
        <p:txBody>
          <a:bodyPr wrap="square" rtlCol="0">
            <a:spAutoFit/>
          </a:bodyPr>
          <a:lstStyle/>
          <a:p>
            <a:r>
              <a:rPr lang="en-US" dirty="0"/>
              <a:t>Enter an integer: 24</a:t>
            </a:r>
          </a:p>
          <a:p>
            <a:r>
              <a:rPr lang="en-US" dirty="0"/>
              <a:t>24 is divisible by 5 or 6.</a:t>
            </a:r>
          </a:p>
          <a:p>
            <a:r>
              <a:rPr lang="en-US" dirty="0"/>
              <a:t>24 is divisible by 5 or 6, but not both.</a:t>
            </a:r>
          </a:p>
          <a:p>
            <a:r>
              <a:rPr lang="en-US" dirty="0"/>
              <a:t>24 not divisible by both 5 and 6.</a:t>
            </a:r>
          </a:p>
        </p:txBody>
      </p:sp>
      <p:sp>
        <p:nvSpPr>
          <p:cNvPr id="6" name="TextBox 5"/>
          <p:cNvSpPr txBox="1"/>
          <p:nvPr/>
        </p:nvSpPr>
        <p:spPr>
          <a:xfrm>
            <a:off x="304800" y="3444627"/>
            <a:ext cx="8153400" cy="923330"/>
          </a:xfrm>
          <a:prstGeom prst="rect">
            <a:avLst/>
          </a:prstGeom>
          <a:noFill/>
          <a:ln w="28575">
            <a:solidFill>
              <a:srgbClr val="00B050"/>
            </a:solidFill>
          </a:ln>
        </p:spPr>
        <p:txBody>
          <a:bodyPr wrap="square" rtlCol="0">
            <a:spAutoFit/>
          </a:bodyPr>
          <a:lstStyle/>
          <a:p>
            <a:r>
              <a:rPr lang="en-US" dirty="0"/>
              <a:t>Enter an integer: 30</a:t>
            </a:r>
          </a:p>
          <a:p>
            <a:r>
              <a:rPr lang="en-US" dirty="0"/>
              <a:t>30 is divisible by 5 and 6.</a:t>
            </a:r>
          </a:p>
          <a:p>
            <a:r>
              <a:rPr lang="en-US" dirty="0"/>
              <a:t>30 is divisible by 5 or 6.</a:t>
            </a:r>
          </a:p>
        </p:txBody>
      </p:sp>
      <p:sp>
        <p:nvSpPr>
          <p:cNvPr id="7" name="TextBox 6">
            <a:extLst>
              <a:ext uri="{FF2B5EF4-FFF2-40B4-BE49-F238E27FC236}">
                <a16:creationId xmlns:a16="http://schemas.microsoft.com/office/drawing/2014/main" id="{8FB9FEE2-B496-4AE9-AFD9-BA5E9E1499FD}"/>
              </a:ext>
            </a:extLst>
          </p:cNvPr>
          <p:cNvSpPr txBox="1"/>
          <p:nvPr/>
        </p:nvSpPr>
        <p:spPr>
          <a:xfrm>
            <a:off x="332667" y="4748957"/>
            <a:ext cx="8153400" cy="646331"/>
          </a:xfrm>
          <a:prstGeom prst="rect">
            <a:avLst/>
          </a:prstGeom>
          <a:noFill/>
          <a:ln w="28575">
            <a:solidFill>
              <a:srgbClr val="00B050"/>
            </a:solidFill>
          </a:ln>
        </p:spPr>
        <p:txBody>
          <a:bodyPr wrap="square" rtlCol="0">
            <a:spAutoFit/>
          </a:bodyPr>
          <a:lstStyle/>
          <a:p>
            <a:r>
              <a:rPr lang="en-US" dirty="0"/>
              <a:t>Enter an integer: 23</a:t>
            </a:r>
          </a:p>
          <a:p>
            <a:r>
              <a:rPr lang="en-US" dirty="0"/>
              <a:t>23 not divisible by both 5 and 6.</a:t>
            </a:r>
          </a:p>
        </p:txBody>
      </p:sp>
    </p:spTree>
    <p:extLst>
      <p:ext uri="{BB962C8B-B14F-4D97-AF65-F5344CB8AC3E}">
        <p14:creationId xmlns:p14="http://schemas.microsoft.com/office/powerpoint/2010/main" val="2809558618"/>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a:extLst>
              <a:ext uri="{FF2B5EF4-FFF2-40B4-BE49-F238E27FC236}">
                <a16:creationId xmlns:a16="http://schemas.microsoft.com/office/drawing/2014/main" id="{5BB92596-D909-4A23-B2B0-428C05192767}"/>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SzTx/>
              <a:defRPr/>
            </a:pPr>
            <a:fld id="{72ABDD60-C916-4E7C-B9DB-0F856189BA88}" type="slidenum">
              <a:rPr lang="en-US" smtClean="0"/>
              <a:pPr>
                <a:spcBef>
                  <a:spcPct val="0"/>
                </a:spcBef>
                <a:buSzTx/>
                <a:defRPr/>
              </a:pPr>
              <a:t>85</a:t>
            </a:fld>
            <a:endParaRPr lang="en-US" altLang="en-US" sz="1400">
              <a:latin typeface="Times New Roman" panose="02020603050405020304" pitchFamily="18" charset="0"/>
              <a:sym typeface="Arial" panose="020B0604020202020204" pitchFamily="34" charset="0"/>
            </a:endParaRPr>
          </a:p>
        </p:txBody>
      </p:sp>
      <p:sp>
        <p:nvSpPr>
          <p:cNvPr id="86019" name="Rectangle 2">
            <a:extLst>
              <a:ext uri="{FF2B5EF4-FFF2-40B4-BE49-F238E27FC236}">
                <a16:creationId xmlns:a16="http://schemas.microsoft.com/office/drawing/2014/main" id="{43943596-B53C-4CFE-874A-15EFFCEAA336}"/>
              </a:ext>
            </a:extLst>
          </p:cNvPr>
          <p:cNvSpPr txBox="1">
            <a:spLocks noGrp="1"/>
          </p:cNvSpPr>
          <p:nvPr>
            <p:ph type="title"/>
          </p:nvPr>
        </p:nvSpPr>
        <p:spPr>
          <a:xfrm>
            <a:off x="76200" y="838200"/>
            <a:ext cx="7772400" cy="685800"/>
          </a:xfrm>
          <a:noFill/>
        </p:spPr>
        <p:txBody>
          <a:bodyPr/>
          <a:lstStyle/>
          <a:p>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Leap Year  - Class exercise </a:t>
            </a:r>
          </a:p>
        </p:txBody>
      </p:sp>
      <p:sp>
        <p:nvSpPr>
          <p:cNvPr id="86020" name="Text Box 3">
            <a:extLst>
              <a:ext uri="{FF2B5EF4-FFF2-40B4-BE49-F238E27FC236}">
                <a16:creationId xmlns:a16="http://schemas.microsoft.com/office/drawing/2014/main" id="{ABA0500C-0A53-462F-9CA7-F572B939D980}"/>
              </a:ext>
            </a:extLst>
          </p:cNvPr>
          <p:cNvSpPr txBox="1">
            <a:spLocks noChangeArrowheads="1"/>
          </p:cNvSpPr>
          <p:nvPr/>
        </p:nvSpPr>
        <p:spPr bwMode="auto">
          <a:xfrm>
            <a:off x="76200" y="2057400"/>
            <a:ext cx="85693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771650" algn="l"/>
                <a:tab pos="3657600" algn="l"/>
              </a:tabLst>
              <a:defRPr>
                <a:solidFill>
                  <a:schemeClr val="tx1"/>
                </a:solidFill>
                <a:latin typeface="Arial" panose="020B0604020202020204" pitchFamily="34" charset="0"/>
                <a:cs typeface="Arial" panose="020B0604020202020204" pitchFamily="34" charset="0"/>
              </a:defRPr>
            </a:lvl1pPr>
            <a:lvl2pPr marL="742950" indent="-285750">
              <a:tabLst>
                <a:tab pos="1771650" algn="l"/>
                <a:tab pos="3657600" algn="l"/>
              </a:tabLst>
              <a:defRPr>
                <a:solidFill>
                  <a:schemeClr val="tx1"/>
                </a:solidFill>
                <a:latin typeface="Arial" panose="020B0604020202020204" pitchFamily="34" charset="0"/>
                <a:cs typeface="Arial" panose="020B0604020202020204" pitchFamily="34" charset="0"/>
              </a:defRPr>
            </a:lvl2pPr>
            <a:lvl3pPr marL="1143000" indent="-228600">
              <a:tabLst>
                <a:tab pos="1771650" algn="l"/>
                <a:tab pos="3657600" algn="l"/>
              </a:tabLst>
              <a:defRPr>
                <a:solidFill>
                  <a:schemeClr val="tx1"/>
                </a:solidFill>
                <a:latin typeface="Arial" panose="020B0604020202020204" pitchFamily="34" charset="0"/>
                <a:cs typeface="Arial" panose="020B0604020202020204" pitchFamily="34" charset="0"/>
              </a:defRPr>
            </a:lvl3pPr>
            <a:lvl4pPr marL="1600200" indent="-228600">
              <a:tabLst>
                <a:tab pos="1771650" algn="l"/>
                <a:tab pos="3657600" algn="l"/>
              </a:tabLst>
              <a:defRPr>
                <a:solidFill>
                  <a:schemeClr val="tx1"/>
                </a:solidFill>
                <a:latin typeface="Arial" panose="020B0604020202020204" pitchFamily="34" charset="0"/>
                <a:cs typeface="Arial" panose="020B0604020202020204" pitchFamily="34" charset="0"/>
              </a:defRPr>
            </a:lvl4pPr>
            <a:lvl5pPr marL="2057400" indent="-228600">
              <a:tabLst>
                <a:tab pos="1771650" algn="l"/>
                <a:tab pos="36576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771650" algn="l"/>
                <a:tab pos="36576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771650" algn="l"/>
                <a:tab pos="36576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771650" algn="l"/>
                <a:tab pos="36576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771650" algn="l"/>
                <a:tab pos="3657600" algn="l"/>
              </a:tabLst>
              <a:defRPr>
                <a:solidFill>
                  <a:schemeClr val="tx1"/>
                </a:solidFill>
                <a:latin typeface="Arial" panose="020B0604020202020204" pitchFamily="34" charset="0"/>
                <a:cs typeface="Arial" panose="020B0604020202020204" pitchFamily="34" charset="0"/>
              </a:defRPr>
            </a:lvl9pPr>
          </a:lstStyle>
          <a:p>
            <a:r>
              <a:rPr lang="en-US" altLang="en-US" sz="2400" dirty="0">
                <a:latin typeface="Times New Roman" panose="02020603050405020304" pitchFamily="18" charset="0"/>
              </a:rPr>
              <a:t>Write a program that lets the user enter a year and checks whether it is a leap year.</a:t>
            </a:r>
            <a:endParaRPr lang="en-US" altLang="en-US" sz="2400" b="1" i="1" dirty="0">
              <a:latin typeface="Times New Roman" panose="02020603050405020304" pitchFamily="18" charset="0"/>
            </a:endParaRPr>
          </a:p>
          <a:p>
            <a:endParaRPr lang="en-US" altLang="en-US" sz="2400" dirty="0">
              <a:latin typeface="Times New Roman" panose="02020603050405020304" pitchFamily="18" charset="0"/>
            </a:endParaRPr>
          </a:p>
          <a:p>
            <a:r>
              <a:rPr lang="en-US" altLang="en-US" sz="2400" dirty="0">
                <a:latin typeface="Times New Roman" panose="02020603050405020304" pitchFamily="18" charset="0"/>
              </a:rPr>
              <a:t>A year is a </a:t>
            </a:r>
            <a:r>
              <a:rPr lang="en-US" altLang="en-US" sz="2400" i="1" dirty="0">
                <a:latin typeface="Times New Roman" panose="02020603050405020304" pitchFamily="18" charset="0"/>
              </a:rPr>
              <a:t>leap year</a:t>
            </a:r>
            <a:r>
              <a:rPr lang="en-US" altLang="en-US" sz="2400" dirty="0">
                <a:latin typeface="Times New Roman" panose="02020603050405020304" pitchFamily="18" charset="0"/>
              </a:rPr>
              <a:t> if it is divisible by </a:t>
            </a:r>
            <a:r>
              <a:rPr lang="en-US" altLang="en-US" sz="2400" u="sng" dirty="0">
                <a:latin typeface="Times New Roman" panose="02020603050405020304" pitchFamily="18" charset="0"/>
              </a:rPr>
              <a:t>4</a:t>
            </a:r>
            <a:r>
              <a:rPr lang="en-US" altLang="en-US" sz="2400" dirty="0">
                <a:latin typeface="Times New Roman" panose="02020603050405020304" pitchFamily="18" charset="0"/>
              </a:rPr>
              <a:t> but not by </a:t>
            </a:r>
            <a:r>
              <a:rPr lang="en-US" altLang="en-US" sz="2400" u="sng" dirty="0">
                <a:latin typeface="Times New Roman" panose="02020603050405020304" pitchFamily="18" charset="0"/>
              </a:rPr>
              <a:t>100</a:t>
            </a:r>
            <a:r>
              <a:rPr lang="en-US" altLang="en-US" sz="2400" dirty="0">
                <a:latin typeface="Times New Roman" panose="02020603050405020304" pitchFamily="18" charset="0"/>
              </a:rPr>
              <a:t> or if it is divisible by </a:t>
            </a:r>
            <a:r>
              <a:rPr lang="en-US" altLang="en-US" sz="2400" u="sng" dirty="0">
                <a:latin typeface="Times New Roman" panose="02020603050405020304" pitchFamily="18" charset="0"/>
              </a:rPr>
              <a:t>400</a:t>
            </a:r>
            <a:r>
              <a:rPr lang="en-US" altLang="en-US" sz="2400" dirty="0">
                <a:latin typeface="Times New Roman" panose="02020603050405020304" pitchFamily="18" charset="0"/>
              </a:rPr>
              <a:t>. </a:t>
            </a:r>
            <a:r>
              <a:rPr lang="en-US" altLang="en-US" sz="2400" dirty="0">
                <a:solidFill>
                  <a:srgbClr val="FF0000"/>
                </a:solidFill>
                <a:latin typeface="Times New Roman" panose="02020603050405020304" pitchFamily="18" charset="0"/>
              </a:rPr>
              <a:t>w5</a:t>
            </a:r>
            <a:endParaRPr lang="en-US" altLang="en-US" sz="2400" u="sng" dirty="0">
              <a:solidFill>
                <a:srgbClr val="FF0000"/>
              </a:solidFill>
              <a:latin typeface="Times New Roman" panose="02020603050405020304" pitchFamily="18"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6DDD-896B-4428-877A-8E6AF01750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FB740E-EF41-4E22-891C-950204AEDDFB}"/>
              </a:ext>
            </a:extLst>
          </p:cNvPr>
          <p:cNvSpPr>
            <a:spLocks noGrp="1"/>
          </p:cNvSpPr>
          <p:nvPr>
            <p:ph idx="1"/>
          </p:nvPr>
        </p:nvSpPr>
        <p:spPr/>
        <p:txBody>
          <a:bodyPr/>
          <a:lstStyle/>
          <a:p>
            <a:r>
              <a:rPr lang="en-US" altLang="en-US" dirty="0">
                <a:latin typeface="Times New Roman" panose="02020603050405020304" pitchFamily="18" charset="0"/>
              </a:rPr>
              <a:t>(year % 4 == 0 &amp;&amp; year % 100 != 0) || (year % 400 == 0)</a:t>
            </a:r>
          </a:p>
          <a:p>
            <a:endParaRPr lang="en-US" dirty="0"/>
          </a:p>
        </p:txBody>
      </p:sp>
    </p:spTree>
    <p:extLst>
      <p:ext uri="{BB962C8B-B14F-4D97-AF65-F5344CB8AC3E}">
        <p14:creationId xmlns:p14="http://schemas.microsoft.com/office/powerpoint/2010/main" val="38415493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8DF15A7-BD81-4B6B-8690-CA2FB553674C}"/>
              </a:ext>
            </a:extLst>
          </p:cNvPr>
          <p:cNvSpPr txBox="1">
            <a:spLocks noGrp="1"/>
          </p:cNvSpPr>
          <p:nvPr>
            <p:ph type="title"/>
          </p:nvPr>
        </p:nvSpPr>
        <p:spPr>
          <a:xfrm>
            <a:off x="152400" y="896937"/>
            <a:ext cx="8640763" cy="460375"/>
          </a:xfrm>
        </p:spPr>
        <p:txBody>
          <a:bodyPr/>
          <a:lstStyle/>
          <a:p>
            <a:pPr>
              <a:spcBef>
                <a:spcPct val="0"/>
              </a:spcBef>
              <a:buFont typeface="Times New Roman" panose="02020603050405020304" pitchFamily="18" charset="0"/>
              <a:buNone/>
            </a:pPr>
            <a:r>
              <a:rPr lang="en-US" altLang="en-US" sz="3600" dirty="0">
                <a:latin typeface="Times New Roman" panose="02020603050405020304" pitchFamily="18" charset="0"/>
                <a:cs typeface="Times New Roman" panose="02020603050405020304" pitchFamily="18" charset="0"/>
                <a:sym typeface="Times New Roman" panose="02020603050405020304" pitchFamily="18" charset="0"/>
              </a:rPr>
              <a:t>Problem: Lottery - Class exercise</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88067" name="Rectangle 3">
            <a:extLst>
              <a:ext uri="{FF2B5EF4-FFF2-40B4-BE49-F238E27FC236}">
                <a16:creationId xmlns:a16="http://schemas.microsoft.com/office/drawing/2014/main" id="{9F356582-726E-445A-BCF1-7710FC862876}"/>
              </a:ext>
            </a:extLst>
          </p:cNvPr>
          <p:cNvSpPr txBox="1">
            <a:spLocks noGrp="1"/>
          </p:cNvSpPr>
          <p:nvPr>
            <p:ph type="body" idx="1"/>
          </p:nvPr>
        </p:nvSpPr>
        <p:spPr>
          <a:xfrm>
            <a:off x="230187" y="1712623"/>
            <a:ext cx="8683625" cy="1690687"/>
          </a:xfrm>
        </p:spPr>
        <p:txBody>
          <a:bodyPr/>
          <a:lstStyle/>
          <a:p>
            <a:pPr marL="0" indent="0">
              <a:buSzTx/>
              <a:buFont typeface="Monotype Sorts" pitchFamily="2" charset="2"/>
              <a:buNone/>
            </a:pPr>
            <a:r>
              <a:rPr lang="en-US" dirty="0">
                <a:latin typeface="Arial" panose="020B0604020202020204" pitchFamily="34" charset="0"/>
                <a:cs typeface="Arial" panose="020B0604020202020204" pitchFamily="34" charset="0"/>
              </a:rPr>
              <a:t>Write a program that </a:t>
            </a:r>
            <a:r>
              <a:rPr lang="en-US" dirty="0">
                <a:solidFill>
                  <a:srgbClr val="000000"/>
                </a:solidFill>
                <a:latin typeface="Arial" panose="020B0604020202020204" pitchFamily="34" charset="0"/>
                <a:cs typeface="Arial" panose="020B0604020202020204" pitchFamily="34" charset="0"/>
                <a:sym typeface="Arial" panose="020B0604020202020204" pitchFamily="34" charset="0"/>
              </a:rPr>
              <a:t>r</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andomly generates a lottery of a two-digit number, prompts the user to enter a two-digit number, and determines whether the user wins according to the following rule: </a:t>
            </a:r>
            <a:r>
              <a:rPr lang="en-US" altLang="en-US" dirty="0">
                <a:solidFill>
                  <a:srgbClr val="FF0000"/>
                </a:solidFill>
                <a:latin typeface="Arial" panose="020B0604020202020204" pitchFamily="34" charset="0"/>
                <a:cs typeface="Arial" panose="020B0604020202020204" pitchFamily="34" charset="0"/>
                <a:sym typeface="Arial" panose="020B0604020202020204" pitchFamily="34" charset="0"/>
              </a:rPr>
              <a:t>P5</a:t>
            </a:r>
          </a:p>
        </p:txBody>
      </p:sp>
      <p:sp>
        <p:nvSpPr>
          <p:cNvPr id="88068" name="Text Box 6">
            <a:extLst>
              <a:ext uri="{FF2B5EF4-FFF2-40B4-BE49-F238E27FC236}">
                <a16:creationId xmlns:a16="http://schemas.microsoft.com/office/drawing/2014/main" id="{AE3C0131-961D-464B-8E81-8DF35B6A2308}"/>
              </a:ext>
            </a:extLst>
          </p:cNvPr>
          <p:cNvSpPr txBox="1">
            <a:spLocks noChangeArrowheads="1"/>
          </p:cNvSpPr>
          <p:nvPr/>
        </p:nvSpPr>
        <p:spPr bwMode="auto">
          <a:xfrm>
            <a:off x="541337" y="3352800"/>
            <a:ext cx="837247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Char char="v"/>
            </a:pPr>
            <a:r>
              <a:rPr lang="en-US" altLang="en-US" sz="2000" dirty="0">
                <a:latin typeface="Times New Roman" panose="02020603050405020304" pitchFamily="18" charset="0"/>
              </a:rPr>
              <a:t>If the user input matches the lottery in exact order, the award is $10,000.</a:t>
            </a:r>
          </a:p>
          <a:p>
            <a:pPr>
              <a:buFont typeface="Wingdings" panose="05000000000000000000" pitchFamily="2" charset="2"/>
              <a:buChar char="v"/>
            </a:pPr>
            <a:endParaRPr lang="en-US" altLang="en-US" sz="2000" dirty="0">
              <a:latin typeface="Times New Roman" panose="02020603050405020304" pitchFamily="18" charset="0"/>
            </a:endParaRPr>
          </a:p>
          <a:p>
            <a:pPr>
              <a:buFont typeface="Wingdings" panose="05000000000000000000" pitchFamily="2" charset="2"/>
              <a:buChar char="v"/>
            </a:pPr>
            <a:r>
              <a:rPr lang="en-US" altLang="en-US" sz="2000" dirty="0">
                <a:latin typeface="Times New Roman" panose="02020603050405020304" pitchFamily="18" charset="0"/>
              </a:rPr>
              <a:t>If the user input matches the lottery, the award is $3,000.</a:t>
            </a:r>
          </a:p>
          <a:p>
            <a:pPr>
              <a:buFont typeface="Wingdings" panose="05000000000000000000" pitchFamily="2" charset="2"/>
              <a:buChar char="v"/>
            </a:pPr>
            <a:endParaRPr lang="en-US" altLang="en-US" sz="2000" dirty="0">
              <a:latin typeface="Times New Roman" panose="02020603050405020304" pitchFamily="18" charset="0"/>
            </a:endParaRPr>
          </a:p>
          <a:p>
            <a:pPr>
              <a:buFont typeface="Wingdings" panose="05000000000000000000" pitchFamily="2" charset="2"/>
              <a:buChar char="v"/>
            </a:pPr>
            <a:r>
              <a:rPr lang="en-US" altLang="en-US" sz="2000" dirty="0">
                <a:latin typeface="Times New Roman" panose="02020603050405020304" pitchFamily="18" charset="0"/>
              </a:rPr>
              <a:t>If one digit in the user input matches a digit in the lottery, the award is $1,000.</a:t>
            </a:r>
          </a:p>
          <a:p>
            <a:pPr>
              <a:buFont typeface="Wingdings" panose="05000000000000000000" pitchFamily="2" charset="2"/>
              <a:buChar char="v"/>
            </a:pPr>
            <a:endParaRPr lang="en-US" altLang="en-US" sz="2000" dirty="0">
              <a:latin typeface="Times New Roman" panose="02020603050405020304" pitchFamily="18" charset="0"/>
            </a:endParaRPr>
          </a:p>
          <a:p>
            <a:pPr>
              <a:buFont typeface="Wingdings" panose="05000000000000000000" pitchFamily="2" charset="2"/>
              <a:buChar char="v"/>
            </a:pPr>
            <a:r>
              <a:rPr lang="en-US" altLang="en-US" sz="2000" dirty="0">
                <a:latin typeface="Times New Roman" panose="02020603050405020304" pitchFamily="18" charset="0"/>
              </a:rPr>
              <a:t>Else no award</a:t>
            </a:r>
          </a:p>
        </p:txBody>
      </p:sp>
    </p:spTree>
    <p:extLst>
      <p:ext uri="{BB962C8B-B14F-4D97-AF65-F5344CB8AC3E}">
        <p14:creationId xmlns:p14="http://schemas.microsoft.com/office/powerpoint/2010/main" val="157022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8DD11E8A-BEBC-4E7F-BA68-1D20F343C867}"/>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The </a:t>
            </a:r>
            <a:r>
              <a:rPr lang="en-US" altLang="en-US" sz="3400" dirty="0">
                <a:latin typeface="Courier New" panose="02070309020205020404" pitchFamily="49" charset="0"/>
                <a:cs typeface="Courier New" panose="02070309020205020404" pitchFamily="49" charset="0"/>
              </a:rPr>
              <a:t>if</a:t>
            </a:r>
            <a:r>
              <a:rPr lang="en-US" altLang="en-US" sz="3400" dirty="0"/>
              <a:t> Statement</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B6F1AEF6-DB2C-40FB-A23B-C605BC290BF4}"/>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4.2</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5F5F5F"/>
        </a:dk1>
        <a:lt1>
          <a:srgbClr val="DDDDDD"/>
        </a:lt1>
        <a:dk2>
          <a:srgbClr val="000000"/>
        </a:dk2>
        <a:lt2>
          <a:srgbClr val="FFFFFF"/>
        </a:lt2>
        <a:accent1>
          <a:srgbClr val="3366FF"/>
        </a:accent1>
        <a:accent2>
          <a:srgbClr val="009900"/>
        </a:accent2>
        <a:accent3>
          <a:srgbClr val="AAAAAA"/>
        </a:accent3>
        <a:accent4>
          <a:srgbClr val="BDBDBD"/>
        </a:accent4>
        <a:accent5>
          <a:srgbClr val="ADB8FF"/>
        </a:accent5>
        <a:accent6>
          <a:srgbClr val="008A00"/>
        </a:accent6>
        <a:hlink>
          <a:srgbClr val="FF0033"/>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68686"/>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38826</TotalTime>
  <Words>3664</Words>
  <Application>Microsoft Office PowerPoint</Application>
  <PresentationFormat>On-screen Show (4:3)</PresentationFormat>
  <Paragraphs>676</Paragraphs>
  <Slides>87</Slides>
  <Notes>28</Notes>
  <HiddenSlides>0</HiddenSlides>
  <MMClips>0</MMClips>
  <ScaleCrop>false</ScaleCrop>
  <HeadingPairs>
    <vt:vector size="10"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87</vt:i4>
      </vt:variant>
      <vt:variant>
        <vt:lpstr>Custom Shows</vt:lpstr>
      </vt:variant>
      <vt:variant>
        <vt:i4>1</vt:i4>
      </vt:variant>
    </vt:vector>
  </HeadingPairs>
  <TitlesOfParts>
    <vt:vector size="103" baseType="lpstr">
      <vt:lpstr>Arial</vt:lpstr>
      <vt:lpstr>Calibri</vt:lpstr>
      <vt:lpstr>Calibri Light</vt:lpstr>
      <vt:lpstr>Courier New</vt:lpstr>
      <vt:lpstr>Forte</vt:lpstr>
      <vt:lpstr>Goudy Sans Book</vt:lpstr>
      <vt:lpstr>Goudy Sans Medium</vt:lpstr>
      <vt:lpstr>I Times Italic</vt:lpstr>
      <vt:lpstr>Monotype Sorts</vt:lpstr>
      <vt:lpstr>Times</vt:lpstr>
      <vt:lpstr>Times New Roman</vt:lpstr>
      <vt:lpstr>Wingdings</vt:lpstr>
      <vt:lpstr>Default Design</vt:lpstr>
      <vt:lpstr>Custom Design</vt:lpstr>
      <vt:lpstr>Picture</vt:lpstr>
      <vt:lpstr>PowerPoint Presentation</vt:lpstr>
      <vt:lpstr>Motivations</vt:lpstr>
      <vt:lpstr>The boolean Type and Operators</vt:lpstr>
      <vt:lpstr>PowerPoint Presentation</vt:lpstr>
      <vt:lpstr>Relational Operators</vt:lpstr>
      <vt:lpstr>Relational Operators</vt:lpstr>
      <vt:lpstr>Relational Expressions</vt:lpstr>
      <vt:lpstr>Relational Expressions</vt:lpstr>
      <vt:lpstr>PowerPoint Presentation</vt:lpstr>
      <vt:lpstr>Flowchart for Evaluating a Decision</vt:lpstr>
      <vt:lpstr>The if Statement</vt:lpstr>
      <vt:lpstr>Flowchart for Evaluating a Decision</vt:lpstr>
      <vt:lpstr>The if Statement</vt:lpstr>
      <vt:lpstr>The if Statement-What Happens</vt:lpstr>
      <vt:lpstr>if Statement in Program 4-2</vt:lpstr>
      <vt:lpstr>if Statement in Program 4-2</vt:lpstr>
      <vt:lpstr>Flowchart for Program 4-2 Lines 21 and 22</vt:lpstr>
      <vt:lpstr>if Statement Notes</vt:lpstr>
      <vt:lpstr>Caution</vt:lpstr>
      <vt:lpstr>Note</vt:lpstr>
      <vt:lpstr>PowerPoint Presentation</vt:lpstr>
      <vt:lpstr>Expanding the if Statement</vt:lpstr>
      <vt:lpstr>PowerPoint Presentation</vt:lpstr>
      <vt:lpstr>Classroom Exercise</vt:lpstr>
      <vt:lpstr>PowerPoint Presentation</vt:lpstr>
      <vt:lpstr>The if/else statement</vt:lpstr>
      <vt:lpstr>if-else Statement Flowcharts</vt:lpstr>
      <vt:lpstr>The Two-way if Statement</vt:lpstr>
      <vt:lpstr>The if/else statement</vt:lpstr>
      <vt:lpstr>if/else-What Happens</vt:lpstr>
      <vt:lpstr>Flowchart for Program 4-8 Lines 14 through 18</vt:lpstr>
      <vt:lpstr>The if/else statement and Modulus Operator in Program 4-8</vt:lpstr>
      <vt:lpstr>Testing the Divisor in Program 4-9</vt:lpstr>
      <vt:lpstr>Testing the Divisor in Program 4-9</vt:lpstr>
      <vt:lpstr>if-else Example</vt:lpstr>
      <vt:lpstr>Classroom Exercise</vt:lpstr>
      <vt:lpstr>Writing a Program</vt:lpstr>
      <vt:lpstr>PowerPoint Presentation</vt:lpstr>
      <vt:lpstr>Nested if Statements</vt:lpstr>
      <vt:lpstr>Nested if Statement Flowcharts</vt:lpstr>
      <vt:lpstr>PowerPoint Presentation</vt:lpstr>
      <vt:lpstr>Nested if Statement Flowcharts</vt:lpstr>
      <vt:lpstr>Alignment and Nested if Statements</vt:lpstr>
      <vt:lpstr>Another Flowchart for a Nested if Statement</vt:lpstr>
      <vt:lpstr>Nested if Statements</vt:lpstr>
      <vt:lpstr>Nested if Statements</vt:lpstr>
      <vt:lpstr>Use Proper Indentation!</vt:lpstr>
      <vt:lpstr>PowerPoint Presentation</vt:lpstr>
      <vt:lpstr>The if/else if Statement</vt:lpstr>
      <vt:lpstr>if/else if Format</vt:lpstr>
      <vt:lpstr>Multi-Way if-else Statements</vt:lpstr>
      <vt:lpstr>The if/else if Statement in Program 4-13</vt:lpstr>
      <vt:lpstr>Using a Trailing else to Catch Errors in Program 4-14</vt:lpstr>
      <vt:lpstr>Trace if-else statement</vt:lpstr>
      <vt:lpstr>Trace if-else statement</vt:lpstr>
      <vt:lpstr>Trace if-else statement</vt:lpstr>
      <vt:lpstr>Trace if-else statement</vt:lpstr>
      <vt:lpstr>Trace if-else statement</vt:lpstr>
      <vt:lpstr>Problem: Body Mass Index </vt:lpstr>
      <vt:lpstr>BagelShop</vt:lpstr>
      <vt:lpstr>     Day2 </vt:lpstr>
      <vt:lpstr>Pick a card</vt:lpstr>
      <vt:lpstr>Pick a card  - Psuedocode</vt:lpstr>
      <vt:lpstr>PowerPoint Presentation</vt:lpstr>
      <vt:lpstr>Flags</vt:lpstr>
      <vt:lpstr>PowerPoint Presentation</vt:lpstr>
      <vt:lpstr>Logical Operators</vt:lpstr>
      <vt:lpstr>Logical Operators</vt:lpstr>
      <vt:lpstr>The &amp;&amp; Operator</vt:lpstr>
      <vt:lpstr>Truth Table for Operator &amp;&amp;</vt:lpstr>
      <vt:lpstr>The logical &amp;&amp; operator in Program 4-15</vt:lpstr>
      <vt:lpstr>The || Operator</vt:lpstr>
      <vt:lpstr>Truth Table for Operator ||</vt:lpstr>
      <vt:lpstr>The logical || Operator in Program 4-16</vt:lpstr>
      <vt:lpstr>The ! Operator</vt:lpstr>
      <vt:lpstr>Truth Table for Operator !</vt:lpstr>
      <vt:lpstr>The logical ! Operator in Program 4-17</vt:lpstr>
      <vt:lpstr>Truth Table for Operator ^</vt:lpstr>
      <vt:lpstr>Short Circuiting</vt:lpstr>
      <vt:lpstr>Order of Precedence (1 of 2)</vt:lpstr>
      <vt:lpstr>Order of Precedence (2 of 2)</vt:lpstr>
      <vt:lpstr>Logical Operators-Examples</vt:lpstr>
      <vt:lpstr>Divisible by 5, 6</vt:lpstr>
      <vt:lpstr>Example</vt:lpstr>
      <vt:lpstr>Leap Year  - Class exercise </vt:lpstr>
      <vt:lpstr>PowerPoint Presentation</vt:lpstr>
      <vt:lpstr>Problem: Lottery - Class exercise </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Srimathi Srinivasan</cp:lastModifiedBy>
  <cp:revision>1029</cp:revision>
  <cp:lastPrinted>1998-02-24T16:19:51Z</cp:lastPrinted>
  <dcterms:created xsi:type="dcterms:W3CDTF">1995-06-10T17:31:50Z</dcterms:created>
  <dcterms:modified xsi:type="dcterms:W3CDTF">2022-09-23T13:27:07Z</dcterms:modified>
</cp:coreProperties>
</file>