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5.xml" ContentType="application/inkml+xml"/>
  <Override PartName="/ppt/notesSlides/notesSlide3.xml" ContentType="application/vnd.openxmlformats-officedocument.presentationml.notesSlide+xml"/>
  <Override PartName="/ppt/ink/ink46.xml" ContentType="application/inkml+xml"/>
  <Override PartName="/ppt/notesSlides/notesSlide4.xml" ContentType="application/vnd.openxmlformats-officedocument.presentationml.notesSlide+xml"/>
  <Override PartName="/ppt/ink/ink4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9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0.xml" ContentType="application/vnd.openxmlformats-officedocument.presentationml.notesSlide+xml"/>
  <Override PartName="/ppt/ink/ink5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6" r:id="rId1"/>
    <p:sldMasterId id="2147483909" r:id="rId2"/>
  </p:sldMasterIdLst>
  <p:notesMasterIdLst>
    <p:notesMasterId r:id="rId108"/>
  </p:notesMasterIdLst>
  <p:handoutMasterIdLst>
    <p:handoutMasterId r:id="rId109"/>
  </p:handoutMasterIdLst>
  <p:sldIdLst>
    <p:sldId id="259" r:id="rId3"/>
    <p:sldId id="260" r:id="rId4"/>
    <p:sldId id="305" r:id="rId5"/>
    <p:sldId id="263" r:id="rId6"/>
    <p:sldId id="262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6" r:id="rId15"/>
    <p:sldId id="317" r:id="rId16"/>
    <p:sldId id="313" r:id="rId17"/>
    <p:sldId id="314" r:id="rId18"/>
    <p:sldId id="315" r:id="rId19"/>
    <p:sldId id="318" r:id="rId20"/>
    <p:sldId id="319" r:id="rId21"/>
    <p:sldId id="320" r:id="rId22"/>
    <p:sldId id="322" r:id="rId23"/>
    <p:sldId id="321" r:id="rId24"/>
    <p:sldId id="323" r:id="rId25"/>
    <p:sldId id="324" r:id="rId26"/>
    <p:sldId id="325" r:id="rId27"/>
    <p:sldId id="326" r:id="rId28"/>
    <p:sldId id="6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5" r:id="rId37"/>
    <p:sldId id="334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3" r:id="rId55"/>
    <p:sldId id="574" r:id="rId56"/>
    <p:sldId id="451" r:id="rId57"/>
    <p:sldId id="569" r:id="rId58"/>
    <p:sldId id="622" r:id="rId59"/>
    <p:sldId id="576" r:id="rId60"/>
    <p:sldId id="571" r:id="rId61"/>
    <p:sldId id="577" r:id="rId62"/>
    <p:sldId id="614" r:id="rId63"/>
    <p:sldId id="564" r:id="rId64"/>
    <p:sldId id="611" r:id="rId65"/>
    <p:sldId id="613" r:id="rId66"/>
    <p:sldId id="566" r:id="rId67"/>
    <p:sldId id="578" r:id="rId68"/>
    <p:sldId id="679" r:id="rId69"/>
    <p:sldId id="355" r:id="rId70"/>
    <p:sldId id="356" r:id="rId71"/>
    <p:sldId id="357" r:id="rId72"/>
    <p:sldId id="358" r:id="rId73"/>
    <p:sldId id="359" r:id="rId74"/>
    <p:sldId id="360" r:id="rId75"/>
    <p:sldId id="362" r:id="rId76"/>
    <p:sldId id="363" r:id="rId77"/>
    <p:sldId id="361" r:id="rId78"/>
    <p:sldId id="364" r:id="rId79"/>
    <p:sldId id="376" r:id="rId80"/>
    <p:sldId id="625" r:id="rId81"/>
    <p:sldId id="377" r:id="rId82"/>
    <p:sldId id="667" r:id="rId83"/>
    <p:sldId id="674" r:id="rId84"/>
    <p:sldId id="675" r:id="rId85"/>
    <p:sldId id="648" r:id="rId86"/>
    <p:sldId id="649" r:id="rId87"/>
    <p:sldId id="650" r:id="rId88"/>
    <p:sldId id="653" r:id="rId89"/>
    <p:sldId id="678" r:id="rId90"/>
    <p:sldId id="676" r:id="rId91"/>
    <p:sldId id="654" r:id="rId92"/>
    <p:sldId id="655" r:id="rId93"/>
    <p:sldId id="609" r:id="rId94"/>
    <p:sldId id="672" r:id="rId95"/>
    <p:sldId id="673" r:id="rId96"/>
    <p:sldId id="657" r:id="rId97"/>
    <p:sldId id="658" r:id="rId98"/>
    <p:sldId id="659" r:id="rId99"/>
    <p:sldId id="660" r:id="rId100"/>
    <p:sldId id="661" r:id="rId101"/>
    <p:sldId id="662" r:id="rId102"/>
    <p:sldId id="663" r:id="rId103"/>
    <p:sldId id="664" r:id="rId104"/>
    <p:sldId id="665" r:id="rId105"/>
    <p:sldId id="670" r:id="rId106"/>
    <p:sldId id="671" r:id="rId10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thi Srinivasan" initials="SS" lastIdx="0" clrIdx="0">
    <p:extLst>
      <p:ext uri="{19B8F6BF-5375-455C-9EA6-DF929625EA0E}">
        <p15:presenceInfo xmlns:p15="http://schemas.microsoft.com/office/powerpoint/2012/main" userId="0e4bd1853a800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D7621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3116" autoAdjust="0"/>
  </p:normalViewPr>
  <p:slideViewPr>
    <p:cSldViewPr>
      <p:cViewPr varScale="1">
        <p:scale>
          <a:sx n="77" d="100"/>
          <a:sy n="77" d="100"/>
        </p:scale>
        <p:origin x="1771" y="5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238"/>
    </p:cViewPr>
  </p:sorterViewPr>
  <p:notesViewPr>
    <p:cSldViewPr>
      <p:cViewPr varScale="1">
        <p:scale>
          <a:sx n="49" d="100"/>
          <a:sy n="49" d="100"/>
        </p:scale>
        <p:origin x="273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6DAAA-A62C-4E48-8577-124FF6772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CF2F-6C27-4FC1-AFF4-E0E7488EC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5B7F-AFA2-49D9-8085-1EABC4198E2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A378-66DC-4B68-9A83-3437F1BC2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6D9-01D6-4808-890A-1A68D87A4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BE4-3A43-431A-A88F-BD125523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04:09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20717 5645 25087 0,'-2'10'0'0,"-1"3"0"0,-1 2 0 0,1 0 0 0,3 1 0 0,-2 1 144 16,0-1 48-16,0-2 0 0,-1 0 0 0,3-3-64 16,0-1 0-16,-1-2 0 0,1 0 0 0,0-8-128 15,0 0 0-15,0 0 0 0,0 0 0 0,0 0 0 16,0 0 0-16,0 0 0 0,0 0 0 0,0 0 0 31,0 0 0-31,0 0 0 0,0-9 0 0,-1 1-688 16,1 8-160-16,-1-9-48 0,0 2 0 0,1 7-192 15,-4-8-64-15,0 0 0 0,0 1 0 0,2 0 64 32,2 7 0-32,-1-8 0 0,-2-8-5104 0</inkml:trace>
  <inkml:trace contextRef="#ctx0" brushRef="#br0" timeOffset="673.37">20801 4897 3583 0,'0'0'0'0,"0"0"0"0,-8 4 0 0,2-1 816 16,1 1 160-16,0-1 48 0,-1 2 0 0,2 0-208 0,-2 2-48 0,2 0 0 0,-2 1 0 0,3 2-352 15,-2 2-80-15,0 2-16 0,1 0 0 0,2 4 256 16,-1 3 64-16,1 3 0 0,-1 2 0 0,-2-1-320 16,1-1-48-16,2 0-16 0,-1-1 0 0,-2 1-48 15,-1 3-16-15,0-3 0 0,-2-2 0 0,1 4 64 16,1 3 0-16,1 5 0 0,-2 4 0 0,1 0-64 15,1-1 0-15,-2-2 0 0,1-6 0 0,-1-2 208 16,1 0 48-16,-1 0 0 0,2-2 0 0,-1 5-256 16,-3 4-64-16,3 2 0 0,-1 2 0 15,2-3 0-15,-1-3 0 0,3-5 0 0,-3-4 0 0,3-4-128 16,1-3-176-16,0-3 48 0,-1-1 0 0,2-2 304 31,2-2 64-31,1-1 16 0,-2-7 0 0,0 0-1184 16,0 0-224-16,0 0-64 0,0 0 0 0,0 0-560 15,0 0-112-15,6-2-32 0,2-3-2816 0</inkml:trace>
  <inkml:trace contextRef="#ctx0" brushRef="#br0" timeOffset="1017.93">21265 5234 9471 0,'0'0'0'0,"0"0"0"0,-7 5 0 0,-2 0 512 16,1 2 96-16,-3 0 32 0,-2 1 0 0,0 1-464 15,-1 5-176-15,0 1 128 0,-1 2-128 0,1 2-176 16,0 5-112-16,0 0-32 0,1 2 0 0,2 0 320 31,3-2 0-31,-2-2 0 0,1-2 0 0,-1-2-672 16,0-1-80-16,2 0-16 0,1-1 0 0,-2-2-48 16,-3-1-16-16,0-1 0 0,2-2-1504 0</inkml:trace>
  <inkml:trace contextRef="#ctx0" brushRef="#br0" timeOffset="1251.82">21052 5388 9471 0,'3'24'0'0,"-1"-8"0"0,0 3 0 0,0 1 0 15,3 0 0-15,-1 1 144 0,-2-1-144 0,5-1 240 16,-2 0-48-16,3-3 0 0,-1-2 0 0,0 0-192 31,1-2-256-31,-1 0 48 0,0-1 16 0,1 0-416 32,2 1-80-32,-2-2-16 0,8 13-2480 0</inkml:trace>
  <inkml:trace contextRef="#ctx0" brushRef="#br0" timeOffset="1470.66">20837 5583 11519 0,'0'0'0'0,"7"3"0"0,0-2 0 0,2 1 0 15,2 2 192-15,2-2-48 0,3-2-16 0,0 1-128 47,5 0 128-47,-1-1-128 0,31-11-4800 0</inkml:trace>
  <inkml:trace contextRef="#ctx0" brushRef="#br0" timeOffset="2063.19">23293 5868 8959 0,'0'0'0'0,"0"0"0"0,-3-8 0 0,3 8 512 16,-4-8 96-16,3 1 32 0,0 0 0 0,1 7-64 15,-5-8 0-15,1 2 0 0,4 6 0 0,0 0 64 16,-4-5 0-16,4 5 0 0,0 0 0 0,0 0-320 15,0 0-48-15,-8 2-16 0,3 3 0 0,-2 5-48 16,-1 4-16-16,1 2 0 0,-1 3 0 0,-4 1-192 16,-5 2 0-16,1-1 0 0,-3 0 0 0,1 0 448 15,-2 0 64-15,0 2 0 0,0 4 0 0,2 6-512 0,0 4 0 0,0-1 0 16,5-1 0-16,-1-4-208 16,3-5 64-1,0-5 16-15,1-3 0 0,1-2-464 0,3-2-96 16,0-1-16-16,0-3 0 0,0-1-512 15,3-1-96 1,3-8-32-16,-16-1-3968 0</inkml:trace>
  <inkml:trace contextRef="#ctx0" brushRef="#br0" timeOffset="2326.41">22847 6018 11007 0,'11'5'0'0,"-5"-1"0"0,1 1 0 0,2 1 912 16,3 2 192-16,-1 1 48 0,1 2 0 0,2 1-832 31,0 3-144-31,2 0-48 0,1 1 0 0,3-2-448 16,4 0-112-16,3-1-16 0,0 0 0 0,2-4-768 16,0-1-144-16,-1-4-48 0,-3-2 0 0,-3-2-192 0,-2-3-64 0,-2-1 0 0,-1-3 0 0,-1-2 1088 15,0-2 192-15,-1-2 64 0,2 1 0 0,0-3 320 16,4 1 240-16,1 0-48 0,-1 2 0 0,2-1 0 15,-1-1 0-15,1 3 0 0,-2 0 0 0,1 2-448 16,0 0-112-16,-1 0-16 0,-3 0 0 0</inkml:trace>
  <inkml:trace contextRef="#ctx0" brushRef="#br0" timeOffset="2535.42">23705 5870 12287 0,'0'0'0'0,"0"0"0"0,0 0 0 0,0 0 512 0,0 0 96 0,-8 2 32 0,8-2 0 0,-5 5 0 15,-1 1 0-15,2 2 0 0,1 3 0 0,1-1-368 16,-2 0-64-16,2 1-16 0,-1 3 0 0,-3 2-192 16,4 3 0-16,-1 0 0 0,1 1-160 0,-3 4 160 15,0 6 0-15,-1 3 128 0,0 3-128 0,0 0 176 32,-1-1-48-32,3-5 0 0,2-3 0 0,-2-3-1024 31,-1-4-192-31,2-3-64 0,-5 5-5168 0</inkml:trace>
  <inkml:trace contextRef="#ctx0" brushRef="#br0" timeOffset="2881.89">22873 6169 8703 0,'10'2'0'0,"-5"0"0"0,3 1 0 0,-1-1 816 0,1 1 160 0,0 0 48 0,2 0 0 0,1-2-1024 16,2 1 0-16,5-1 0 0,3-1-208 0,3-2 208 31,4 0 0-31,2-3 0 0,3 1 160 0,-1-4-688 32,-1 0-144-32,-4-1-32 0,26-14-3600 0</inkml:trace>
  <inkml:trace contextRef="#ctx0" brushRef="#br0" timeOffset="3466.2">23802 5552 9727 0,'0'0'0'0,"0"0"0"0,0 0 0 0,-8-1 0 0,-1 1 192 0,2 0-48 0,-2 1-16 0,0 0-128 16,3 0-272-16,0 1 64 0,6-2 16 0,-9 4 192 16,2 1-144-16,2-2 144 0,5-3-128 0,-6 4 400 15,0 0 96-15,6-4 16 0,-8 3 0 0,4 2 192 16,0-1 64-16,-1 1 0 0,0-1 0 0,0 1-208 16,5-5-48-16,-6 7 0 0,-1 1 0 0,2 1 64 15,0 1 0-15,3 1 0 0,-2 0 0 0,-1 5 48 16,-1 3 16-16,0 4 0 0,0 5 0 0,0 4-368 15,0 4-144-15,1-2 128 0,1-2-128 0,-2-2 0 16,-2-1 0-16,2-3 0 0,-2-1 0 0,-2 3 544 16,0 3 32-16,-1 6 0 0,0 7 0 0,-2 0-256 15,0 0-64-15,-1-5 0 0,-1-6 0 0,0-4-256 16,-1-4 0-16,0-3 0 0,0-1 0 0,1 0 160 16,2 1-32-16,0 2 0 0,2 0 0 0,1 0 64 15,0 1 0-15,2-3 0 0,2-2 0 0,-2-2-192 16,1-2 0-16,1-2 0 0,0-4-176 0,1-1 176 15,2 1 0-15,-3-2 0 0,3-1 0 0,-1-1 0 32,1 0-128-32,3-6 128 0,-3 8-128 0,3-8-1088 15,-3 6-192-15,3-6-64 0,-7 6-6272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28:46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15283 8958 7935 0,'0'0'0'0,"0"0"0"0,0 0 0 0,-6 0 352 15,6 0 80-15,-8 0 16 0,8 0 0 0,-8 0 192 16,8 0 64-16,-7-1 0 0,7 1 0 0,-8-2-320 16,8 2-48-16,0 0-16 0,-7 1 0 0,7-1 208 15,0 0 48-15,0 0 0 0,0 0 0 0,0 0-416 16,0 0-160-16,0 0 128 0,0 0-128 0,0 0 288 15,0 0-32-15,0 0 0 0,0 0 0 0,0 0 0 16,0 0 0-16,0 0 0 0,7 4 0 0,0-2 64 16,1 1 0-16,1 0 0 0,1-1 0 0,0 0-160 15,2 0-32-15,2 0 0 0,1 0 0 0,-1 0 320 16,2 2 48-16,0-1 16 0,-2-2 0 0,2 1-512 16,-3 1 0-16,0-1 0 0,-2-1 0 0,1 0 256 15,0 1 144-15,0-1 48 0,-2 1 0 0,1 0-64 16,1-1 0-16,1-1 0 0,0 0 0 0,0 1-256 15,1 1-128-15,0 0 128 0,3-1-128 0,-2 0 384 16,2 1 0-16,-1-1 0 0,-2 1 0 0,1-1-192 16,0 1-64-16,-4 0 0 0,1-1 0 0,-2 1-128 0,0 0 0 15,-4 0 0-15,-6-2 0 0,0 0 192 0,6 3 0 0,-6-3 0 16,0 0 0-16,0 0 256 0,0 0 48 0,0 0 16 0,0 0 0 0,0 0-160 16,0 0-32-16,-10 1 0 0,0 0 0 15,-3 0-144-15,-1 1-48 0,-4 0 0 16,2-1 0-16,-3 1-352 0,-3 0-80 0,0 1-16 0,1 1 0 0,2-1 320 15,3 1 256-15,-2-1-64 0,4 1 0 0,-3-1-192 16,-1-2-160-16,-2 1 32 0,1 0 0 0,-4 0 128 16,-4 1 176-16,-4-2-48 0,0 1 0 0,3 0 64 15,-1 0 0-15,2-1 0 0,1 0 0 0,7-1-192 16,2 0 0-16,2 0 0 0,3-1 0 0,2-1 240 16,0-1 16-16,2 0 0 0,8 3 0 0,-9-3-64 15,9 3 0-15,-7-4 0 0,7 4 0 0,0 0-192 16,0 0 0-16,0 0 0 0,0 0-160 0,0 0-128 15,2-7-32-15,1 2 0 0,-3 5 0 0,9-5 320 16,0 1 0-16,1-1 0 0,1 0 144 0,4 0-16 16,2 2 0-16,0-2 0 0,5 1 0 0,0-1-304 15,3 1-64-15,2 0-16 0,-1 2 0 0,-2-1 256 16,0 0 0-16,-2 0 0 0,0 2 160 0,-3 0-160 47,-6 0 0-47,-1 0 0 0,13-3-13072 0</inkml:trace>
  <inkml:trace contextRef="#ctx0" brushRef="#br0" timeOffset="4473.22">16475 12364 2303 0,'0'0'0'0,"0"0"0"0,0 0 0 0,-9 2 0 16,9-2 0-16,-6 1 0 0,6-1 0 0,0 0-256 15,0 0-64-15,0 0 0 0,0 0 0 0,0 0 320 16,0 0 256-16,0 0-64 0,0 0 0 0,0 0 160 16,0 0 32-16,0 0 0 0,0 0 0 0,0 0 96 15,0 0 32-15,0 0 0 0,0 0 0 0,0 0 0 16,0 0 0-16,0 0 0 0,0 0 0 0,7-2-64 15,2 0 0-15,1 1 0 0,1 0 0 0,1 1-192 16,-1-1-64-16,1 0 0 0,0 1 0 0,0 0 160 16,1 0 32-16,0-2 0 0,-1-1 0 0,2 1-208 15,2-1-48-15,1 0 0 0,5 0 0 0,0 1 208 16,7 0 48-16,-1-1 0 0,4 1 0 0,-2 0-256 16,2-2-128-16,-4 0 128 0,-1-1-128 0,-3 1 272 15,-1-1-16-15,-3 0 0 0,-2-2 0 0,3 3-96 16,1 1-32-16,1 0 0 0,4 1 0 0,-1-1 112 15,1 1 16-15,0 0 0 0,-3 0 0 0,-2-1-64 0,0 0 0 16,-2 1 0-16,-4-1 0 0,0 1-192 0,-2 2 144 16,-2 0-144-16,-1 1 128 0,0 0-128 0,-3 0 128 0,-2-1-128 15,-6 0 128-15,8 1 0 0,-1 1 0 0,-7-2 0 16,5 0 0-16,-5 0 0 0,0 0 0 0,0 0 0 0,0 0 0 0,0 0 208 16,0 0 48-16,0 0 0 0,0 0 0 0,-5 4-112 15,-2 0-16-15,-2-2 0 0,1 0 0 0,-2 1-256 16,-1 0 0-16,-2-1 0 0,-2 0 0 0,-1 0 0 15,-3 1 0-15,-2-2 0 0,-1 1 0 0,0 0 0 16,-1 0 0-16,0 0 0 0,-1 0 0 0,0 0-144 16,3 0-96-16,2 0-16 0,2-1 0 0,2 1 464 15,-1 0 96-15,1-1 16 0,2 0 0 0,0 0-320 16,-1 0-144-16,-1 0 16 0,1 0 0 0,-1 0 128 16,-3 0 0-16,-1 0 128 0,3 0-128 0,-3 0 272 15,2 0-16-15,-1-1 0 0,3 0 0 0,0 0-96 16,1 1-32-16,3-1 0 0,0 0 0 0,2 0-128 15,2 1 0-15,7-1 0 0,-8 0 0 0,8 0 0 16,-8 1 0-16,8-1 0 0,0 0 0 0,0 0 0 16,0 0 0-16,0 0 0 0,0 0 0 0,0 0 0 15,0 0-176-15,0 0 48 0,0 0 0 0,0 0 128 16,0 0 0-16,8 1 128 0,0 0-128 0,2 0 0 16,2 1 0-16,1 0 0 0,0 0 0 0,1-2 128 15,3 1-128-15,-1 0 128 0,3 0-128 0,0-1 0 16,0 0 0-16,0-1 0 0,-2 1-128 0,-2 0 256 15,0 0 48-15,1 0 16 0,0 1 0 0,0-1-64 0,-2-3 0 16,-2 1 0-16,2 1 0 0,2-1-128 0,0 0 0 0,4 0 0 0,1 1 0 16,0 0 288-16,-1 1 32 0,-1-2 0 0,1 0 0 0,-3 0-64 15,-1 1 0-15,-2 1 0 0,1 0 0 0,-2 0-256 16,-2 0 160-16,-3 0-160 0,-2 0 128 16,1 0-128-16,-1-2 128 0,1 1-128 15,-7 1 128-15,0 0-128 0,0 0 0 0,0 0 0 0,0 0-176 16,0 0 176-16,0 0 0 0,6 1 0 0,-6-1 0 0,0 0 0 15,0 0 176-15,0 0-48 0,0 0 0 0,0 0-128 32,-8 2-176-32,-1-2 48 0,0 1 0 0,-1-1-368 15,-1 1-64-15,0-2-16 0,1 0 0 0,-1-1-912 16,0 1-192-16,2 0-48 0,0 0 0 0,2-1-1584 16,7 2-320-16,-8-4-64 0,2-1 560 0</inkml:trace>
  <inkml:trace contextRef="#ctx0" brushRef="#br0" timeOffset="13149.39">21352 12267 8447 0,'0'0'0'0,"-5"-6"0"0,1-1 0 0,-1 1 352 15,5 6 80-15,-3-8 16 0,1 0 0 0,-3 0-448 16,2 0 0-16,0 0 0 0,-1 1 0 0,1 0-384 16,3 7 64-16,-3-8 0 0,0 1 0 0,3 7 320 15,-5-6 128-15,5 6 0 0,-3-5 0 0,3 5-128 16,0 0-272-16,0 0 64 0,0 0 16 0,0 0 560 16,0 0 112-16,0 0 32 0,0 0 0 0,0 0-160 15,0 0-32-15,-6 4 0 0,2 4 0 0,2 4-192 16,0 2-128-16,-2 1 128 0,1 1-128 0,2 0 384 15,-2 1 0-15,-1 0 0 0,2 0 0 0,-3 0-112 16,-1 1-16-16,0 1 0 0,0 2 0 0,0 7-48 16,-1 6-16-16,-2 4 0 0,1 1 0 0,2-1-192 15,-2-1 0-15,0-4 0 0,2-6 0 0,-3-1 0 16,1-2-160-16,1 0 32 0,-1 1 0 0,0 4 128 16,2 5-128-16,-1 0 128 0,2 1-128 0,-1-2 128 15,-2-4 0-15,4-3 0 16,0-6 0-16,0-3-592 15,1-4-96-15,1-3-16 0,2-10-4416 0</inkml:trace>
  <inkml:trace contextRef="#ctx0" brushRef="#br0" timeOffset="13392.75">21003 12398 11007 0,'0'0'0'0,"0"0"0"0,0 0 0 0,0 0 144 16,8 3 48-16,-3 0 0 0,-5-3 0 0,9 5-192 16,4 3 0-16,0 0 0 0,-3 1 0 0,4 4 192 15,1 2 0-15,3 3 0 0,2 3 0 0,5 3 48 16,2 0 16-16,1-1 0 0,0-1 0 0,0-3-256 16,-1-3-256-16,-2-1 48 0,-2-4 16 0,-3 0 48 46,-1 0 16-46,-4-1 0 0,18 6-4864 0</inkml:trace>
  <inkml:trace contextRef="#ctx0" brushRef="#br0" timeOffset="13677.43">21853 12366 12031 0,'10'-3'0'15,"-4"1"0"-15,3 1 0 0,0 0 816 0,3 1 160 0,-1 0 48 0,1 0 0 0,0-1-624 16,-1 0-112-16,2-1-32 0,1 1 0 0,-2 0-256 16,3 0 160-16,-2 0-160 0,2 0 128 0,0-1-128 31,-2-1-176-31,1 0 48 0,-1-1 0 0,-4 0-416 15,0 0-80-15,0 0-16 0,-1 1 0 0,-2-2-352 32,0 1-80-32,-2-2-16 0,8-4-3552 0</inkml:trace>
  <inkml:trace contextRef="#ctx0" brushRef="#br0" timeOffset="13830.79">22064 12541 5631 0,'14'9'0'0,"-3"-6"0"0,0 0 0 0,1-2-160 15,4-2-32-15,-1-2 0 0,2-1 0 0</inkml:trace>
  <inkml:trace contextRef="#ctx0" brushRef="#br0" timeOffset="14306.32">22671 12016 9215 0,'0'0'0'0,"0"0"0"0,1-8 0 0,-1 8 400 15,-2-7 96-15,2 7 16 0,0 0 0 0,0 0-256 16,0 0-64-16,0 0 0 0,0 0 0 0,0 0-448 15,0 0-112-15,0 0-16 0,0 0 0 0,-7 4 208 16,1 4 48-16,2 1 0 0,0 2 0 0,0 6-160 16,1 2-32-16,0 5 0 0,2 4 0 0,-1 2 464 15,-1 4 96-15,2-4 16 0,2-2 0 0,0-4 48 16,1-2 16-16,-1-3 0 0,1-2 0 0,2-3 192 16,3-1 64-16,-1-1 0 0,2-2 0 0,-2-1 96 15,-1-1 32-15,4-1 0 0,-3-3 0 0,2 0-112 16,1-2-16-16,-1-1 0 0,0-1 0 0,1-1 64 15,2 0 0-15,1-3 0 0,0-1 0 0,3-2-208 16,-1 0-48-16,-1-2 0 0,-1-2 0 0,2-1-96 16,-1 1-32-16,-2-3 0 0,0-1 0 0,-1-3-256 15,-2-2 160-15,0-3-160 0,-1-4 128 0,-2 0-128 16,0-4-272-16,0 1 64 0,-2 2 16 0,1 4-160 16,-3 2-32-16,-2 5 0 0,-3 5 0 0,2 1 208 15,0 1 48 1,-3 2 0-16,-1 1 0 0,-2 1-576 0,1 1-96 0,-2 0-32 15,-1 2 0-15,-3 2-256 32,-2 0-48-32,0 1-16 0,-48 4-4752 0</inkml:trace>
  <inkml:trace contextRef="#ctx0" brushRef="#br0" timeOffset="14818.37">23203 11864 14335 0,'0'0'0'0,"4"4"0"0,2-1 0 0,-1 2 400 15,0 0 96-15,0 0 16 0,-2-1 0 0,-3-4-112 16,7 5-16-16,-7-5 0 0,4 2 0 0,3 0 112 15,1-1 16-15,-2-1 0 0,2-1 0 0,-2-2-112 16,1-1-16-16,0-1 0 0,-1-1 0 0,2-2 160 16,0-3 32-16,-2-2 0 0,3-1 0 0,1-3-112 15,2-3-16-15,-1-1 0 0,3 1 0 0,1-1 64 16,0 0 0-16,0 2 0 0,2 1 0 0,-3 3-256 16,2 2-64-16,-3 2 0 0,0 2 0 0,-1 1 208 15,0 0 48-15,-1 1 0 0,0 1 0 0,-3 0-448 16,0 3 0-16,-2 0 0 0,1 2 0 0,-7 1-320 0,5-2 48 15,-5 2 16-15,0 0 0 0,0 0 256 0,8 4 0 0,-3 0 0 16,1-2 0-16,-3 3-160 0,-1 3 32 0,1 1 0 16,-1 1 0-16,-1 3 0 0,0 5 0 0,-1 3 0 0,0 5 0 0,-2 5 256 15,0 4 48-15,-1-1 16 0,2-1 0 0,-1-3-192 16,-2-3 0-16,-2-2 0 0,1-2-176 0,-1 0 176 16,2-2-128-16,-1 3 128 0,2 4-128 0,-2 3 128 15,-1 5-128-15,-3 1 128 0,3-1-128 0,1-5 128 31,3-5 176-31,-1-3-48 0,1-4 0 0,-2-2-512 16,3-2-96-16,1-1-32 0,0-3 0 0,1-1-1024 31,2 0-192-31,-2-2-64 0,4 4-6960 0</inkml:trace>
  <inkml:trace contextRef="#ctx0" brushRef="#br0" timeOffset="15051.87">23483 12168 15103 0,'24'-5'0'0,"-7"2"0"0,0-2 0 0,1 0-576 0,-2-1-96 0,1 0-32 0,-4 0 0 0,4-2 576 16,-1-1 128-16,-3-1 0 15,2-2 0-15,1-1-1008 0,3-1-160 16,3-1-48-16,3 0 0 0,0 0-352 0,4 1-80 0,-3 2-16 0,1 0 0 0</inkml:trace>
  <inkml:trace contextRef="#ctx0" brushRef="#br0" timeOffset="15735.78">24110 11362 8447 0,'0'0'0'0,"0"0"0"0,0 0 0 0,0 7 0 15,-2 1 0-15,0 0 0 0,0 1 0 0,1 1 304 16,-1 0 64-16,0 0 16 0,0 0 0 0,0-1-384 16,0 0-128-16,0-1 0 0,-1 0 0 0,-1 0 128 15,1-1 176-15,0-1-48 0,0 0 0 0,3-6 416 16,-7 5 80-16,-1-1 16 0,1 2 0 0,0-3 352 15,7-3 80-15,-9 3 16 0,0 0 0 0,2-1 96 16,0-1 32-16,-1 0 0 0,8-1 0 0,-8 3-576 16,0-1-96-16,-1 0-32 0,2-1 0 0,1 1-96 15,-2 2-32-15,2-1 0 0,-1 1 0 0,-1-1-256 16,8-3-128-16,-6 3 128 0,-1 2-128 0,2-1 0 16,-1 1 0-16,2-1 0 0,-1 3 0 0,5-7 0 15,-1 6 0-15,1-6 0 0,0 8 0 0,0-1 0 16,1 0-224-16,2-1 32 0,-1 0 0 0,1 1 192 15,-1 0 0-15,3-1 0 0,-2 0 160 0,1 2-160 16,2 0-176-16,-2 0 48 0,0 0 0 0,1 0 128 0,-1 0 0 0,1-1 128 16,-1 0-128-16,-3-2 0 0,-1-5-240 0,5 6 48 0,-1 0 0 0,-4-6 192 15,0 0 160-15,3 4-32 0,-3-4 0 0,0 0 320 16,0 0 48-16,0 0 16 0,0 0 0 0,7 0-112 16,0-1-16-16,-7 1 0 0,0 0 0 0,6-2-144 15,1-2-48-15,-1 1 0 0,1-1 0 0,-2 0 64 16,2 2 0-16,0-1 0 0,-2 0 0 0,2 0-64 15,0-1 0-15,1 0 0 0,0 2 0 0,1-1-192 16,0-1-160-16,3 2 32 0,2 0 0 0,-1 1 128 16,-2 1-128-16,1 1 128 0,0 2-128 0,-1-1 128 31,1 1 0-31,0 1 128 0,-2 3-128 0,0 0-288 0,-1 1-128 0,-2 3-32 0,-1 2 0 0,-2 1 448 16,-1 1 0-16,-2 1 0 0,-2 2 0 0,-4 0-192 15,-2 1 64-15,-5-1 0 0,-3-1 0 0,-1-1 304 16,-3-2 64-16,-3 0 16 0,0-2 0 0,0 1-256 15,1 1 0-15,1-2 0 0,0-1 0 0,1 0 400 16,-1 0 48-16,-2-1 0 0,1 0 0 0,-5-1-112 16,-2 0-16-16,0 1 0 0,1 0 0 0,0-2-448 31,-1 0-112-31,3-1-16 0,3-2 0 0,3 0-304 31,5-2-64-31,1-1-16 0,-10-11-11104 0</inkml:trace>
  <inkml:trace contextRef="#ctx0" brushRef="#br0" timeOffset="18621.7">22961 12585 5887 0,'10'-6'0'0,"-5"1"0"0,4 0 0 0,0-1 560 16,-1 2 112-16,-2-1 32 0,2 1 0 0,-3-1-160 15,4 1-32-15,-3 0 0 0,-6 4 0 0,4-3-144 16,-4 3-48-16,0 0 0 0,0 0 0 0,0 0-48 16,0 0-16-16,0 0 0 0,0 0 0 0,0 0-256 15,0 0 160-15,-10 0-160 0,1 1 128 0,-1 2-128 16,-2 2 0-16,-1-1 0 0,2 1 0 0,-2 0 128 15,1 1 0-15,1 1 0 0,0 0 0 0,-2-1-128 16,1 0 128-16,-3 1-128 0,2-1 128 0,-2 0-128 16,-3 0-176-16,0-1 48 0,-2 1 0 0,0-1 304 15,0 0 64-15,0 0 16 0,3-1 0 0,0 0 48 16,3 0 16-16,1-2 0 0,2 1 0 0,0-1-160 16,2 1-32-16,0-2 0 0,3 1 0 0,6-2 160 15,0 0 32-15,0 0 0 0,0 0 0 0,0 0-112 16,0 0-16-16,0 0 0 0,0 0 0 0,0 0-192 15,0 0 144-15,7 3-144 0,3 0 128 0,1-3 64 16,1 0 0-16,3 0 0 0,-1-2 0 0,0 0-192 16,5 1 0-16,-4 0 0 0,2 0-176 0,-2-1 176 15,2 1 0-15,-1-1 128 0,-3 0-128 0,0-1 320 0,-1 1 0 0,-3-1 0 16,1 0 0-16,-1 1-192 16,1 2-128-16,-1 0 128 0,-1-2-128 0,-1 0 176 0,1-1-48 15,-2 1 0-15,2 0 0 0,-1 0 64 0,-7 2 0 16,7 0 0-16,1-2 0 0,0 0-192 0,-3 1 0 0,-5 1 0 0,8 0 0 15,-8 0 0-15,6-1 0 0,-6 1 0 0,0 0 0 16,0 0 288-16,0 0 32 0,0 0 0 0,6-1 0 0,-6 1-160 16,0 0-32-16,0 0 0 0,0 0 0 0,0 0-128 15,0 0 0-15,0 0 0 0,0 0 0 0,-8 1 0 16,2 0 0-16,-1 1 0 0,-1 0 0 0,0 0 0 16,-1 1-272-16,0-1 64 0,-1 0 16 0,1 1 192 15,2 0 0-15,-2 1 0 0,-1 0 160 0,-1-1-160 16,1 3-272-16,0-2 64 0,-3 1 16 0,0-1 192 15,0 1 0-15,-3-2 0 0,1 1 160 0,0-1-160 16,0 2 128-16,2-2-128 0,0 1 128 0,0-1 0 16,1 0 0-16,1-2 0 0,2 1 0 0,1-1-128 15,-1 0 128-15,3 0-128 0,6-1 128 0,0 0-128 16,-7 1-272-16,7-1 64 0,0 0 16 0,0 0 448 16,0 0 112-16,0 0 16 0,0 0 0 0,0 0-384 15,0 0 0-15,0 0 0 0,0 0-128 0,6-3-64 16,1 1 0-16,2 0 0 0,3 0 0 0,1-1 464 15,2 1 96-15,0-1 16 0,1 0 0 0,2-2-384 16,0 2-240-16,-1-1 48 0,1 1 0 0,-3-2 48 16,1-1 16-16,-1-1 0 0,-4 1 0 0,3 0 304 0,1 0 64 0,-1 0 16 15,-2-1 0-15,1 0-256 16,3 0 0-16,0 0 0 0,-2 1 0 0,1 0 304 0,0-2 16 0,-3 1 0 16,1 0 0-16,-2 1-112 0,-2 1-16 15,0 1 0-15,-4-1 0 0,1 1 64 0,-6 4 0 0,0 0 0 0,0 0 0 0,0 0-64 16,0 0 0-16,0 0 0 0,0 0 0 0,0 0 112 15,0 0 16-15,0 0 0 0,-9-1 0 0,-1 2-512 16,-1 1-112-16,-1 1-16 0,-1 1 0 0,-1 0 320 16,-1 2 0-16,1-1 0 0,3 1 0 15,-1 0 0 1,2-2 0-16,0 1 0 0,3-1 0 16,0 0-416-1,7-4-32-15,-9 3 0 0,9-3-10672 0</inkml:trace>
  <inkml:trace contextRef="#ctx0" brushRef="#br0" timeOffset="22849.46">18512 17229 12543 0,'0'0'0'0,"0"0"0"0,0 0 0 0,0 0 448 0,0 0 112 0,0 0 16 15,0 0 0-15,-8-4-416 0,3 1-160 0,5 3 128 0,-8-3-128 0,8 3 0 32,0 0 0-32,0 0 0 0,0 0 0 0,0 0 0 0,0 0 0 0,-3-6 0 0,3 6 0 0,0 0 0 15,0 0 0-15,0 0 192 0,0 0-64 0,0 0-128 16,0 0 0-16,0 0 0 0,0 0-176 0,7-1 400 15,-1-1 80-15,2 1 16 0,2 1 0 0,1-2 48 16,2 0 16-16,0 1 0 0,1 0 0 0,4 0 96 16,1-1 32-16,1-1 0 0,1 1 0 0,1 1-368 15,0-1-144-15,1 0 128 0,-2 0-128 0,-1 0 288 16,-3 1-32-16,0-1 0 0,1-1 0 0,-3 1-48 16,1 0-16-16,0 0 0 0,5-1 0 0,1 0-48 15,2 1-16-15,0-1 0 0,3 0 0 0,0 1-128 16,-2-1 0-16,0-1 0 0,-2 1-176 0,-3-1 176 15,-2 0 0-15,-1 1 128 0,-3-1-128 0,-3 1 176 16,-1 1-48-16,-2-1 0 0,-2 0 0 0,-6 3 160 16,6-3 32-16,-6 3 0 0,7-4 0 0,-7 4-112 15,0 0-16-15,0 0 0 0,0 0 0 0,0 0 112 16,0 0 16-16,0 0 0 0,0 0 0 0,0 0 0 16,0 0 0-16,-7-2 0 0,7 2 0 0,-10 0-320 31,-1 1-144-31,-2 0 16 0,-1 1 0 0,-2 0-320 0,-3 0-48 0,-3 1-16 0,-1 1 0 0,0-1 512 15,-3 1 0-15,0 0 0 0,1-1 0 0,3 1 0 16,-1-1 0-16,3 2 0 0,3 0 0 0,0 0 256 0,5-2-48 16,-2 0-16-16,2 0 0 0,0 0 0 0,1 2 0 0,0-1 0 15,0-4 0-15,1 2 112 0,0 1 16 0,0 1 0 0,0 0 0 16,1-1-320-16,9-3 0 0,-7 1 0 0,7-1-144 0,0 0 144 16,0 0 176-16,0 0-48 0,0 0 0 0,0 0-128 15,0 0-272-15,0 0 64 0,0 0 16 0,6 3 192 16,2 0 0-16,2 0 0 0,1 0 0 0,0-1 0 15,-1-2 0-15,0-3 0 0,-1 1 160 0,1-1-160 16,2 1-272-16,0 0 64 0,1 0 16 0,0-1 192 31,0 0 256-31,1 0-48 0,3-1-16 0,-1 0-912 16,4 1-192-16,-2-1-48 0,-2 1 0 0,-2 0-3776 0,-4 1-768 16,-7-5-160-16,-7-5-32 0</inkml:trace>
  <inkml:trace contextRef="#ctx0" brushRef="#br0" timeOffset="27340.64">22729 14777 14079 0,'-4'-10'0'0,"0"2"0"0,3 1 0 0,1-2 512 0,0-2 96 0,0 0 32 0,0-2 0 0,3 0-464 31,2-2-176-31,-1 1 128 0,4 0-128 0,1 1 0 15,1 0-224-15,2 0 32 0,1 0 0 0,1 0-320 0,2 2-48 0,-1-2-16 0,-3 0 0 0,2-1 160 16,2 0 32-16,-2 0 0 0,-3-2 0 0,1 0 384 16,0-1 0-16,-1 0 0 0,0-1 128 0,2-1-128 15,3 0 128-15,-2 1-128 0,4 1 128 0,-2 0 48 16,4 0 16-16,-1 1 0 0,-1 0 0 0,2 3 144 16,0 2 48-16,-2 1 0 0,-1 2 0 0,-1 1-64 15,-1 1 0-15,-2-1 0 0,0 1 0 0,-1 1-48 16,-2 0-16-16,-2 1 0 0,-8 4 0 0,7-2-256 15,-1-1 0-15,-6 3 0 0,0 0 0 0,7 2 0 16,-7-2 0-16,0 0 0 0,3 5 0 0,0 2 160 16,1 1-32-16,-3 1 0 0,-2 2 0 0,-1 4 0 15,1 3 0-15,-2 5 0 0,0 6 0 0,-2 4-128 16,0 5 0-16,-1-3 0 0,2-2 0 0,-3-2 0 16,2-2 128-16,-1 0-128 0,3-1 128 0,-2 5-128 15,-3 3 0-15,1 5 0 0,3 3-176 0,-3-1 176 0,3-5 176 16,-1-4-48-16,1-6 0 0,1-2-128 15,-1-1 0-15,0 0 0 0,1-1 0 0,1 6 0 0,-2 6 0 0,1 4 0 16,2 1-176-16,0-2 176 16,0-4 0-16,1-4 0 15,0-6 0-15,0-2-896 16,0-2-160 0,1-2-32-16,8 21-5296 0</inkml:trace>
  <inkml:trace contextRef="#ctx0" brushRef="#br0" timeOffset="27655.12">22955 15040 22271 0,'7'-7'0'0,"-1"-1"0"0,2-1 0 0,6 0 352 15,1 1 80-15,4-1 16 0,3-1 0 0,3-1-448 16,2 2 0-16,4-3-224 0,-1 0 80 0,-2-3-96 31,-2-3-16-31,-1-3 0 0,-3-2 0 0,1-5-656 16,-1-6-144-16,4-1-32 0,3 0 0 0,2 4-512 31,1 3-96-31,0 3-32 0,25-21-3808 0</inkml:trace>
  <inkml:trace contextRef="#ctx0" brushRef="#br0" timeOffset="28509.6">23868 13980 4351 0,'0'0'0'0,"0"0"0"0,0 0 0 0,0 0 768 15,0 0 144-15,3-5 48 0,-3 5 0 0,0 0-64 16,0 0 0-16,0 0 0 0,0 0 0 0,0 0-512 16,0 0-96-16,0 0-32 0,0 0 0 0,0 0 256 15,0 0 64-15,0 0 0 0,-4-6 0 0,-3 1-256 16,2 0-64-16,-3 2 0 0,-1 0 0 0,-3 0 160 15,1 0 32-15,1 1 0 0,-3 2 0 0,-1-1-208 16,-1 1-48-16,2 1 0 0,1 1 0 0,-2 0 112 16,0 1 16-16,0 0 0 0,5-1 0 0,0 2-320 15,-1 0 160-15,-1 0-160 0,0 1 128 0,-1-1 112 16,1 2 16-16,1 0 0 0,0 1 0 0,-1 0-256 16,1 1-160-16,0-1 32 0,-1 0 0 0,1 1 128 15,0 0-128-15,2 0 128 0,1 0-128 0,0 0 128 16,2 1-128-16,0 0 128 0,1 1-128 0,2-1 128 15,-1 1 0-15,-1-1 0 0,3 1 0 0,0 0-192 0,1 1 0 16,1-1 0-16,-1 0 0 0,0 0 192 0,2 1 0 0,1 1 128 16,-1 0-128-16,1 0 0 0,-1 2 0 0,3 1 0 0,-2 2-128 15,0 2 128-15,3 3 0 0,-2 0 128 16,1-1-128-16,1 1 0 0,-1 0 0 16,0-4 0-16,-3 0 0 0,3-3 0 0,-1-1 0 15,-1-1 0-15,1-2 0 0,-3-2 176 0,2-1-48 0,-2-1 0 0,0-1 0 16,0 1-128-16,0-1 0 0,-1-6 0 0,0 0-176 0,0 0 176 15,0 0 0-15,0 0 0 0,0 0 0 0,0 0 176 16,-2 6 64-16,2-6 16 0,0 0 0 0,0 0 96 16,0 0 32-16,0 0 0 0,0 0 0 0,0 0-160 15,0 0-32-15,0 0 0 0,0 0 0 0,0 0-48 16,0 0-16-16,2-8 0 0,2 1 0 0,0 0-128 16,1 0 128-16,0-1-128 0,-2 0 128 0,5-1 0 15,0-1 0-15,-1 0 0 0,1-1 0 0,2-1-128 16,0 1 128-16,-1-1-128 0,1 0 128 0,1-1 0 15,1 0 0-15,2 0 0 0,-1 1 0 0,5 1 112 16,2-1 16-16,0 2 0 0,2 2 0 0,-1 0-256 16,2 1 0-16,-1 0 0 0,1 3 0 0,-2 0 144 15,-3 1-16-15,-2 2 0 0,-1 1 0 0,-2 0-128 16,-2 1-176-16,-2-1 48 0,-3 1 0 0,2 2 128 16,-3 1-128-16,3 1 128 0,-3 1-128 0,-1 3 0 15,0 3 0-15,1 1 0 0,-3 0 0 0,0 3 128 16,-2 1 0-16,0 0 128 0,0 1-128 0,-3 0 272 15,0 0-16-15,-3-2 0 0,-1-1 0 0,0-1 112 16,-4 2 16-16,-2-1 0 0,-3-1 0 0,-1-2 96 0,-4-1 32 0,-3 0 0 16,-2-1 0-16,0 1-64 0,-4 2 0 0,3-2 0 15,0 1 0-15,4 0-448 0,2-1-320 0,5 0 64 16,2-1 0-16,1-2 256 16,2 0-160-16,0-2 160 0,2-2-128 0,1-1-672 15,8-3-128-15,-8 2-32 0,8-2 0 0,0 0-1376 16,0 0-288-16,-4-6-48 0,4-1-5488 0</inkml:trace>
  <inkml:trace contextRef="#ctx0" brushRef="#br0" timeOffset="31678.86">21307 15326 4607 0,'-16'23'0'0,"5"-4"0"0,-1 5 0 0,-3 8 304 15,0 6 64-15,1-1 16 0,-2 0 0 0,1-4-384 16,2-4 0-16,1-5 0 0,1-2 0 0,0-4 0 47,1 0 0-47,-1 0 0 0,-1 10-2464 0</inkml:trace>
  <inkml:trace contextRef="#ctx0" brushRef="#br0" timeOffset="31916.59">20924 15320 10495 0,'0'0'0'0,"-2"-7"0"0,2 7 0 0,2-7 1216 16,0 1 256-16,5 2 64 0,-1 0 0 0,3 1-832 15,3 1-144-15,-2 0-48 0,3 2 0 0,0 1-352 16,1 1-160-16,0 0 128 0,0 3-128 0,3 2 0 16,-2 4-224-16,6-1 32 0,2 0 0 0,2 0 192 15,6 4 256-15,1 2-48 0,1 4-16 0,2 4-400 16,-2 6-96-16,-2 1-16 0,-5 1 0 0,0-1-816 31,-2-2-160-31,1-3-48 0,52 25-4368 0</inkml:trace>
  <inkml:trace contextRef="#ctx0" brushRef="#br0" timeOffset="32219.37">21840 15292 18687 0,'0'0'0'0,"0"0"0"0,0 0 0 0,0 0 560 15,0 0 112-15,0 0 32 0,0 0 0 0,0 0-464 16,6-4-96-16,2 0-16 0,1-1 0 0,1 0 0 15,2-3 0-15,2-2 0 0,0-2 0 0,5-3-128 16,2-3-272-16,-1-4 64 0,2-1 16 0,0-2-112 31,-1-1-16-31,-1 1 0 0,1 4 0 0,-3 2-864 32,-5 2-176-32,-1 3-48 0,10-7-5376 0</inkml:trace>
  <inkml:trace contextRef="#ctx0" brushRef="#br0" timeOffset="32399.58">22016 15416 15615 0,'17'0'0'0,"-5"-3"0"0,5-1 0 0,-2 0 0 46,2-1 0-46,-1-2 0 0,25-16-6256 0</inkml:trace>
  <inkml:trace contextRef="#ctx0" brushRef="#br0" timeOffset="73699.23">21754 4443 11519 0,'-3'9'0'0,"3"-1"0"0,1 5 0 0,1-1-160 16,-1 2-32-16,0 1 0 0,1 3 0 0,-1 7 416 16,2 9 80-16,-2 6 16 0,0 8 0 0,0 0-112 15,-1-2-16-15,0-6 0 0,1-4 0 0,-1 2 64 16,-1 3 0-16,2 3 0 0,0 5 0 0,1 0-416 31,-1-4-80-31,0-6-16 0,1-7 0 0,0-5-448 0,1-4-112 16,-2-3-16-16,1-2 0 0,-2-3-256 15,3-3-48-15,-2-3-16 16,-1-9-1472-16</inkml:trace>
  <inkml:trace contextRef="#ctx0" brushRef="#br0" timeOffset="74493.25">21677 4538 7167 0,'0'0'0'0,"0"0"0"0,0 0 0 0,4-6 768 15,2 2 144-15,0-1 48 0,3 1 0 0,1 2-208 16,1 1-48-16,1 1 0 0,0 0 0 0,1 1-48 16,2 1-16-16,0-2 0 0,-1 1 0 0,5-1-144 15,5-1-48-15,7 1 0 0,4-1 0 0,6 0 64 16,5 0 0-16,-3-1 0 0,-4 0 0 0,-2 0 0 15,-1 1 0-15,6-3 0 0,5-1 0 0,5 0-112 16,6 2-16-16,-5 2 0 0,-7 0 0 0,-1-1-48 16,2-1-16-16,6 0 0 0,6-1 0 0,1 0-320 15,-2 3 0-15,-5-1 0 0,-8-1 0 0,4-1 0 16,9 1-240-16,2 0 48 0,1 1 0 0,-5 0 192 16,-7-1 256-16,-3-1-48 0,0 2-16 0,6-2-192 15,11 1 144-15,-6 1-144 0,-4-1 128 0,-7 0-128 16,-5 0 0-16,-1 0 0 0,0 2-176 0,2 0 176 15,4 1 0-15,0 0 0 0,-3 0 0 0,-6 1 0 0,-5 0 176 0,-6 0-48 16,-3 1 0-16,-3-1-128 16,-1 2 128-16,-4-1-128 0,2 0 128 0,-2 0-128 0,3 3-176 15,-2-1 48-15,1-1 0 0,-2 0 128 0,2 0 0 0,-2 0 0 16,-3 3 0-16,-1-3 0 0,1 1 0 0,-2-2 0 0,0 1 0 16,-2 0 0-16,0 0 0 0,-1 1 0 0,-1 0 0 0,0-2-192 15,2 1 0-15,-3 0 0 0,1 0 0 16,-2 2 192-16,3-1 0 0,-1 2 0 0,1 0 0 0,-1 1 0 15,0 1 176-15,0 1-48 0,-1 2 0 0,1 6-128 16,-1 6 0-16,2 3 0 0,-4 5 0 0,0 2 0 16,0 1 0-16,0-3 0 0,0-4 0 0,0-1 0 15,0 1 0-15,-1-3 0 0,-1-1-176 0,0 1 176 16,1 2-128-16,-1 2 128 0,2 3-128 0,-2 1 128 16,0 3 176-16,0-5-48 0,1-2 0 0,-2-3-304 15,-2-4-64-15,0-2-16 0,1-1 0 0,-2-2 256 16,2-1 160-16,0-3-32 0,-1 1 0 0,-1-2 0 15,0-1 0-15,-2 0 0 0,-4-1 0 0,0 0-128 16,-1 0 0-16,-4 1 0 0,-3 0 0 0,-9 2 192 16,-2 1 0-16,-6 0 0 0,-2 1 0 0,1-1-192 15,2 1-272-15,1-2 64 0,3-2 16 0,-6 0 48 16,-6 0 16-16,-11-1 0 0,-5-1 0 0,0 0 128 16,4-1 176-16,-1-1-48 0,2-1 0 0,-14 2-128 15,-14 0 128-15,7 0-128 0,10 0 128 0,-9 1-128 16,-12 0-272-16,2 0 64 0,3 0 16 0,-2 1 192 15,-1 1 0-15,-3 0 0 0,0 0 0 0,5-1 0 16,8-1 160-16,-4 0-32 0,-7-1 0 0,10 1 160 0,9 0 32 16,3-2 0-16,6-4 0 0,-2 1-320 0,-5 1 0 0,7-2 0 0,5 2 0 15,9-2 0 1,6-1 0-16,6-3 0 0,1-1 0 0,2 0-400 31,1 0-144-31,0-2-32 0,-19-13-9392 0</inkml:trace>
  <inkml:trace contextRef="#ctx0" brushRef="#br0" timeOffset="75049.27">22541 4528 7679 0,'0'0'0'0,"0"0"0"0,0 0 0 16,0 0 0-16,0 0 0 0,0 0-160 0,0 0 160 0,0 6-128 16,0-6 128-16,-1 7-128 0,1-1 128 0,0 1 0 15,1 0 128-15,0 1 0 0,2 1 0 0,1 3 352 16,0 2 80-16,-1 2 16 0,1 3 0 0,-1 4-112 15,-1 5-16-15,1 1 0 0,3 2 0 0,-4 1 0 16,1-1 0-16,1-1 0 0,-2-1 0 0,0 7 0 16,0 8 0-16,1 6 0 0,-2 3 0 0,1-4-448 15,0-5 0-15,-1-7 0 0,0-5 0 0,0-3 144 16,0-2-144-16,0 2 128 0,0 1-128 0,-2 4 336 16,-1 2-16-16,0-3 0 0,1-1 0 0,-2-5 112 15,-1-6 16-15,1-2 0 0,0-1 0 0,1-4-448 16,-1-4-224-16,1-2 32 0,0-1 0 0,2-7-112 31,-2 6-16-31,2-6 0 0,0 0 0 0,0 0-1632 16,-8-4-336-16,3-4-64 0,0-3-1936 0</inkml:trace>
  <inkml:trace contextRef="#ctx0" brushRef="#br0" timeOffset="75634.69">22969 4578 8959 0,'0'0'0'0,"7"-5"0"0,2 2 0 0,-2-1 304 16,-1 1 64-16,2 0 16 0,-1 1 0 0,-1 0-160 16,1 1-32-16,-2 1 0 0,4 0 0 0,-2 0 208 15,-1 1 48-15,2-1 0 0,-1 0 0 0,0 0-448 16,1 1 0-16,0-1-224 0,-1-1 80 0,1 0 144 16,-2-1 176-16,0 1-48 0,1 1 0 0,-1-1 464 15,1-1 96-15,-2 1 16 0,-5 1 0 0,8-1-208 16,1-1-48-16,-2 1 0 0,0 2 0 0,-1-1 0 15,-1-1 0-15,-5 1 0 0,8 0 0 0,-8 0-144 16,5 1-48-16,2 0 0 0,0-1 0 0,-7 0 0 16,6 3 0-16,-6-3 0 0,0 0 0 0,5 4-48 15,0-1-16-15,-5-3 0 0,3 7 0 0,1-1-192 16,1 1 0-16,-4 1 0 0,3 0 0 0,-3 2 560 16,-1 3 64-16,0 1 16 0,0 3 0 0,0 4-464 15,0 3-176-15,0 0 128 0,0 0-128 0,1 0 288 16,1-2-32-16,-2-1 0 0,0-1 0 0,0 0-256 15,2 0-144-15,-1 2 16 0,0 1 0 0,-1 4 128 16,0 5 176-16,-2 5-48 0,1 4 0 0,0 0-128 16,1-2 128-16,-2-5-128 0,-2-3 128 0,1-3-128 15,2-1 0-15,-2 0 0 0,-2 2 0 0,2 5 0 16,-3 3 0-16,0 0 0 0,-1-1 0 0,1-4 0 16,-2-3 128-16,-2-5-128 0,1-4 128 15,1-3-1072 1,1-1-208-16,0-6-64 0,7-10-8208 0</inkml:trace>
  <inkml:trace contextRef="#ctx0" brushRef="#br0" timeOffset="76488.97">24143 4513 6399 0,'0'0'0'0,"0"0"0"0,0 0 0 0,0 0 192 0,0 0 64 15,0 0 0-15,0 0 0 0,0 0 48 0,0 0 16 16,0 0 0-16,0 0 0 0,0 0-64 0,0 0 0 0,6-2 0 0,1 1 0 0,-1 0 112 16,2 1 16-16,1-2 0 0,0-1 0 0,1 0 304 15,3 0 64-15,-1-1 16 0,-1 1 0 0,2-2 96 16,0 1 32-16,0 0 0 15,2-1 0-15,-2 2-320 0,0-1-48 0,-1 0-16 0,0-2 0 0,0 1-48 16,1 1-16-16,-1 1 0 16,0-2 0-16,0 1-192 0,2-1-64 0,-2 2 0 15,4-1 0-15,1 0-192 0,4 0 0 0,0-1 0 0,2 1 0 0,0-1 352 16,1 1 32-16,-1-1 0 0,1 0 0 0,-3 0-384 16,-1 2 0-16,-2-1 0 0,-3 2 0 0,-1-1 0 15,-3 0-240-15,-1 1 48 0,-1 1 0 0,1 1 192 16,-2 0 256-16,-3 0-48 0,-5 0-16 0,7 2-48 15,-1 0-16-15,-6-2 0 0,7 4 0 0,-4 0-128 16,1 2 128-16,-1 1-128 0,-1-1 128 0,-2 1-128 16,0 2 0-16,0 1 0 0,0 1-176 0,0 0 176 15,-1 1 176-15,-2 0-48 0,-2 2 0 0,3 0-128 16,-2 0 128-16,0 2-128 0,1 0 128 0,0 2 160 16,1 4 32-16,-2 3 0 0,1 4 0 0,1 2-320 15,0 3 0-15,-2-4 0 0,2-3-144 0,1-1 144 16,0 1 0-16,-1-4 0 0,2-1 0 0,-2-2 0 15,-3 2 176-15,3 1-48 0,-1 4 0 0,-1 1 0 16,3 5 0-16,0-1 0 0,-2 0 0 0,0-3-128 16,0-3 128-16,0-5-128 0,-2-3 128 0,-1-1-128 15,4-3 128-15,-1-1-128 0,-1-3 128 0,1-1-128 16,-2 0 0-16,-1-2 0 0,-1-1-176 0,0 0 176 0,0 0 0 0,-1-1 128 16,0 0-128-16,-2-2 272 0,-1 0-16 0,-1 0 0 15,0-1 0-15,-3-1-256 0,1 2 0 0,-4-1 0 0,0 0 0 0,-1 0 0 16,0 0-144-16,1 1 16 0,-1-1 0 15,0 0 128-15,5 2 0 0,-4-1 0 0,2-2 0 0,-4 0 0 16,0 0 0-16,-4 2 128 0,-2 0-128 0,-3-1 272 16,-2-1-16-16,1 0 0 0,1 1 0 0,2-1-512 31,3 0-96-31,4-1-32 0,3 1 0 0,2-1-512 31,0 0-96-31,3-2-32 0,-10-15-9216 0</inkml:trace>
  <inkml:trace contextRef="#ctx0" brushRef="#br0" timeOffset="77960.27">23933 4508 4863 0,'0'0'0'0,"0"0"0"0,0 0 0 0,0 0 192 15,0 0 64-15,0 0 0 0,0 0 0 0,0 0-256 16,0 0 144-16,0 0-144 0,0 0 128 0,0 0-128 16,0 0 0-16,-8 1 0 0,8-1 0 0,0 0 640 15,-7 2 112-15,7-2 16 0,0 0 0 0,-6-1-160 16,6 1-32-16,-8-1 0 0,8 1 0 0,0 0 320 16,-7-3 48-16,7 3 16 0,0 0 0 0,0 0-208 15,0 0-48-15,-5-5 0 0,5 5 0 0,0 0-192 16,0 0-64-16,0 0 0 0,0 0 0 0,0 0-144 15,0 0-48-15,0 0 0 0,0 0 0 0,0 0 64 16,0 0 0-16,0 0 0 0,2-6 0 0,-2 6-320 16,6-4 0-16,-1 0 0 0,-5 4 0 0,9-3 368 15,0 1 16-15,1 1 0 0,-1-2 0 0,0 0-160 16,2 1-32-16,-1 1 0 0,0-1 0 0,1 0-48 0,-1 0-16 16,0 0 0-16,0-1 0 0,0 0-128 0,2 0 128 15,1 1-128-15,-1 0 128 0,1 0 112 0,3 0 16 0,0 1 0 0,0 1 0 16,-1 0-112-16,0-1-16 0,2 0 0 15,-3 1 0-15,-1 0 320 0,-1 1 48 0,1 0 16 0,-3-1 0 16,0 1-320-16,0 1-48 0,0-1-16 16,-3 0 0-16,-2 1 0 0,2 2 0 0,-3 1 0 0,1-1 0 15,-5-4-128-15,0 0-176 0,0 0 48 0,1 7 0 0,-1-7 304 16,-2 7 64-16,2-7 16 0,-5 7 0 0,1-2 48 16,-4 0 16-16,-1-1 0 0,3 2 0 15,-2-2-320-15,0 1 0 0,2-1 0 0,-2 1 0 0,0-1 160 16,2 2-32-16,-1-1 0 0,2 1 0 0,-1 0-128 15,1 2 128-15,-1 1-128 0,2 2 128 0,-3 1 0 16,4 1 0-16,-3 1 0 0,2 3 0 0,-3 0-128 16,4 2 128-16,-3 0-128 0,1 0 128 15,0-1 208-15,-1 1 48 0,2-1 0 0,-1-2 0 0,2-3-256 16,-4 0-128-16,3-1 128 0,0 0-128 0,-1 0 0 16,0 0 0-16,0-2 0 0,3 0 0 0,-2 0 176 15,-2 1-48-15,2 0 0 0,-2 1 0 0,3 0 0 16,-1 3 0-16,0 0 0 0,2 2 0 0,-1 4 0 15,-2 1 0-15,1 2 0 0,0 1 0 0,0-2 0 16,1 1 0-16,1-3 0 0,1-2 0 0,-1-1-128 16,-3 0 128-16,3-2-128 0,0-3 128 0,0 0 0 15,-1 0 0-15,1-2 0 0,2 0 0 0,-2-1-128 16,1 1 0-16,-1-1 0 0,-1-1 0 0,2 0 0 16,1 0-176-16,0 0 48 0,0 0 0 0,0-1 304 0,0-2 64 15,0-6 16-15,-2 7 0 0,2-7-416 0,1 7-80 0,-1-7-16 16,0 0 0-16,-1 6 256 0,1-6 256 0,0 0-48 0,0 0-16 0,0 0-192 31,-2 6-160-31,2-6 32 0,0 0 0 0,0 0-576 16,0 0-96-16,0 0-32 0,0 0 0 0,0 0-816 15,0 0-160-15,-4-8-48 0,2-2 0 0,2-2-1376 16,1-1-288-16,2 0-48 0,2-2-3600 0</inkml:trace>
  <inkml:trace contextRef="#ctx0" brushRef="#br0" timeOffset="79750.45">24143 4493 8959 0,'0'0'0'0,"0"0"0"0,0 0 0 0,0 0 512 15,0 0 96-15,0 0 32 0,0 0 0 0,0 0-208 16,5-5-48-16,-1 0 0 0,-4 5 0 0,7-2-144 16,1 0-48-16,-2 2 0 0,1 1 0 0,1-1 160 0,-1-1 32 15,1 0 0-15,0 0 0 0,-2 1 0 0,2 0 0 0,1-1 0 0,0 0 0 0,-2 1 144 16,2 0 48-16,2 0 0 0,-1 1 0 0,-1-1-208 15,1-2-48-15,0 1 0 16,0 1 0-16,-1 0 112 0,1-1 16 16,-1-1 0-16,1 0 0 0,0 0-112 0,2 1-16 0,-1 0 0 15,1 1 0-15,-1 0-48 0,0 0-16 0,0 0 0 0,7 1 0 0,-2-1 64 16,4 0 0-16,-1-1 0 0,2-1 0 0,-1 1 48 16,2 1 16-16,-2 1 0 0,1 0 0 0,-2 0-384 15,-2-1-240-15,0 1 48 0,-3 0 0 0,-2-1 352 16,-1 1 80-16,-1 0 16 0,-3 0 0 0,-1 1-256 15,-6-2 0-15,7 2 0 0,-2-2 0 0,-5 0 192 16,8 4 0-16,-8-4 0 0,0 0 0 0,3 5 160 16,3 0 32-16,-6-5 0 0,0 0 0 0,2 5-208 15,-2 2-48-15,0-7 0 0,6 3 0 0,-6-3-128 16,-5 8-176-16,2 0 48 0,1-2 0 0,2-6 128 16,-5 6 0-16,3 1 128 0,2-7-128 0,-3 9 224 15,-2 1-32-15,3 2 0 0,-1 2 0 0,-1 2 0 16,0 4 0-16,-1 2 0 0,1 2 0 0,1 2-192 15,1 1 0-15,0-3 0 0,2-2 0 0,-1-2 144 16,-2-2-16-16,2 0 0 0,2 0 0 0,-1-2-128 16,-2 0 128-16,2-1-128 0,2 0 128 0,-2 2-128 15,-2 3 0-15,1 3 0 0,-1 4 0 0,0 2 192 16,-3 1 0-16,3 0 0 0,1-3 0 0,-3-2-192 16,-1-4 128-16,0-3-128 0,-1-2 128 0,1-1 64 15,0 0 0-15,1-3 0 0,-2-2 0 0,1 0-192 16,1 0 128-16,-1-1-128 0,1-1 128 0,-2-1-128 0,2 0 128 15,0 0-128-15,0-2 128 0,1 1 0 0,0 0 0 16,3-6 0-16,-6 5 0 0,6-5-128 0,-4 5-272 0,4-5 64 0,-7 2 16 16,7-2 192-16,-9 2 0 0,2-2 0 0,0-1 0 0,-2 0 160 15,1 0 80-15,0-1 16 0,-1 0 0 0,-1 1-256 16,-1 0 0-16,-2 0 0 0,1 1-160 0,-1-1 160 16,1-1-128-16,0 0 128 0,-1 0-128 0,1 2 128 15,2 1 176-15,-3 0-48 16,0-1 0-16,-4 0-128 0,1 1-176 0,-4-1 48 0,-4 0 0 0,-4 1 0 15,1 1 0-15,-3 1 0 0,3 0 0 0,-2 0 304 16,3 2 64-16,1-1 16 0,2-1 0 0,4 1-256 16,1-1-160-16,2 0 32 0,0 0 0 0,2-1 128 15,-3 1 0-15,0-1 128 0,-2 0-128 0,0 0 128 16,-3-1-128-16,-1 0 128 0,0 1-128 0,0 0 0 16,-2-1 0-16,4 1 0 0,-1-1 0 0,4 1 128 15,0 0-128-15,2 0 128 0,3 0-128 0,1-1 0 16,2-1 0-16,1 0 0 0,0 0-128 0,0 0 0 15,0 0 0-15,2 0 0 0,1 0 0 0,-2 0 304 16,-2 0 64-16,0 0 16 0,1-1 0 0,-2 1-256 16,-3 1-256-16,0-1 48 0,-1 0 16 0,-3 1 192 15,-2 2 0-15,-2 0 0 0,0 0 0 0,-2 1 0 16,1 0 0-16,0 2 0 0,0-1 160 0,1 1-160 16,3 0 128-16,-1-1-128 0,3 0 128 0,-2 0-128 15,-2 1 0-15,-2-1 0 0,0 1-176 0,-7-1 176 16,-3 1 0-16,-2 0 0 0,-1-1 0 0,2 0 0 0,2 0-128 15,3-1 128-15,6 1-128 0,0-1 128 16,3-2 176-16,0 0-48 0,-2 1 0 0,-4-1-128 0,-1-1 0 16,-5 1 0-16,-2-1-176 0,-1 0 176 0,-2 0 176 15,4 0-48-15,5 0 0 0,1 0-128 0,3 0 128 0,2 2-128 16,-1 0 128-16,-1 0-128 0,-5-1-272 0,-2 0 64 0,-4 0 16 16,-1 0 192-16,-1 0 160 0,3 1-32 0,3-1 0 15,2 1-128-15,5 0 128 0,3 0-128 0,1 0 128 0,1-1-128 16,0-1-176-16,-2 1 48 0,-1 1 0 0,-1-2 128 15,-3-1 176-15,-2 0-48 0,3 0 0 0,-3 0 64 16,2 0 0-16,0 0 0 0,3 0 0 0,2 0-192 16,3 0 128-16,1-2-128 0,1 1 128 0,2 1-128 15,2 0-272-15,0 1 64 0,0 0 16 0,1 0 192 16,-1 2 256-16,-2-1-48 0,1-1-16 0,0 0-192 16,0 0-160-16,0-1 32 0,2 0 0 0,1 1 256 15,0-1 48-15,1 0 16 0,0 0 0 0,2 0-192 16,7 0 0-16,-8 0 0 0,8 0-176 0,-8-2 176 15,8 2 0-15,0 0 128 0,0 0-128 0,0 0 224 16,-4-5-32-16,4 5 0 0,0 0 0 0,0 0 0 16,-1-8 0-16,2 0 0 0,1 1 0 0,0 0-192 15,2 0 0-15,1 1 0 0,0 0 0 0,2-2 144 16,-3-1-16-16,3-2 0 0,1-1 0 0,-2-1-128 16,2 1-176-16,-1-3 48 0,1 0 0 0,0 0 128 15,0-1 0-15,-2 0 128 0,1 0-128 0,-1 2 128 16,1 2-128-16,0-1 128 0,-2-1-128 0,0 2 0 0,0 3 0 15,0 1 0-15,0 0-128 0,-1-1-64 0,0-2 0 0,0 0 0 16,0 0 0-16,0-1 192 0,0 2 176 16,-2-1-48-16,1-2 0 0,-1 0-128 0,0-1-176 0,0-1 48 0,1-2 0 0,1-1 256 15,-2-1 48-15,-1 0 16 0,0 0 0 16,1 0-192-16,1 2 0 16,-1 0 0-16,-1 1-176 0,0 1 176 0,0 4 0 15,0 0 128-15,-1 2-128 0,1-1 0 0,1 0 0 0,0 1 0 0,-1 2-128 0,-1-1-64 16,1 0 0-16,0-1 0 0,-1 1 0 0,0 0 192 15,0 0 176-15,0 0-48 0,0 1 0 0,0 7-128 16,0-8 128-16,0 0-128 0,0 1 128 0,0 7-128 16,-2-7-176-16,2 7 48 0,0 0 0 0,-1-8 128 15,-2 1 176-15,3 7-48 0,-1-7 0 0,1 7-304 16,-1-8-64-16,1 8-16 0,-2-8 0 0,2 8 256 16,0 0 0-16,-1-8 0 0,-1 1 160 0,2 7-160 15,-5-6 0-15,5 6 0 0,0 0 0 0,-2-8 0 16,2 8 0-16,-3-6 0 0,3 6 0 0,0 0 0 15,0 0-176-15,-5-6 48 0,5 6 0 0,0 0 128 16,0 0 176-16,0 0-48 0,0 0 0 0,0 0-304 16,0 0-64-16,0 0-16 0,0 0 0 0,0 0-48 31,0 0-16-31,0 0 0 0,0 0 0 0,0 0-144 16,0 0-48-16,8-6 0 0,-1 2 0 0,4-2-256 31,3-2-48-31,6-2-16 0,67-24-11952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8-30T13:48:28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14909 1164 929 0,'0'0'0'0,"0"0"0"0,0 0 0 16,0 0 19-16,0 0 1 0,0 0-20 0,0 0 0 0,0 0 48 15,7 7 0-15,-7-7-48 0,5 19 0 0,-5-19 61 16,10 31 0-16,-10-31-61 0,19 42 0 0,-7-18 18 15,4 2 1-15,-4-3-19 0,-2 3 0 0,6-2 22 16,-4 0 2-16,-2-1-24 0,-5 3 0 0,4 5 18 16,5 2 1-16,-7 5-19 0,1 0 0 0,3 2 17 15,-1 5 1-15,0 2-18 0,-1 2 0 0,-7 6 15 0,3 1 1 16,7-1-16-16,-2-6 0 0,-1-1 16 0,5-6-1 16,-9 5-15-16,7 5 0 0,-2 3 21 0,-8-1 0 15,5 7-21-15,-7-2 0 0,2 7 22 0,3 3 2 16,0-1-24-16,-5-1 0 0,-5-1 22 0,5-5 1 15,-5 8-23-15,3 4 0 0,-3 10 35 0,3 9 0 16,0-7-35-16,-8 0 0 0,-2-5 50 0,0-7 0 0,0-4-50 16,8 2 0-16,-6-10 50 0,-2 0 0 0,5-6-50 15,5-8 0-15,-5-14 45 0,4-5 1 0,3-6-46 16,-7-1 0-16,2-9 32 0,0-3 0 0,5-9-32 16,-7 12 0-16,7-12 21 0,-2 5 1 0,2-5-22 15,0 0 0-15,0 0 14 0,0-7 2 0,0 7-16 16,2-12 0-16,-2 12-1526 0</inkml:trace>
  <inkml:trace contextRef="#ctx0" brushRef="#br0" timeOffset="894.45">15861 1091 99 0,'0'0'0'0,"0"0"0"16,38 7 0-16,2-2 12 0,13 2-1 0,-6 4-11 15,3-3 0-15,2 3 20 0,3-4 1 0,2 1-21 16,7-4 0-16,-2 1 33 0,12-5-1 0,-7-5-32 16,-3 5 0-16,2-4 14 0,-6 1-1 0,2 3-13 15,4-5 0-15,-4 5 19 0,2-2 1 0,1-3-20 16,-11 5 0-16,3-4 15 0,-4 1 2 0,-1 3-17 15,-7 0 0-15,-2 0 14 0,2 3 0 0,-14-3-14 0,2-3 0 16,1 3 27-16,-3-4 0 0,-5 8-27 0,0-1 0 16,-2 8 28-16,-1-3 0 0,-3 1-28 0,-6-2 0 0,0-2 73 15,-9-5 0-15,-5 0-73 0,12 19 0 0,-3 0 66 16,1 4 0-16,-1-2-66 0,1 3 0 0,-8 4 62 16,5-4 1-16,0 4-63 0,-7-4 0 0,3 11 59 15,4-4 1-15,-5 5-60 0,1-6 0 0,-3 6 52 16,2 1 0-16,-2 11-52 0,0 1 0 0,0 6 45 15,0 6 0-15,0 0-45 0,2 3 0 16,3-7 35-16,-2 11 0 0,1-1-35 0,-4 1 0 0,7 5 31 0,-2 0 0 16,-2 5-31-16,1-4 0 0,1-1 26 0,-3 0 1 15,6 0-27-15,-6-4 0 0,5 4 18 0,3-2 1 16,-1 2-19-16,-4-5 0 0,2 3 15 0,0 3 1 16,0-6-16-16,0-7 0 0,1-6 11 0,3-8 0 0,-6 3-11 15,7-1 0-15,0 6 16 0,-2 6-1 0,4-7-15 16,-7-9 0-16,0-5 22 0,-7-9-1 0,2-5-21 15,3-2 0-15,2-6 26 0,-2-1 1 0,-5-5-27 16,0 0 0-16,0-12 33 0,2 7 1 0,-2-7-34 16,0 2 0-16,0-2 38 0,0 2 2 0,0-2-40 15,0 0 0-15,0 0 48 0,0-2 1 0,0 2-49 16,-7-9 0-16,-5-3 48 0,1 0 1 0,-4-7-49 16,1-4 0-16,2-6 40 0,-5 3 0 0,-4 3-40 15,-3-1 0-15,1 3 39 0,-4-1-1 0,1 1-38 16,-5-2 0-16,0-1 33 0,0-2 1 0,-7 2-34 0,-4 5 0 15,-6 3 25-15,-2 2 1 0,-2 2-26 0,-3 0 0 16,-4 0 18-16,-3 1 0 0,-10 3-18 0,3 4 0 0,-11-3 12 16,-6 2 1-16,-4 3-13 0,2 2 0 0,-3 0 9 15,-6 0 1-15,1 0-10 0,-3 2 0 0,1 3 7 16,3 2 1-16,-5 0-8 0,3 2 0 0,1 3 6 16,1 2-1-16,7-2-5 0,5 7 0 0,9 0 5 15,3 4-1-15,7-6-4 0,7-5 0 0,57-12-1734 0</inkml:trace>
  <inkml:trace contextRef="#ctx0" brushRef="#br0" timeOffset="5165.16">8043 1847 653 0,'0'0'0'0,"0"0"0"0,7 18 0 16,-7-18 7-16,5 43 2 0,2-17-9 0,-2 2 0 15,-3-4 29-15,5 2-1 0,5 0-28 16,-5-3 0-16,0 1 30 0,3 0 0 0,-1-1-30 0,1-1 0 0,-3 6 17 16,5-4 1-16,-5 2-18 0,5-3 0 0,0 1 13 15,0-3 2-15,0 0-15 0,2-7 0 0,0-2 11 16,-4 0 2-16,4-7-13 0,-2-5 0 0,0 2 10 15,0-2 1-15,2-2-11 0,10-3 0 0,-3 0 9 0,8-2 0 16,-3-5-9-16,-2-2 0 0,-3 0 7 0,3-10 0 16,-8 3-7-16,3-5 0 0,3 3 16 0,2-1 0 15,-8 0-16-15,-2 1 0 0,3 4 27 0,-3 0 0 16,-2 5-27-16,-2 2 0 0,-10 12 35 0,9-7 0 16,-9 7-35-16,12 0 0 0,-12 0 44 0,7 2 1 0,-7-2-45 15,12 17 0-15,-9-3 61 0,9 3 0 0,-8 8-61 16,1-1 0-16,-5 7 59 0,2 0-1 0,3-1-58 15,-2-1 0-15,4-8 49 0,-5 2 2 0,0-4-51 16,3-7 0-16,-5-12 37 0,7 12 0 0,-7-12-37 16,10 0 0-16,-10 0 29 0,7-5 2 15,-7 5-31-15,21-19 0 0,-9 5 20 0,5-5 0 0,2-2-20 16,0-5 0-16,-5 0 13 0,-2-7 2 0,5 2-15 16,-3 5 0-16,0 0 10 0,-9 3 1 0,2-1-11 15,-2 5 0-15,-5 0 6 0,-7 3 1 0,2 2-7 16,0 4 0-16,5 10 4 0,-19-7 2 0,10 0-6 0,-3 7 0 15,-5 0 3-15,-4 0 2 0,-3 7-5 0,0-2 0 16,-2 7 3-16,-5 2 0 0,0 2-3 0,5-4 0 16,2 0 4-16,5 2-1 0,3-2-3 0,1 0 0 0,15-12 5 15,-12 12-1-15,12-12-4 0,-4 2 0 0,4-2 3 16,0 0 2-16,0 0-5 0,0 0 0 0,0 0 3 16,4 0 1-16,-4 0-4 0,5-2 0 0,7-1-2 15,2-4 2-15,1 0 0 0,8 0 0 0,4-5-21 16,1 0 1-16,-6 5 20 15,-1-5 0-15,0 5-55 0,-4 3 1 0,-5-4 54 0,2 4 0 0,0-1-80 0,-4 3 2 16,4-3 78-16,3 3 0 0,2-8-46 0,2 3 1 16,-4 0 45-16,7 2 0 0,2 5-29 0,-2-2 0 15,2 2 29-15,-7 2 0 0,0 3-10 0,-7 2 1 16,0-2 9-16,0-3 0 0,2 3 0 0,-2 0 0 0,0 4 0 16,4 8 0-16,1-1 4 0,2 3 2 15,0 2-6-15,-7 1 0 0,0-8 15 0,-7 2 2 0,2 3-17 16,-7-7 0-16,0-12 24 0,0 12-1 0,0-12-23 15,0 7 0-15,0-7 18 0,0 12 1 0,0-12-19 16,-19 7 0-16,12-3 14 0,-3 4 0 0,1-1-14 16,-3-3 0-16,4-4 7 0,-3 0 1 0,11 0-8 15,-12-11 0-15,12-1 3 0,-3 0 2 0,6-2-5 16,-1-10 0-16,8 0 2 0,1-1 1 0,4 1-3 16,4 5 0-16,0 7 3 0,0 0-1 0,0 5-2 0,0-2 0 15,-7 6 4-15,2-1 2 0,-4 4-6 0,6 0 0 16,-6 0 9-16,2 4 0 0,2 4-9 0,5-4 0 15,-7 3 13-15,4-7 1 0,3 5-14 0,-7-3 0 0,0 3 18 16,-2 0 0-16,-1-3-18 0,-2 3 0 0,-7-5 16 16,15 0 0-16,-15 0-16 15,9 0 0-15,1-5 15 0,-1-2 1 0,3 2-16 0,7-6 0 0,3-4 13 16,4-1 1-16,-12 2-14 0,0 2 0 0,-9 3 10 16,2 1 0-16,-7 8-10 0,7-7 0 0,-7 7 8 0,7-16 0 15,-7 16-8-15,0 0 0 0,0 0 7 0,0-7 1 16,0 7-8-16,0 0 0 0,0 0 6 0,-19 7 1 15,12-2-7-15,-7 13 0 0,-7-1 6 0,-6 9 1 16,8 2-7-16,0-9 0 0,10 5 6 0,-1 4-1 16,3-4-5-16,2-8 0 0,1 3 5 0,4-2-1 15,-7 2-4-15,7 0 0 0,7-1 3 0,-3 6 0 0,1 0-3 16,2-1 0-16,3-4 2 0,-1 0 0 0,-4 0-2 16,2 5 0-16,5-1 1 0,-5-2 1 0,-2 1-2 15,5-3 0-15,-6-8 1 0,1 1 0 0,-5 0-1 16,0-3 0-16,0 1 0 15,0 2 1-15,0-3-1 0,-9 8 0 0,9-17-1353 0</inkml:trace>
  <inkml:trace contextRef="#ctx0" brushRef="#br0" timeOffset="5467.46">10585 1858 1243 0,'0'0'0'0,"0"0"0"0,5 3 0 0,-5-3 5 0,0 4 1 15,0-4-6-15,10 5 0 0,-10-5 1 0,0 14 0 16,0-2-1-16,2 0 0 0,-2 9 45 0,0 3 1 15,0-1-46-15,0 6 0 0,0 1 26 0,0 1 1 0,0-7-27 16,0 4 0-16,2-11 20 0,3 2 0 0,-2-3-20 16,-3 3 0-16,0-2 34 15,0-6 1-15,0 4-35 0,0-4 0 0,0 1 28 0,0 0 1 0,0-12-29 16,-8 12 0 0,8-12-1175-16</inkml:trace>
  <inkml:trace contextRef="#ctx0" brushRef="#br0" timeOffset="5641.16">10022 1695 1080 0,'0'0'0'0,"0"0"0"0,-7 5 0 16,7-5-1-16,-5 19 1 0,5-7 0 0,0 2 0 16,2 10-25-16,3-1 2 0,4 1 23 0,1-5 0 0,9-5-133 15,-2-2 2-15,4-3 131 0,8-6 0 0,-29-3-576 16</inkml:trace>
  <inkml:trace contextRef="#ctx0" brushRef="#br0" timeOffset="6042.96">11061 1906 1381 0,'0'0'0'16,"5"9"0"-16,7 5 0 0,2 10-1 0,3 4 0 0,2-4 1 15,-3-3 0-15,-1 0-7 0,-1-2 1 0,-5-5 6 16,-2 3 0-16,-4-10 16 0,2-2 0 0,-5-5-16 16,2 12 0-16,-2-12 12 0,0 11 0 0,0-11-12 15,0 10 0-15,0-10 13 0,0 9 0 0,0-9-13 16,-10 7 0-16,10-7 41 0,-11 0-1 0,11 0-40 16,-12-4 0-16,12 4 51 0,-12-3-1 0,5-2-50 15,0 1 0-15,7 4 47 0,-8-21 0 0,4 4-47 16,8-2 0-16,-1 0 37 0,9-9 1 0,0 7-38 15,2-3 0-15,2 7 30 0,4-6 0 0,-1-1-30 16,0 3 0-16,4 4 22 0,-4 3 1 0,3-2-23 0,4 9 0 16,-2 0 20-16,-8-3 0 0,1 8-20 15,4-3 0-15,-4 5 17 0,2 0 0 0,3 5-17 0,-6 2 0 0,-4 5 15 16,0 4-1-16,0 5-14 0,-5 3 0 0,-5 4 21 16,3 5 2-16,0-2-23 0,-3-3 0 0,-4 3 29 15,-3-7 0-15,-2 4-29 0,2-4 0 0,-2-1 35 16,-2 6 1-16,1-8-36 0,6 0 0 0,0-2 25 15,2-5 0-15,2-4-25 0,-2-3 0 0,0-7-1673 16</inkml:trace>
  <inkml:trace contextRef="#ctx0" brushRef="#br0" timeOffset="6241.92">11846 1688 1318 0,'0'0'0'0,"0"0"0"16,0 0 0-1,0 0 2-15,0 0 2 0,0 0-4 0,0 0 0 0,0 0 1 0,0 0 0 16,0 0-1-16,0 24 0 0,-2 14 35 0,-3 4 1 0,0 1-36 16,3-5 0-16,-3-1 21 0,-2-1 0 0,2-1-21 15,3-4 0-15,2 4 17 0,-5-9 0 0,5 3-17 16,5 1 0-16,-3 3 30 0,3-4 2 0,2-3-32 16,-2 2 0-1,-5-28-1152-15</inkml:trace>
  <inkml:trace contextRef="#ctx0" brushRef="#br0" timeOffset="6371.77">11905 2085 1030 0,'0'0'0'0,"0"0"0"0,8-7 0 16,-8 7-1 0,14-5-1-16,0-2 2 0,7-9 0 0,10-3-7 0,7 0 0 0,-4-5 7 0,1 5 0 0,-35 19-761 15</inkml:trace>
  <inkml:trace contextRef="#ctx0" brushRef="#br0" timeOffset="7219.35">12833 1969 1168 0,'0'0'0'0,"0"0"0"16,-10 7 0-16,10-7-31 0,-16 8 1 0,16-8 30 15,-14 9 0-15,14-9-27 0,-5 2 0 0,5-2 27 16,-7 5 0-16,7-5 8 0,0 5 0 0,0-5-8 0,0 7 0 16,0-7 8-16,0 5 1 0,0-5-9 0,0 2 0 15,0-2 11-15,0 12 1 0,0-12-12 0,0 19 0 16,0-19 40-16,7 16 0 0,-7-16-40 0,19 31 0 0,-19-31 46 15,26 45 1-15,-26-45-47 0,26 33 0 0,-26-33 42 16,12 26-1-16,-12-26-41 0,17 23 0 0,-17-23 37 16,12 12 0-16,-12-12-37 0,2 7 0 0,-2-7 27 15,5 12 0-15,-5-12-27 0,7 7 0 0,-7-7 20 16,0 7 2-16,0-7-22 0,0 5 0 0,0-5 16 0,0 5 1 16,0-5-17-16,0 0 0 0,0 0 13 0,-12-5-1 15,12 5-12-15,-14-7 0 0,14 7 11 0,-17-28 0 16,17 28-11-16,-7-45 0 0,12 16 11 0,-3-4-1 15,8-2-10-15,-3-1 0 0,7-1 13 0,3-6 1 0,4 1-14 16,0 4 0-16,1 2 19 0,6-6 0 0,-1 6-19 16,-4 3 0-16,-1 10 19 0,2 9 1 0,-8-1-20 15,1 8 0-15,2 7 22 0,-10 0 1 0,-2 5-23 16,3 2 0-16,-10-7-1340 0</inkml:trace>
  <inkml:trace contextRef="#ctx0" brushRef="#br0" timeOffset="7720.9">13461 1830 992 0,'0'0'0'0,"0"0"0"0,0 0 0 0,0 0 5 15,0 0 1-15,0 0-6 0,0 0 0 0,0 0 14 16,0 0 1-16,0 0-15 0,-2 0 0 0,2 0 28 16,-17 7 0-16,17-7-28 0,-19 17 0 0,2-6 16 15,-2 6 1-15,0-3-17 0,-5-2 0 0,5 9 12 16,-4-4 0-16,1 6-12 0,3-4 0 0,2 5 9 0,3-5 1 16,2 4-10-16,0-4 0 0,1 3 7 0,1 1 1 15,-2-6-8-15,7 2 0 0,-2 2 6 0,7-7-1 16,-2 3-5-16,2-10 0 0,0-7 1 0,0 7 2 15,0-7-3-15,2 4 0 0,-2-4 0 0,7 0 0 16,-7 0 0-16,12-7 0 0,-2 3-11 0,6-3 1 0,8-5 10 16,-2-7 0-16,6-2-36 0,-2-1 2 0,-2-1 34 15,-3-1 0-15,-11 5-65 0,4-4-1 0,-2-3 66 16,0 2 0-16,-5 0-56 0,0-2 0 0,-2 3 56 16,-3 4 0-16,1 2-36 0,-1 3 2 0,5 2 34 15,-7 8 0-15,0 4-24 0,0 0 2 0,0 0 22 16,0 0 0-16,0 0-2 0,0 7 1 0,0 5 1 15,-7 6 0-15,0 11 26 0,0 9 1 0,0-8-27 16,2 1 0-16,-2-3 72 0,7-9 0 0,-5 5-72 0,5-5 0 16,5-5 79-16,-3-2 2 0,3-1-81 0,0-3 0 15,2 3 50-15,0-6 0 0,7 2-50 0,-9-2 0 16,-5-5-899-16</inkml:trace>
  <inkml:trace contextRef="#ctx0" brushRef="#br0" timeOffset="7877.99">13839 1764 703 0,'0'0'0'15,"0"0"0"-15,-9 5 0 0,1 6 1 0,4 1 1 16,-11 7-2-16,3 5 0 0,-9 6 0 0,0 6 0 16,-3-3 0-16,10 2 0 0,2-4-19 0,5 4 1 15,-5-4 18-15,2-7 0 0,10-24-502 0</inkml:trace>
  <inkml:trace contextRef="#ctx0" brushRef="#br0" timeOffset="8097.6">13784 1958 815 0,'0'0'0'0,"-4"-15"0"16,-4-8 0-16,4-20-4 0,-3-6-1 0,-3-6 5 15,1 3 0-15,-1 3-11 0,-2-1 0 0,3 8 11 16,1 4 0-16,-3 7 34 0,1 8 0 0,3 11-34 15,0 0 0-15,7 12 25 0,-17 0 1 0,10 12-26 0,0 7 0 16,-7 4 29-16,2 10 1 0,0 3-30 16,-7 16 0-16,0 9 114 0,-3 8 0 0,1 4-114 0,9-7 0 0,5 2 112 15,2-1 2-15,10-1-114 0,9 0 0 0,-2-5 86 16,12 1 2-16,0-1-88 0,7 0 0 0,-31-61-1193 16</inkml:trace>
  <inkml:trace contextRef="#ctx0" brushRef="#br0" timeOffset="9385.28">15271 2059 1369 0,'0'0'0'0,"0"0"0"0,0 0 0 0,0 0 0 15,0 0 1-15,0 0-1 0,2 0 0 0,-2 0 10 0,0 0 1 16,0 0-11-16,5 0 0 0,-5 0 34 0,0 0 0 15,0 0-34-15,5 0 0 0,-5 0 20 0,0 0-1 16,0 0-19-16,2 0 0 0,-2 0 14 16,0 0 1-16,0 0-15 0,5 0 0 0,-5 0 27 0,7 0 0 0,-7 0-27 15,19 14 0-15,-19-14 39 0,38 38 0 0,-19-14-39 16,0-1 0-16,-7-4 47 0,2 5 0 0,-4-5-47 16,2 4 0-16,-5-4 41 0,-5-2 0 0,-2-5-41 15,0 4 0-15,0-11 27 0,0 4 0 0,0-9-27 16,0 10 0-16,0-10 18 0,0 2 1 0,0-2-19 15,-5 7 0-15,5-7 12 0,-9 3-1 0,9-3-11 16,-5-3 0-16,5 3 6 0,-9-5 1 0,9 5-7 16,-3-4 0-16,3-10 5 0,0 4 0 15,0-6-5-15,3-8 0 0,6 0 4 0,8-6 0 16,-5 6-4-16,4 5 0 0,-1 0 5 0,4 0 0 16,-5 5-5-16,3-5 0 0,2 5 6 0,-5-5 1 0,3 7-7 0,4 1 0 0,-9 3 4 15,5-3 2-15,2-1-6 0,-8 0 0 0,1 0 4 16,3 0 1-16,-4 5-5 0,1 3 0 0,-12 4 2 15,10-3 0-15,-10 3-2 0,5 0 0 0,-5 0 1 16,9 0 0-16,-9 0-1 0,0 3 0 0,0-3 0 16,3 16 2-16,-3-4-2 0,0 7 0 0,-8 4 0 0,4 8 1 15,-1-2-1-15,-2-6 0 0,-5 1 0 0,-2-8 0 16,2 1 0-16,5-8 0 16,7-9 0-16,-8 12 0 0,8-12 0 0,0 5 0 0,0-5 0 0,0 5 0 15,0-5 0-15,0 7 0 0,0-7-1 0,0 0-1 16,0 0 2-16,3-7 0 0,-3 7-2 0,12-5 1 15,0-2 1-15,4-5 0 0,3 0-3 0,3-7 0 0,-1 10 3 16,-7-5 0-16,-4 4-3 0,-8 3 0 0,-2 7 3 16,10-9 0-16,-10 9-4 0,5-3 1 0,-5 3 3 15,4 5 0-15,-4-5-3 0,0 0-1 0,0 0 4 16,0 7 0-16,0-7-1 0,0 17 0 0,-4-3 1 16,-1-10 0-16,-2 8 0 0,2 5 0 0,-5-3 0 15,6-2 0-15,-1-5 2 0,2-2 0 0,3-5-2 16,-4 4 0-16,4-4 6 0,-10 7 0 0,10-7-6 15,-5 3 0-15,5-3 5 0,0 5 1 0,0-5-6 16,0 4 0-16,0-4 4 0,3-4 2 16,-3 4-6-16,5-8 0 0,-5 8 1 0,9-11 1 0,-9 11-2 0,10-17 0 15,4 10 0-15,-12 0 2 0,-2 7-2 0,15-12 0 16,-15 12 0-16,14-5 0 0,-14 5 0 0,0 10 0 0,0-10-3 16,0 7 1-16,0-7 2 0,-7 24 0 0,4-6-6 15,-4 8 2-15,2 3 4 0,-4-1 0 0,-5-4-6 16,2 4 1-16,-3-9 5 0,6 0 0 0,4-3-7 15,0-9 1-15,5-7 6 0,-9 12 0 0,9-12-5 0,-2 5-1 16,2-5 6-16,-8 0 0 0,8 0-4 0,0-9-1 16,0 9 5-16,8-19 0 0,3 0-8 0,-1-7 0 15,2-3 8-15,2 3 0 0,-4-4-12 0,4 1 1 16,-12 3 11-16,5-4 0 0,-7 6-16 0,0 0 0 16,0-1 16-16,-4-6 0 0,-1 0-13 0,-5-4 0 15,-2 4 13-15,-4 7 0 0,2 1-12 0,-5 6 2 0,-1-4 10 16,6 2 0-16,-2 7-4 0,4 5-1 0,5-2 5 15,-3 6 0-15,10 3-1 0,-7 0 1 0,7 0 0 16,-2-4 0-16,2 4 0 0,0 0 1 0,0 0-1 16,0 11 0-16,0 1 6 0,2 7 1 0,5 5-7 15,7 2 0-15,3 9 22 0,7 1 0 0,2-3-22 16,2-5 0-16,6-7 32 0,4 1-1 16,-3-1-31-16,11-5 0 0,-11 1 24 0,11-3 1 0,-11-2-25 15,-1 0 0-15,-34-12-1517 0</inkml:trace>
  <inkml:trace contextRef="#ctx0" brushRef="#br0" timeOffset="9714.65">16222 2066 778 0,'0'0'0'0,"0"0"0"16,-7 7 0-16,7-7 16 0,-5 5 0 15,5-5-16-15,-7 7 0 0,7-7 36 0,-5 5 1 0,5-5-37 16,-2 5 0-16,2-5 61 0,-5 2 2 0,5-2-63 16,5 0 0-16,-5 0 14 0,7-7 0 0,5 2-14 15,12-9 0-15,7-3 26 0,0-6 1 0,2-1-27 16,-2 5 0-16,-31 19-817 0</inkml:trace>
  <inkml:trace contextRef="#ctx0" brushRef="#br0" timeOffset="9887.33">16432 2095 1306 0,'0'0'0'0,"0"0"0"16,7-5 0-16,-7 5-4 0,14 0 2 0,3-10 2 0,16 1 0 0,14-8-35 0,6-2 1 15,1-4 34-15,-11 4 0 0,-43 19-924 0</inkml:trace>
  <inkml:trace contextRef="#ctx0" brushRef="#br0" timeOffset="10451.85">17169 1669 665 0,'0'0'0'0,"0"0"0"0,-5-4 0 0,5 4-113 15,-7-7-1-15,7 7 114 0,-7-5 0 0,7 5 27 16,-5-14 0-16,5 14-27 0,-5-12 0 0,5 12 108 0,-12-17 1 16,12 17-109-16,-9-7 0 0,9 7 20 0,-7-4 0 15,7 4-20 1,-3-8 0-16,3 8 58 0,0-7 2 0,0 7-60 0,0 0 0 0,0 0 89 0,0 0 0 15,0 0-89-15,0 0 0 0,0 0 82 0,3 7 1 0,-1 8-83 16,5 6 0-16,5 10 72 0,-2 6 0 0,4-1-72 16,-2-3 0-16,-3-2 64 0,3 2 0 0,0 0-64 15,-2-3 0-15,-3-1 62 0,-7-6 0 0,7-1-62 16,-5 1 0-16,3 1 58 16,0-1 0-16,2 1-58 0,-2-5 0 0,-5 2 52 0,2 1-1 0,3-1-51 15,-5 2 0-15,0-13 38 0,0 4 2 0,-5-2-40 16,5 0 0-16,0-1 33 0,5-3 1 0,-5 3-34 15,0-4 0-15,0 5 27 0,0-5 1 0,0-7-28 16,0 17 0-16,0-17 19 0,0 5 0 0,0-5-19 16,5 0 0-16,-5 0-1548 0</inkml:trace>
  <inkml:trace contextRef="#ctx0" brushRef="#br0" timeOffset="10985.25">17557 1712 1143 0,'0'0'0'0,"0"0"0"0,2 0 0 0,-2 0-15 0,2 0 1 16,-2 0 14-16,0 0 0 0,0 0 2 0,10 0 0 15,-10 0-2-15,0 0 0 0,0 0 18 0,0 0 1 16,0 0-19-16,0 0 0 0,0 0 14 0,0 0 0 15,0 0-14-15,0 0 0 0,0 0 13 0,-12 0 0 0,2 0-13 16,3 7 0-16,7-7 28 0,-16 2 0 0,16-2-28 16,-10 0 0-16,10 0 37 0,-9-2 2 0,9 2-39 15,-5-2 0-15,5 2 42 0,-3-5 1 0,3 5-43 16,8-5 0-16,-8 5 59 0,7-7 2 0,-7 7-61 16,14-12 0-16,0 3 62 0,1-1 0 0,4 6-62 15,-5-3 0-15,2 7 60 0,-8-5-1 0,4 5-59 16,-1-5 0-16,4 5 53 0,-8 5 1 0,5-5-54 15,-3 5 0-15,-9-5 45 0,14 2 1 0,-14-2-46 16,15 9 0-16,-15-9 45 0,9 15 0 0,-13 1-45 0,-1 3 0 16,-2 5 43-16,-3 6 2 0,-2 1-45 0,-4 0 0 15,-3-5 35-15,0 2 0 0,-5-2-35 0,2-2 0 16,1-1 23-16,0-9 1 0,1 5-24 0,1 3 0 0,0-8 16 16,8 2 1-16,-1-2-17 0,5-4 0 0,7-10 13 15,-8 9 1-15,8-9-14 0,-4 10 0 0,4-10 8 16,0 7 3-16,0-7-11 0,4 12 0 0,-4-12 7 15,8 9 1-15,-1-6-8 0,12-1 0 0,7 7 9 16,10 1 0-16,-3-1-9 0,-2-2 0 0,0-7 9 0,-3 0 0 16,5 0-9-16,8 0 0 0,-1 0 9 0,8 0 0 15,-1 0-9-15,1 0 0 0,-10-4 9 16,-5 1 0-16,3 3-9 0,2-5 0 0,0 5 8 0,-2-4 0 16,-3-3-8-16,-4 0 0 0,-29 7-1848 0</inkml:trace>
  <inkml:trace contextRef="#ctx0" brushRef="#br0" timeOffset="11597.38">18130 1634 1532 0,'0'0'0'0,"0"0"0"0,-7 5 0 0,7-5 0 15,-8 2 2-15,8-2-2 0,-9 0 0 0,9 0 1 16,-5 0 0-16,5 0-1 0,-2 0 0 0,2 0 15 16,0 0 1-16,0 0-16 0,0-2 0 0,0 2 13 15,0-5-1-15,0 5-12 0,0-7 0 0,0 7 10 16,7-12 0-16,-5 0-10 0,8 0 0 0,4 1 20 0,3-6 2 15,4 8-22-15,-4-3 0 0,-5 7 29 0,0 5 0 16,-1-5-29-16,-3 3 0 0,-8 2 46 0,12 0 0 16,-12 0-46-16,9 2 0 0,-9-2 47 0,0 5 1 15,0-5-48-15,0 14 0 0,-9-4 48 0,4 4 0 0,-2 2-48 16,-12 8 0-16,-5 0 30 0,-2 2 1 0,2-7-31 16,5-1 0-16,0-1 21 0,9-5 0 0,-6 0-21 15,6-5 0-15,10-7 6 0,-14 14 0 0,14-14-6 16,-12 16 0-16,7-4 0 0,-7 0 1 0,5 0-1 15,2 0 0-15,5-12 0 0,0 14 0 0,0-14 0 16,-9 12 0-16,9-12 0 0,2 11 0 0,-2-11 0 16,10 8 0-16,-10-8 0 0,21 18 0 0,-4-3 0 15,2-6 0-15,7-2 2 0,0 3 0 0,-2-3-2 16,2-3 0-16,-4 6 4 0,4-5 1 0,-7 2-5 16,0-3 0-16,2 3 12 0,1-7 2 0,-3 0-14 15,-3 0 0-15,-6 0 20 0,4 0 1 0,-4 0-21 0,-6 0 0 16,-4 0 24-16,7 8 0 0,-7-8-24 0,10 9 0 15,-10-9 24-15,0 7 0 0,0-7-24 0,-14 12 0 16,-1-5 24-16,-4 9 1 0,-4-1-25 0,-8 1 0 0,-5-4 20 16,-4 5 0-16,2-3-20 0,2-2 0 0,5-5 15 15,-2 0 1-15,2 0-16 0,2-3 0 0,3 1 11 16,-3 2 0-16,8 0-11 0,-3-7 0 0,24 0-1822 16</inkml:trace>
  <inkml:trace contextRef="#ctx0" brushRef="#br0" timeOffset="12114.24">18839 1391 1721 0,'0'0'0'0,"0"0"0"16,2 4 0-16,-2-4 7 0,9 8 1 0,-9-8-8 16,5 14 0-16,2-3 19 0,8 6 0 0,-6 2-19 15,3 5 0-15,-7-1 84 0,-3-2 0 0,3 1-84 16,-3-1 0-16,-2-5 35 0,-2-1 0 0,-3 1-35 16,3 3 0-16,-3 5 23 0,-5-1 2 0,1 6-25 0,2 4 0 15,2 4 39-15,0 4 0 0,1-4-39 0,1-1 0 16,1-5 37-16,-1-5 2 0,3-3-39 0,0-4 0 15,0-7 40-15,3 0 2 0,-3-12-42 0,2 11 0 0,-2-11 37 16,12 12 0-16,-12-12-37 0,12 7 0 0,-5-2 32 16,5-5 2-16,0 0-34 0,12-9 0 0,2-3 27 15,2-2 1-15,1-3-28 0,2-2 0 16,-7 0 23-16,2-4 2 0,-2-1-25 0,-3-2 0 0,3-5 17 0,-5-4 1 16,0 4-18-16,-3 5 0 0,-1-2 12 0,-8 4 0 15,0 5-12-15,2 5 0 0,-1 5 9 0,-1 6 2 16,-7 3-11-16,7-4 0 0,-7 4 5 0,7 0 1 15,-7 0-6-15,0 12 0 0,0 4 0 0,0 3 0 16,0 12 0-16,0 6 0 0,-9 11-1 0,-3 8 1 0,4 6 0 16,1-15 0-16,3 0-3 0,-1-9 2 0,2 5 1 15,1-6 0-15,2-1-4 0,2-5 0 0,6 4 4 16,-4-2 0-16,11 7-5 0,-3-2 0 0,2-3 5 16,-2-9 0-16,-12-26-1956 0</inkml:trace>
  <inkml:trace contextRef="#ctx0" brushRef="#br0" timeOffset="12856.07">19688 1171 1595 0,'0'0'0'0,"0"0"0"16,-8 5 0-16,8-5 1 0,-7 19 2 0,5-12-3 15,0 0 0-15,2 2 0 0,0 5 1 16,0-2-1-16,0 0 0 0,0 0 60 0,0 0 2 0,0 0-62 16,0 2 0-16,0-3 31 0,0-3 2 0,0 1-33 15,0 0 0-15,0 1 24 0,-8 4 0 0,1 5-24 16,0-2 0-16,2 1 65 0,-6-1 0 0,1-3-65 15,3 3 0-15,-5-6 63 0,2-3 1 0,6 3-64 16,-11-4 0-16,8 5 65 0,0-2 2 0,-5-1-67 0,0 8 0 16,0 4 57-16,1-5 0 0,3 3-57 0,-3 0 0 15,3 5 55-15,-1-1 0 0,-1 8-55 0,1 2 0 16,2 0 47-16,-5 5 0 0,5-2-47 0,0-6 0 16,4 3 42-16,-2 0 0 0,-2-7-42 0,3 5 0 0,-4-7 39 15,-1-1 0-15,2-4-39 0,4 0 0 0,3-7 31 16,0-5 1-16,0-7-32 0,0 7 0 0,0-7 23 15,0 7 2-15,0-7-25 16,0 3 0-16,0-3 19 0,8 0 0 0,1-3-19 0,3-11 0 0,12 0 20 0,4-10 1 16,3 5-21-16,0 3 0 0,0-3 19 0,5 2 0 15,-5 3-19-15,2 2 0 0,3-4 16 0,4 2 1 16,-2-3-17-16,0 3 0 0,5 2 17 0,-3-7 0 16,1 7-17-16,4 5 0 0,5-4 17 0,5 6 0 15,-1-2-17-15,-4-5 0 0,-2 0 16 0,4 0 2 16,-2 5-18-16,-5 2 0 0,-2-2 15 0,2 3 1 0,1 4-16 15,-11 0 0-15,1-3 13 0,2 3 2 0,-10 7-15 16,1 0 0-16,-10 1 10 0,-7 3 1 0,0 1-11 16,-3-7 0-16,-9-5 8 0,7 5 1 0,-7-5-9 15,0 0 0-15,0 0 4 0,0 0 2 0,0 0-6 16,-16-10 0-16,16 10-2380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30:13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21015 10396 11263 0,'0'0'0'0,"0"0"0"0,0 0 0 0,0 0 768 15,0 0 144-15,0 0 48 0,-6-5 0 0,6 5-576 16,0 0-96-16,0 0-32 0,0 0 0 0,0 0 0 0,0 0 0 0,0 0 0 0,0 0 0 0,0 0-256 16,0 0 160-16,0 0-160 0,-3 6 128 0,3 1-128 15,3 2 0-15,-1 1 0 0,1 2 0 0,-2 1 0 16,4 2 0-16,-1 1 0 0,-2 1 0 0,4 5 0 15,-2 4 128-15,0 5-128 0,2 7 128 0,-2 4-128 16,0 1 0-16,-1-3 0 0,-1-3 0 0,0-2 128 16,2-3 0-16,-1 4 0 0,-1 5 0 0,-2 5-128 15,3 5 0-15,2-3 0 0,-2-6 0 0,2-3 448 16,-1-3 48-16,-2-4 16 0,1-1 0 0,1 5-160 16,0 7-32-16,1 1 0 0,1 2 0 0,-3-5-320 15,3-6 0-15,-4-5 0 0,3-4 0 0,-1-3 128 31,-2-4-128-31,0-2 128 0,3 0-128 0,-3-3-640 16,0 0-208-16,-2-3-48 0,1-1 0 0,-1-3-912 31,0-7-192-31,0 0-48 0,-3-20-3168 0</inkml:trace>
  <inkml:trace contextRef="#ctx0" brushRef="#br0" timeOffset="899.99">20972 10201 13823 0,'0'0'0'0,"0"0"0"0,0 0 0 0,0 0 512 15,0 0 96-15,0 0 32 0,0 0 0 0,0 0-160 16,0 0-32-16,0 0 0 0,8-2 0 0,0-1 64 16,-1 0 0-16,2 1 0 0,1 1 0 0,1-2-512 15,3 0 0-15,1-1-208 0,1-2 64 0,2 0 144 16,5 0 0-16,3-1 0 0,7 0 0 0,3 1 0 16,5 0 0-16,-1 1 128 0,-2 0-128 0,-3-2 320 15,-1 0 0-15,3-1 0 0,1 0 0 0,7-1-48 16,8 1-16-16,-3-1 0 0,0 0 0 0,-5 0 112 15,-2 0 16-15,0 1 0 0,0 0 0 0,6 0-208 16,6-1-48-16,0 0 0 0,-6 0 0 0,-7 1 64 16,-3 1 0-16,-2 1 0 0,4-1 0 0,2 2-192 15,4 0 0-15,-2 2 0 0,-1 1 0 0,-7 0 336 16,-5 2 48-16,-2 1 0 0,-5 1 0 0,-4 1-384 16,1 0 0-16,-3 3 0 0,1 0-128 0,-2-1 352 15,4 1 80-15,-1 0 16 0,0 1 0 0,-3 0-64 16,0 1 0-16,-1-1 0 0,-2-1 0 0,0 1-48 15,-2 2-16-15,-2 0 0 0,-1 0 0 0,-3 0-48 16,1 1-16-16,-1 0 0 0,-1 0 0 0,0 2-128 16,-2 1-176-16,2 4 48 0,-1 2 0 0,1 6 128 15,-1 7 176-15,2 5-48 0,0 5 0 0,-1-2-128 0,-3-1 0 16,0-3 0-16,3-4-176 0,-2 1 176 0,2 0 176 16,-1 7-48-16,0 6 0 0,-1 1-128 0,1 1 128 0,0-3-128 0,-2-6 128 15,2-5-128-15,-1-3-272 0,-3 0 64 0,1 1 16 16,1 6 192-16,0 6 256 0,-2-1-48 0,1-1-16 0,2-6-192 15,-2-5 0-15,-1-5 0 0,2-4-160 16,-2-1 32-16,0-1 0 0,0-3 0 0,-1-2 0 0,0 1 128 16,-1 1 0-16,1-2 128 0,0-2-128 0,0 0 176 15,-2-1-48-15,1-2 0 0,-1-2 0 0,1-2-128 16,1-6-272-16,-4 6 64 0,4-6 16 0,-5 2 192 16,5-2 160-16,-9-1-32 0,1-1 0 0,0-2-352 15,-3 0-80-15,1 0-16 0,-2 0 0 0,-3 1 0 16,-3 0 0-16,-5 1 0 0,-5 1 0 0,-5 1 320 15,-3 2-160-15,-2 1 160 0,2 0-128 0,2 3 128 16,3 1-128-16,0 2 128 0,-1 1-128 0,-9 2 128 16,-10 1 0-16,-1 2 0 0,-2 1 0 0,5 0 0 15,6-1 0-15,2 0 0 0,1-1 0 0,-8 0 0 16,-10-1 0-16,0 1 128 0,6 0-128 0,4-1 480 16,7-1 32-16,-2-2 0 0,-2 0 0 0,-5-1-160 15,-4 1-32-15,4-1 0 0,2 1 0 0,7 0-48 16,5 0-16-16,2-1 0 0,1-1 0 0,-2-1-96 15,1 0-32-15,-3 1 0 0,1-1 0 0,1 0 0 16,3 0 0-16,5 0 0 0,3-1 0 0,4-2-128 31,4-1 0-31,2 0 0 0,4 0 0 0,2-3-480 16,8 0-128 0,-8 0-32-16,5-13-11824 0</inkml:trace>
  <inkml:trace contextRef="#ctx0" brushRef="#br0" timeOffset="13105.83">14732 15748 4607 0,'-8'7'0'0,"-1"-1"0"0,1 0 0 0,0 2 256 0,-2 1 48 16,0 1 16-16,-2 1 0 0,-4 1 48 0,1 1 16 0,-3 0 0 0,1-1 0 0,-2 1 0 31,-1-1 0-31,1-2 0 0,0 1 0 0,-1-1-160 16,0-1-32-16,2-1 0 0,1 0 0 0,1-3 256 0,4-1 64 0,-2 0 0 0,2 0 0 0,-1-3-112 15,-1 0-16-15,-2-1 0 0,3 0 0 16,-6-1-48-16,-1-3-16 0,-3-2 0 0,-1-2 0 0,1-1 112 16,-2-3 16-16,2-3 0 0,0-1 0 0,0-2-256 15,1-3-64-15,3 1 0 0,2 0 0 0,2 1 0 16,3 1 0-16,2 1 0 0,3 1 0 0,0-1-128 16,-1-1 0-16,2-1 0 0,-1 1 0 0,2-3 288 15,1-3 32-15,2-5 0 0,2-6 0 0,1-3-320 16,1-1 0-16,3 3 0 0,-1 5 0 0,2 2 0 15,-2 2 0-15,2 1 0 0,0 3 0 0,2-2 208 16,-2 1-16-16,3-4 0 0,2-3 0 0,3-2 112 16,4-2 16-16,2 3 0 0,1 3 0 0,2 3-320 15,2 4-144-15,0 2 16 0,2 5 0 0,-2 0 256 16,-1 2 48-16,-3 1 16 0,0 2 0 0,-2 1-192 16,-3 0 0-16,1 0 0 0,-1 1-176 0,3 0 176 15,1 2 0-15,3-1 0 0,2 1 0 0,1 1 176 16,4 0 64-16,0 2 16 0,-2 0 0 0,1 1-112 15,-3 1-16-15,-1 2 0 0,-5 1 0 0,-1 1 64 16,-2 0 0-16,-1 3 0 0,0 3 0 0,1-2 192 16,2 0 64-16,3 1 0 0,1 2 0 0,2 1-256 15,-1 0-64-15,2-1 0 0,-1-1 0 0,0 2-128 0,-3 2 0 16,-1 0 0-16,-1 3 0 0,-4 2 0 0,1 3-272 16,-3 3 64-16,-2 1 16 0,1 0 192 0,0 0 0 0,-1 0 0 0,0-3 160 15,-1 0-160-15,1-1 0 0,1-3 0 0,0-1-176 0,2-1 304 16,0 1 48-16,-1-1 16 0,-2-1 0 15,2 0-192-15,-1 2 0 0,-2 1 0 0,-2 2 0 0,-1 3 0 16,1 2 0-16,-3 0 0 0,0 0 0 0,-3-1 0 16,1-1 0-16,-2-2 0 0,-1-3-176 0,-1-2 176 15,0-1 176-15,-2-2-48 0,-3 0 0 0,2-2-128 16,-2 1 128-16,-1-1-128 0,-2 0 128 0,1 0-128 16,-3 0 0-16,-2 1 0 0,-1 1 0 0,-1 1 0 15,1 3-176-15,-1 2 48 0,-1 2 0 0,0 0 256 16,2 2 48-16,-1-1 16 0,2-1 0 0,-2-1-192 15,1-1 128-15,0-3-128 0,-1-1 128 0,-4-2 320 16,-1 1 48-16,-3-3 16 0,-2 0 0 0,-2-1-368 16,-4-1-144-16,-2-2 128 0,1 0-128 0,2 1 384 15,0 2 0-15,5-1 0 0,0-2 0 0,3 0-384 16,0-1 0-16,1 0 0 0,-1-1 0 0,-2-1 0 16,-2-1 192-16,-2 1 0 0,-1 0 0 0,1-2-192 15,0 0 0-15,4-1 0 0,1 0 0 0,2-2-224 31,4-1-80-31,3-1-16 0,1-1 0 0,3-1-1024 32,3-3-192-32,4-1-64 0,13-37-8576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3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2047,'0'0'2838,"0"2"-2893,7 18 161,2-1 1,0 1-1,17 27 1,-6-11-12,50 78-168,-54-92 51,0-2-1,1 0 1,22 20 0,-36-38 39,0 1 0,0-1 0,0 1 0,0-1 1,0 0-1,1-1 0,-1 1 0,1 0 0,-1-1 1,1 0-1,-1 0 0,1 0 0,0 0 0,0-1 1,0 1-1,-1-1 0,5 0 0,-6 0 21,0-1-1,0 0 1,-1 1 0,1-1 0,0 0-1,-1 0 1,1 0 0,0 0-1,-1 0 1,0 0 0,1 0-1,-1 0 1,1-1 0,1-1 0,-1-1 75,1 0 1,-1 1 0,1-1 0,2-7 0,3-11 444,8-35 1,-6 17-190,-5 21-196,2-5 25,0 0 0,15-31 0,-12 35-247,-6 10-20,1 1 0,0-1 1,0 2-1,9-12 0,-6 10 55,8-15 1,7-9 18,4-2-61,-20 27-97,0-1-1,0 1 1,1 0-1,0 1 1,0 0-1,1 0 1,14-9-1,30-17-2490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3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2303,'0'0'488,"1"1"-317,1 1-49,0 0 0,0 0 0,0 1 0,0-1 0,-1 1 0,1 0 0,-1-1 0,1 1 0,-1 0 0,0 0 0,0-1 0,0 1 0,-1 0 0,1 0 0,-1 0 0,0 0-1,1 0 1,-2 4 0,1-4-49,0 1 0,0-1 0,0 1 0,1 6-1,1 8 404,-1 12 352,7 34-1,1 18-498,-6-14-153,6 181 968,-11-205-1085,-8 48-1,5-55-23,2-15 18,-5 55 140,7-48-131,-6 32 0,6-60 456,-4-9-312,2 4-177,-5-14 1,0-1 0,1 0 1,1 0-1,-4-21 0,5 22-24,-34-106-83,37 110 100,-3-22-1,3 14-14,0-6-82,2 1 0,1-1 0,8-51 0,-5 54 58,-1-1 25,1-8 87,17-67 1,-17 87-29,-1 3 0,0 1-1,1-1 1,0 1 0,1 0 0,0 0 0,9-13-1,-6 12 9,0 1-1,1 1 0,0 0 0,1 0 1,0 1-1,0 0 0,1 1 0,0 0 0,0 0 1,0 1-1,1 1 0,0 0 0,16-4 1,-18 6-66,113-30 172,-40 20-172,-77 12-11,-1 1-1,1-1 1,0 1-1,-1 0 0,1 1 1,0-1-1,-1 1 0,7 2 1,-10-3 4,-1 0 0,1 0 0,-1 1 0,1-1 0,-1 1 0,1-1 0,-1 1 0,1-1 0,-1 1 0,0 0 0,1-1 0,1 2 0,0 1 36,-3-2-34,1 0 0,0-1-1,0 1 1,-1 0 0,1 0-1,-1 0 1,1 0 0,-1 0-1,1 0 1,-1 0 0,0 0 0,1 2-1,1 2-15,-1-2-13,0 1 0,1-1 0,-2 1 0,1-1 1,0 1-1,-1-1 0,1 1 0,-1 0 0,0-1 1,0 1-1,-2 6 0,0 3 110,-8 24 0,5-26-40,1 0-1,-2-1 1,-11 19 0,-6 10 27,-68 125 32,78-144-94,-2 0 1,-1 0-1,0-2 0,-1 0 0,-31 25 0,-2-5-65,-59 48 190,85-69 14,23-16 374,1-2-517,1 1 0,-1-1 0,1 0 0,-1 0-1,0 1 1,1-1 0,0 0 0,-1 1 0,1-1 0,-1 1-1,2-1 1,0-1-15,3-4-16,1 1-1,-1-1 1,1 2 0,0-1 0,0 1 0,1-1 0,-1 2 0,1-1 0,0 1 0,0 0 0,0 0-1,15-3 1,190-36 407,-144 30-318,-28 6-64,20-4 89,-53 8-93,0 1-1,0 0 1,0 0 0,0 1 0,0 0-1,-1 0 1,1 0 0,0 1-1,0 0 1,0 0 0,0 1 0,10 3-1,-14-4 51,12 5 344,5 7-347,-19-12 234,1 11-182,0-6-80,-2-5-20,1 0 0,-1 1 1,1-1-1,-1 0 0,0 1 1,0-1-1,1 1 0,-1-1 1,0 1-1,-1-1 0,1 1 1,0-1-1,0 0 0,-1 1 0,1-1 1,0 1-1,-1-1 0,1 0 1,-1 1-1,0-1 0,0 0 1,-1 2-1,-7 14 147,8-16-49,-7 9 66,-3 3-92,-1 0 0,0-1 0,-1-1 0,-16 12-1,-62 34 22,-68 21 58,-6 4-19,90-46-521,75-36 328,-1 0 0,1 1 0,-1-1 0,1 0 0,0 0 0,-1 0 0,1 0 0,-1 0 0,1 0 0,-1 0 0,1 0 0,-1 0 0,1 0 0,-1 0 0,1 0 0,-1 0 0,1 0 0,-1 0 0,1 0 0,-1-1 0,1 1 0,-1 0 0,1 0 0,0-1 0,-1 1 1,1 0-1,-1 0 0,1-1 0,-20-19-4881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3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3 353 2047,'0'0'440,"-1"-2"-293,0-3 270,2 4-146,6 8-32,10 14-1,47 86 565,-43-70-670,4 10 117,-9-16-11,22 31 0,-6-9-156,-7-10 410,-24-41-147,0-2-237,-1 1 0,1 0 0,0-1 0,-1 1 0,1 0 0,0-1 0,0 1 0,0-1 0,0 0 0,-1 1 0,3 0 0,-2-1-78,0 0 0,1 0 0,-1 1 0,1-1 0,-1 0 0,1 0 0,-1-1 0,1 1 0,-1 0 0,1 0 0,-1-1 0,1 1 0,-1-1 0,0 1 0,1-1 0,-1 0 0,0 1 0,1-1 0,-1 0 0,0 0 0,0 0 1,0 0-1,0 0 0,1-1 0,4-5 126,-1 1 0,0-1 0,5-10 0,-2 2 28,83-153 713,-19 29-808,-58 115-14,2 0 0,0 2 1,31-33-1,159-135 120,-190 176-174,-10 9-82,0 0 0,0 0 1,0 0-1,1 1 0,0-1 0,0 2 1,0-1-1,1 1 0,-1 0 1,1 1-1,0-1 0,-1 2 0,12-2 1,56-7-3523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1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48 7423,'-19'-15'297,"14"10"-142,0 1-1,0 0 0,0 1 1,0-1-1,-1 1 0,-8-4 1,13 6-151,-1 1 1,1-1 0,0 1 0,0 0-1,0 0 1,-1-1 0,1 1-1,0 0 1,0 0 0,-1 0 0,1 0-1,0 0 1,0 0 0,0 1-1,-1-1 1,1 0 0,0 1 0,0-1-1,0 1 1,0-1 0,-1 1 0,1-1-1,0 1 1,0 0 0,0 0-1,0-1 1,1 1 0,-1 0 0,0 0-1,0 0 1,0 0 0,1 0-1,-1 0 1,0 0 0,1 0 0,-1 2-1,-2 4-32,0 1 0,1-1 0,0 1 0,-2 13 0,1-6 55,-21 176 443,14-83-99,-13 65 132,-13 111 66,31-233-480,-24 291 710,31 234-472,22 64 58,-18-176-141,-6-400-226,-13 492 43,-18-5 520,-11 7 191,32-469-635,-3-1-1,-5 0 0,-44 129 1,61-214-162,-20 51 34,18-48-109,1-1 0,-1 0 0,0 0 0,0 0 1,-1-1-1,0 1 0,-6 6 0,8-13-195,-2-12-629,-16-67-3640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659 548 4991,'-2'-1'315,"0"1"-203,-1 0 0,1-1 0,-1 1 1,1 0-1,0 0 0,-1 1 0,1-1 0,0 0 0,-1 1 0,-2 1 0,3-2-48,1 3 52,0-3-111,1 0-1,0 0 0,0 0 1,0 0-1,0 0 1,0 1-1,-1-1 0,1 0 1,0 0-1,0 0 0,0 0 1,0 0-1,0 1 1,0-1-1,0 0 0,-1 0 1,1 0-1,0 1 0,0-1 1,0 0-1,0 0 0,0 0 1,0 1-1,0-1 1,0 0-1,0 0 0,0 0 1,0 1-1,0-1 0,0 0 1,0 0-1,0 0 1,1 1-1,-1-1 0,0 0 1,5 2-1,0 0 0,0-1 0,1 1 0,-1-1 0,0-1 0,1 1 0,-1-1 0,0 0 0,1 0 0,-1 0 0,6-2-1,9-2 72,32-10 0,-16 3-16,19-4-64,302-94 308,-246 70-59,150-32 0,-186 54-117,273-51 490,321-13 394,-422 49-807,-12 2-112,-111 15-39,282-28-3,-283 32 69,143 6 0,-208 7 25,0 4 0,0 1 0,65 19 0,-111-22-75,-1-1 0,-1 2 0,1 0 0,-1 0 0,0 1 0,0 0-1,0 1 1,-1 0 0,0 1 0,0-1 0,-1 2 0,0-1 0,-1 1-1,0 0 1,0 1 0,-1 0 0,0 0 0,0 0 0,-1 1 0,-1 0 0,0 0-1,4 15 1,27 176 102,-26-139-111,15 199 439,-17-1-310,-7-208-249,21 820 13,-14-660 153,8 483-168,-25 163-55,-18-326 114,26-493 6,-14 149 126,3-37 11,11-124-112,-1 27-10,-3 0-1,-15 66 0,13-79 120,6-28-56,-1 0-1,-5 15 1,4-18-28,-2-3 11,4-7-53,0 1-1,0-1 0,0 1 0,-1-1 1,1 1-1,-1-1 0,1 0 1,-1 0-1,1-1 0,-1 1 1,0 0-1,1-1 0,-1 1 1,0-1-1,1 0 0,-4 0 0,-6-1-2,0 0 0,-16-4-1,19 3-42,-238-29-1134,160 22 883,2 2-162,-143 7 1,-86 28-333,298-27 801,-200 25-105,-3 16-102,115-16 90,-158 62 0,108-20 94,-59 24 52,-132 23 820,72-27-222,191-57-503,-97 50 0,-45 43-17,-59 18-99,-14-26 326,214-91-249,-124 41-308,184-57-120,-1-2 0,1 0 0,-1-2 0,-30 3 0,42-7-347,1 0 1,-1-1-1,1-1 0,-1 0 1,1-1-1,0 0 0,-1 0 1,1-1-1,0-1 0,1 0 0,-12-6 1,-7-6-1762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14 490 5375,'-2'3'45,"0"1"-1,1-1 0,-1 1 0,1-1 0,0 1 0,0 0 0,0 0 1,0 0-1,0-1 0,1 1 0,0 0 0,0 6 0,1-7-60,-1 0 0,1 0 0,0-1 0,0 1 0,0 0 0,0 0 0,0 0 0,1-1 0,-1 1 0,1-1 0,0 1 0,-1-1 0,1 0 0,0 1 0,1-1 0,3 3 0,2 1 10,0-1 1,1-1-1,-1 0 1,1 0-1,0 0 1,0-1-1,0-1 1,0 1-1,1-1 1,14 1-1,5-2-47,1 0-1,31-4 0,150-27 626,-4-18 232,7-16 65,-6 1-50,-173 54-703,259-63 707,4 18-56,185-5 485,-175 23-642,-128 15-340,93-11 98,24-1-361,-15 2-41,200-24 298,-460 53-237,204-7-233,-226 9 191,0 0 0,0 1-1,0-1 1,0 0 0,0 0-1,0 0 1,0 0 0,0 0-1,0 0 1,0 0 0,1 0-1,-1 0 1,0 0-1,0 0 1,0 0 0,0 0-1,0 0 1,0 0 0,0 0-1,0-1 1,0 1 0,0 0-1,0 0 1,0 0 0,0 0-1,0 0 1,0 0 0,0 0-1,0 0 1,0 0 0,0 0-1,0 0 1,0 0 0,1 0-1,-1 0 1,0 0 0,0 0-1,0 0 1,0 0 0,0 0-1,0 0 1,0 0 0,0 0-1,0 0 1,0 0 0,0-1-1,0 1 1,0 0-1,0 0 1,0 0 0,0 0-1,0 0 1,0 0 0,0 0-1,0 0 1,0 0 0,0 0-1,0 0 1,0 0 0,0 0-1,-1 0 1,1 0 0,0 0-1,0 0 1,0 0 0,0-1-1,-2-8-4228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 2943,'-1'-8'688,"-1"13"1390,-2 15-978,-22 207-828,18-142-199,-4 131 352,13-167-271,2 0-1,13 65 0,-13-99-142,1-1 0,0 0 0,1 0-1,0 0 1,2-1 0,-1 0 0,1 0-1,10 13 1,-10-18-61,-1 0 0,2 0 0,-1 0 0,1-1 0,0 0 0,0 0 0,1-1 0,0 0 0,0-1-1,0 0 1,19 7 0,-25-11 67,1 0 1,-1 0-1,0 0 0,1-1 0,-1 0 0,1 1 0,-1-1 0,0 0 0,1 0 0,-1-1 0,1 1 0,-1-1 1,0 0-1,1 0 0,-1 0 0,0 0 0,0 0 0,0-1 0,0 1 0,0-1 0,0 0 0,0 0 0,3-3 1,4-5 1,-1 0 1,0 0 0,-1 0 0,11-20 0,-12 21 38,5-12-20,0 1-1,10-30 0,14-46-12,-15 36-235,3-7-109,-23 66 319,-1 2 1,-1 9 8,-2 15 87,0-1 56,-24 193 1238,25-202-1325,1-1 0,1 1-1,1 0 1,3 19-1,-3-25-82,2-1 0,-1 1 0,1-1 0,0 1 0,1-1 0,0 0 0,0 0-1,8 10 1,-5-9-45,0 0 0,1 0 0,0-1-1,1 0 1,-1-1 0,2 1-1,-1-2 1,1 1 0,0-1 0,17 7-1,-19-10-192,1 0 1,0 0-1,0-1 0,-1 0 0,1 0 0,1-1 0,-1 0 0,0-1 0,0 0 0,0-1 0,0 1 1,0-2-1,17-4 0,-1-2-1810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11:23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17295 11151 13823 0,'-5'-20'-5536'0</inkml:trace>
  <inkml:trace contextRef="#ctx0" brushRef="#br0" timeOffset="174.18">17039 10035 16639 0,'0'0'0'0,"1"4"0"0,5 1 0 0,-1-1-464 16,4 0-96-16,0 0-16 0,3 2 0 0,0-2-2240 0,0 1-464 0,-2-3-96 0,-2-1-16 0</inkml:trace>
  <inkml:trace contextRef="#ctx0" brushRef="#br0" timeOffset="820.28">17234 10592 14847 0,'5'10'0'0,"-3"-2"0"15,1 4 0-15,0 4 304 0,0 2 64 0,-1 3 16 0,0 3 0 0,1-1-384 16,-1 1 0-16,-1 1 0 0,0-1 0 0,1-1 272 15,2 0-16-15,-3 1 0 0,2 3 0 0,-1 7 64 16,3 5 0-16,-1 1 0 0,-2 0 0 0,0-5-320 16,3-5-144-16,-1-3 16 0,-2-3 0 0,2-3 128 15,-2-2 176-15,-1-3-48 0,1-2 0 0,1-2-128 32,0-3 0-32,-1-2 0 0,-1-1 0 0,-1-6-528 15,0 0-144-15,0 0-32 0,0 0 0 0,0 0-608 16,0 0-128-16,-1-9-32 0,-2-4-3392 0</inkml:trace>
  <inkml:trace contextRef="#ctx0" brushRef="#br0" timeOffset="970.68">17043 10425 12287 0,'0'0'0'0,"0"0"0"0,0 0 0 0,0 0-464 31,8 6-96-31,1 0-16 0,34 11-3760 0</inkml:trace>
  <inkml:trace contextRef="#ctx0" brushRef="#br0" timeOffset="1539.71">17472 11092 9983 0,'-3'19'0'0,"-2"-9"0"0,1 2 0 0,0-3 1280 15,-2-2 256-15,3 0 48 0,-3-2 16 0,6-5-880 16,0 0-160-16,-6 1-48 0,6-1 0 0,-8-4 160 16,0 0 32-16,3-3 0 0,-1-1 0 0,3-3-576 15,-1-4-128-15,0 0 0 0,3-2 0 0,1 0 0 16,1 0 128-16,2 1-128 0,0 3 128 0,-1 0 112 16,1 1 16-16,2 0 0 0,-1 1 0 0,3 1-64 15,-1 2 0-15,2 1 0 0,0 0 0 0,1 0 112 16,2 2 16-16,1 0 0 0,0 2 0 0,2 0-320 15,0 0 0-15,4 2 0 0,0 1-144 0,-1 0 144 16,0 3-128-16,0 2 128 0,-1 1-128 0,-3 2 128 16,0 2 0-16,-1 2 0 0,-2 1 0 0,-1 3 0 31,-3 1 0-31,1 0 0 0,-1 1 0 0,0 0-384 0,-3 0-64 16,1-1 0-16,-1 0 0 0,-1-2 208 0,-2-3 48 0,0 0 0 0,-1 0 0 0,0-3 48 15,0 0 16-15,0-3 0 0,0 0 0 0,1-6 128 16,-5 7 0-16,5-7 0 0,0 0 0 0,0 0 528 15,-5 4 144-15,5-4 32 0,0 0 0 0,-7-4-64 16,1-3 0-16,1-3 0 0,3-2 0 0,0-4-144 16,0-1-48-16,-1-6 0 0,3-5 0 0,3-4-448 15,0-1 0-15,1 1 0 0,3 5 0 0,0 3 144 16,2 4-144-16,0 2 128 0,2 3-128 0,0 1 0 0,1 4 0 16,0 1 0-16,3 2 0 0,1 3 496 0,3-1 16 0,1 2 0 0,-1 1 0 15,1 3-320-15,2 1-48 0,1 2-16 0,-1 1 0 16,0 3-128-16,-2 2 128 0,-3 0-128 0,-1 3 128 0,-3 2-128 15,-2 4-272-15,0 4 64 0,-4 2 16 0,-1 2 192 32,2 3 0-32,-4-2 0 0,1-3 0 0,-3-2-608 15,0-2-80-15,0-2-16 0,-1-1 0 0,1-3-304 16,0 0-64-16,-1-3-16 0,1-1 0 0,-2-2-864 16,-1-1-176-16,1-1-48 0,2-2-4960 0</inkml:trace>
  <inkml:trace contextRef="#ctx0" brushRef="#br0" timeOffset="1781.36">18148 10508 18175 0,'0'0'0'0,"0"0"0"0,0 0 0 0,0 0 704 16,2 6 160-16,1 1 32 0,0 3 0 0,-1 4-160 15,3 4-32-15,0 4 0 0,-1 6 0 0,4 5-256 16,-1 3-48-16,-1-3-16 0,2-3 0 0,0-3-384 15,1-3 0-15,-1-2 0 0,1-2 0 0,0 0 0 32,0 1-224-32,-2 0 32 0,1 1 0 0,-2 3-928 15,0 2-176-15,-1 0-48 0,-1-1 0 0,-2-2-352 16,-1 0-80-16,0-5-16 16,-5 8-4400-16</inkml:trace>
  <inkml:trace contextRef="#ctx0" brushRef="#br0" timeOffset="1917.31">18219 10966 16383 0,'6'-11'0'0,"-3"4"0"0,4-2 0 0,4 1 656 16,1 1 144-16,5 0 32 0,1 1 0 0,3-1-832 47,0 0-352-47,1 0 32 0,25-14-7248 0</inkml:trace>
  <inkml:trace contextRef="#ctx0" brushRef="#br0" timeOffset="2246.36">19595 10284 14335 0,'0'0'0'0,"0"0"0"0,0 0 0 0,0 0 1376 16,0 0 288-16,0 0 48 0,-3 7 16 0,-1 2-672 15,2 3-128-15,0 1-32 0,-2 1 0 0,-1 2-448 16,0 0-112-16,-1 1-16 0,-2 2 0 0,1 1-320 16,0 0-128-16,-3 1 0 0,0 0 0 0,-2 3 128 0,0 5 0 15,-2 4 128-15,-3 5-128 0,2 0 0 0,-2-1-128 0,2-4 0 0,-2-3 0 0,1-5 0 31,3-4 0-31,-2-1 0 0,1-1 0 0,1-1-512 32,1-1-112-32,1 0-16 0,-13 36-8384 0</inkml:trace>
  <inkml:trace contextRef="#ctx0" brushRef="#br0" timeOffset="2471.17">19222 10431 16383 0,'21'13'0'0,"-2"-6"0"0,4 1 0 0,7 2 816 16,6 2 160-16,0 2 48 0,-2 3 0 0,0 5-880 16,-3 2-144-16,-3 3 0 0,-3 3 0 0,0 0-384 31,-3-1 64-31,2-2 0 0,2-2 0 0,1-4-832 31,3-3-144-31,-2-4-48 0,33 13-4880 0</inkml:trace>
  <inkml:trace contextRef="#ctx0" brushRef="#br0" timeOffset="2728.15">20276 10163 22783 0,'10'-4'0'0,"-3"-1"0"0,0 0 0 0,0 0 0 31,3-2 0-31,1 2-160 0,-1 0 160 0,0-2-592 15,1-1-48-15,1 0 0 0,3 0 0 0,3-2-1792 16,1-1-352-16,-2-1-80 0,2-2-2240 0</inkml:trace>
  <inkml:trace contextRef="#ctx0" brushRef="#br0" timeOffset="2937.44">20308 10450 19711 0,'11'-4'0'0,"-2"1"0"0,1-2 0 0,2 1 256 32,0-1 48-32,6-2 16 0,4-1 0 0,2-4-1088 15,1-2-192-15,5-6-64 0,41-58-6336 0</inkml:trace>
  <inkml:trace contextRef="#ctx0" brushRef="#br0" timeOffset="3672.88">21137 9418 13823 0,'0'0'0'0,"0"0"0"0,1 7 0 0,-1-7 704 16,-2 7 160-16,0 0 32 0,0 1 0 0,-2 0-160 16,1 0-32-16,0 1 0 0,-2 1 0 0,2-1-256 15,-3 1-48-15,1-1-16 0,-2 0 0 0,1-2-96 16,0 1-32-16,0-1 0 0,-2 0 0 0,-1-1 160 16,2 0 32-16,-2-1 0 0,-2 0 0 0,-1-1 0 15,-2 1 0-15,-2-2 0 0,1 1 0 0,-5-1-160 16,-4 2-32-16,0-1 0 0,-2 0 0 0,1 1-96 15,0 1-32-15,1-1 0 0,2 2 0 0,3-1 112 16,0 2 16-16,3 0 0 0,2 1 0 0,0 0-256 16,2 0 0-16,-1 1 0 0,3 3 0 0,0-2 0 15,1 0 0-15,2 1 0 0,0 1-160 0,1 0 32 16,2 2 0-16,2 2 0 0,0 2 0 0,2 3 128 16,2 3 0-16,0 1 128 0,1 0-128 0,1-2 0 0,0-1 0 15,2-3 0-15,0-1 0 0,1-3 0 0,-1-3-240 16,1-1 48-16,0-1 0 0,-1-2 192 0,5 0 160 0,-2-1-32 15,-1 0 0-15,-1-1 0 0,1-3 0 16,-1 0 0-16,-1-1 0 0,1-1 64 0,-2-1 0 0,-5-1 0 16,8 3 0-16,-8-3-192 0,7-1-176 0,-2-1 48 0,2 1 0 0,-7 1 448 15,5-5 112-15,-5 5 16 0,6-6 0 0,-2-1-256 16,2 2-64-16,-1-2 0 0,0 0 0 0,1-1 112 16,-1 0 16-16,0 0 0 0,2 0 0 0,-2 0-256 15,2 0 0-15,-1-1 0 0,2 0 0 0,1 0 144 16,2 0-16-16,1 0 0 0,2 1 0 0,-1-1 208 15,3 1 48-15,-1-1 0 0,-2 2 0 0,2 0-384 16,-2 1-240-16,0 1 48 0,0 1 0 0,-3 0 400 16,1 2 96-16,-1 1 16 0,1 1 0 0,-1 2-320 15,0 3 160-15,0 2-160 0,1 3 128 0,1 2-128 16,0 4-272-16,-1-1 64 0,-1 1 16 0,0 1 192 16,-2 0 0-16,0 0 0 0,-4-1 160 0,-1-1-32 15,-4 1 0-15,-4-1 0 0,-2-1 0 0,-3 4 256 16,-1 0 64-16,-3 4 0 0,2 3 0 0,-2 3-112 15,-2 4-16-15,0-1 0 0,-2-1 0 0,-2-3 112 16,-4-2 16-16,-5-3 0 0,-3-3 0 0,-4-3-112 16,-3-1-16-16,3-4 0 0,3-1 0 0,1-1-320 31,6 1-128-31,0-2 0 0,3-2 0 0,2-4-464 16,0 0-96-16,-2-2-16 0,-2-2 0 0,1-1-1280 0,-1-1-256 15,-2-1-48-15,2-2-10560 0</inkml:trace>
  <inkml:trace contextRef="#ctx0" brushRef="#br0" timeOffset="9032.56">19255 11157 6655 0,'0'0'0'0,"0"0"0"0,0 0 0 0,0 0 448 16,6 1 112-16,-6-1 16 0,7 1 0 0,0 0-208 15,-7-1-48-15,7 2 0 0,-2-1 0 0,-5-1-96 16,8 0-32-16,-2 0 0 0,-6 0 0 0,9 0 208 16,-1 0 48-16,0-1 0 0,-1 0 0 0,3 0-256 15,-1 1-64-15,1 0 0 0,0 0 0 0,0 0 416 16,0 0 80-16,2 0 16 0,2 0 0 0,-1 1 96 16,2 0 32-16,1 0 0 0,-2 1 0 0,0-1 0 15,0 3 0-15,-1-1 0 0,-1-1 0 0,0-1-416 16,-1 2-80-16,-1 0-16 0,-2-1 0 0,0-1 208 15,3 2 48-15,-1-1 0 0,0 0 0 0,2-1-112 16,6-2-16-16,-1-1 0 0,2-1 0 0,2 1-384 16,1 1 0-16,-1-2-224 0,1-1 80 0,0 0 368 15,-2-2 80-15,-2 0 16 0,1 0 0 0,-3-1-320 16,-1-2 0-16,-1 0 0 0,-3 0 0 0,1-1 160 0,-1-1-32 0,-1-1 0 16,-2 1 0-16,-1-1-128 0,2-1 0 0,1 0 0 15,-1 0 0-15,-1-1 336 0,0 2 48 16,0-2 0-16,1 1 0 0,-2 0-112 0,1 1-16 0,0 0 0 0,-1 1 0 0,-2 1-48 15,3 1-16-15,-3 1 0 16,2 1 0-16,-4 0-192 0,0-1 0 16,-1 1 0-16,1 1 0 0,-2-2 192 0,-1-1 0 0,-2 0 0 0,0 1 0 0,-1-1 112 15,0 0 16-15,-1-1 0 0,0 0 0 16,0-1-112-16,-1-3-16 0,-1 0 0 0,-2-2 0 0,2-2-352 16,-2-2-80-16,0-1-16 0,3 0 0 0,-2 1 256 15,2-1-144-15,-2 2 144 0,4 1-128 0,-3 2 128 16,3 1 0-16,-3 2 128 0,2 0-128 0,-1 1 128 15,-1-2-128-15,1 1 128 0,-2 0-128 0,3-1 0 16,-2 1-128-16,1-1 0 0,0-2 0 0,-1-1 128 16,-1-1 176-16,-1-3-48 0,3 0 0 0,-4-3-128 15,-1 0-176-15,-1 1 48 0,0 0 0 0,-1 1 128 16,-2 3-128-16,-2 1 128 0,2 4-128 0,-1 0 256 16,-2 3 48-16,0 0 16 0,-1 2 0 0,1-1-192 15,1 1 128-15,1-1-128 0,-3 1 128 0,3 0-128 16,4 0-176-16,-4-1 48 0,0 0 0 0,2 0 128 15,4 2 0-15,0-1 0 0,-2 0 0 0,0 0 0 16,-2 0 0-16,0 0 128 0,-2 1-128 0,-1 0 0 16,-1 0 0-16,-3 0 0 0,-3 0 0 0,0 2 0 15,-2 0-128-15,0 0 0 0,1 2 0 0,0-1 128 16,1 3 176-16,3-1-48 0,3 1 0 0,3 0-128 16,-1 2 0-16,0 0 0 0,2 1-176 0,0 1-16 15,0 1 0-15,-1 0 0 0,0 2 0 0,0 0 320 0,2 2 48 16,-1 0 16-16,-2 0 0 0,0 1-64 0,1 2 0 0,-2 1 0 15,3 0 0-15,-1 0-128 0,0 1-176 0,-1 0 48 16,2 0 0-16,1-1 256 0,1 1 48 0,2-1 16 16,1 0 0-16,1-1-416 0,0 0-80 0,2 0-16 0,2 1 0 0,-2 1 320 15,3 0 0-15,1 2 0 0,0 0 144 0,0 5-144 16,-2 4 128-16,3 2-128 0,2 2 128 0,-1 1-128 16,1 2 128-16,0-4-128 0,1-3 128 15,2 0-128-15,-2-1 0 0,2-3 0 0,2-1-176 16,0 1 304-16,-1 2 48 0,3 3 16 0,0 4 0 15,0 6-192-15,0 3-272 0,2 0 64 0,1-1 16 0,2-5 192 16,0-2 0-16,-1-5 0 0,4-3 160 0,-3-1-160 16,4-1 0-16,-3-1 0 0,-2 0 0 0,1 0 0 15,0 0 128-15,-1 1-128 0,0 2 128 0,0-1 64 16,-1 1 0-16,2-1 0 0,-2 0 0 0,3-1 48 16,3-1 16-16,1 0 0 0,2-2 0 0,1-2-112 15,3 0-16-15,-1-2 0 0,-2-1 0 0,1-1-128 16,2 0 0-16,-4-1 0 0,-7-1-176 0,2-1 176 15,-1 0 176-15,-3 0-48 0,-1 0 0 0,0-2-128 16,-1-1 128-16,-2 0-128 0,-3-1 128 0,2 0-128 31,1 0 0-31,-2-2 0 0,-6-1 0 0,0 0-640 32,0 0-144-32,0 0-48 0,-21-32-12864 0</inkml:trace>
  <inkml:trace contextRef="#ctx0" brushRef="#br0" timeOffset="12861.29">22555 5690 1279 0,'-13'-21'0'0,"4"8"0"0,1-2 0 0</inkml:trace>
  <inkml:trace contextRef="#ctx0" brushRef="#br0" timeOffset="13388.66">22222 4970 9983 0,'-4'-11'0'0,"4"11"0"0,-3-8 0 0,-1 2 704 0,4 6 160 0,-2-7 32 0,2 7 0 0,0 0-368 16,0 0-64-16,0 0-16 0,0 0 0 15,0 0-448-15,0 0 0 0,1 7 0 0,-1 1 0 0,0 6 144 16,1 7 144-16,1 4 32 0,1 4 0 0,0 2 48 16,0 2 16-16,3 0 0 0,-2-2 0 0,1-1-256 15,1-1-128-15,-1 0 128 0,2 5-128 0,0 8 384 16,-1 10 0-16,3-1 0 0,1-3 0 0,0-4 48 15,0-5 16-15,1 2 0 0,1 1 0 0,1 10-208 16,-1 9-48-16,0-3 0 0,3-6 0 0,-3-4 416 16,2-5 80-16,-2 6 16 0,0 6 0 0,-1 7-208 15,0 3-48-15,-1-7 0 0,-2-8 0 0,1 3 0 16,-1 5 0-16,0 6 0 0,-3 4 0 0,2-5-96 16,0-6-32-16,-2 1 0 0,2 4 0 0,-2 4-96 15,2 8-32-15,-1-8 0 0,1-9 0 0,-2 6-192 16,1 10-160-16,-3-1 32 0,3-3 0 0,-3-5 304 15,5-7 64-15,-4 8 16 0,2 10 0 0,-1-3-256 16,0-3-160-16,0-6 32 0,-2-7 0 0,2 14 304 16,-2 14 64-16,-3-11 16 0,2-11 0 0,-1 4-64 0,-1 6 0 15,0 2 0-15,0 3 0 0,0-8 0 0,0-10 0 16,0 7 0-16,0 8 0 0,0-3 64 0,0-5 0 16,0-10 0-16,-1-9 0 0,1 3-256 15,1 3 0-15,1 0 0 0,-1 2-160 0,0-8 432 0,0-8 96 16,0-7 16-16,0-4 0 0,0-4-384 0,0-4-128 15,0-3 0-15,2-1 0 0,-2-4-160 16,0 0-32-16,-1-4 0 16,0-8 0-16,0 6-656 15,0-6-144-15,0 0-32 0,7-43-11200 0</inkml:trace>
  <inkml:trace contextRef="#ctx0" brushRef="#br0" timeOffset="14525.9">21900 4625 15871 0,'0'0'0'0,"-6"-3"0"0,6 3 0 0,0 0 0 0,-6 5 192 0,2 3-48 0,1 3-16 0,4 2-352 16,3 3-80-16,2 1-16 0,5 1 0 0,5 0 112 15,1 0 16-15,5-2 0 0,4-1 0 0,1-2 0 16,4-2 0-16,-4-2 0 0,0-2 0 0,-2 0 192 16,-1-1 256-16,2-1-48 0,3-2-16 0,4 0 416 15,9-1 80-15,2-1 16 0,3-2 0 0,-1-1 400 16,-2-1 96-16,-2 0 16 0,-2-2 0 0,8-1-368 15,8-1-64-15,2-2-16 0,3-2 0 0,-6-2 160 16,-6-1 32-16,5-3 0 0,3-1 0 0,7-2-416 16,6-1-80-16,-9 1-16 0,-12 2 0 0,4 0-192 15,3 1-64-15,5 1 0 0,2 2 0 0,-4 3-192 16,-10 3 144-16,-4 0-144 0,-1-1 128 0,2 0-304 16,6 3-64-16,-4 2-16 0,0 2 0 0,-7 0 256 15,-5 0 0-15,-7 0 0 0,-3 2 160 0,-6 0-160 16,-4 0 0-16,-2 0 0 0,-1 1-176 0,-1 1 176 15,-2 1 0-15,-1 0 128 0,-1 3-128 0,-3 0 0 16,1 2-240-16,-3 2 48 0,0 3 0 0,-1 5 192 16,-1 5 0-16,0 5 0 0,0 4 0 0,-1 0 0 15,-1 2 0-15,-1-4 0 0,0-2 160 0,1 0 32 0,0 0 0 16,1 3 0-16,1 3 0 0,0 10-192 0,0 12 0 0,1-4 0 16,2-5-176-16,0-1 176 0,2-2-128 0,-1 7 128 0,3 10-128 0,3 3 128 31,1 3-128-31,0-7 128 0,1-9-128 0,3 12 128 0,1 15-128 15,1-2 128-15,-3-5-128 0,2-4 128 0,-1-4 0 16,1 10 128-16,-3 13-128 0,-2-8 0 0,-1-8-128 0,-1 6 0 0,1 9 0 0,-2-2 304 16,0-5 64-16,0 2 16 0,-1 1 0 15,1 4-256-15,-1 3 0 0,-1-4 0 0,1-6-160 0,0 6 160 16,0 7 0-16,-2-10 0 0,2-12 0 0,0 11 0 16,-2 13 0-16,2-12 0 0,0-14 0 0,0 4 128 15,2 4 48-15,0 1 16 0,0-2 0 0,-1-8-192 16,1-11 128-16,-1 6-128 0,-2 7 128 0,1 0 0 15,-1-1 0-15,0-12 0 0,-2-12 0 0,-1-2 64 16,-2 0 0-16,-1 2 0 0,0 4 0 0,-3-1 144 16,1-2 48-16,-3-8 0 0,-1-7 0 0,-1-6-384 15,-1-5 0-15,0-3 0 0,1-3-128 0,-3-3 128 16,3 0 176-16,-2-1-48 0,0-3 0 0,0 0-128 16,1-1 0-16,-2-1 0 0,0-1-176 0,1-1-16 31,1-1 0-31,-1 0 0 0,-1-2 0 0,2-1-304 15,0 0-64-15,-2 0-16 0,0-2 0 0,0 0 64 0,0-2 0 0,-1 0 0 0,0 0 0 0,-4 0 512 16,-3 1 0-16,-3-2 0 0,-3 1 0 0,-6 0 0 16,-7 1 0-16,-1-1 0 0,-1 2 0 0,0 0 0 15,4 3 0-15,0 2 192 0,0 2-48 0,-10 4-144 16,-10 0 128-16,-3 0-128 0,-2 1 128 0,4 1-128 16,4 1 0-16,-3 1 0 0,-3 1 0 0,-7-1 192 15,-4 2 0-15,7-1 0 0,9-1 0 0,-1 0 0 0,-2 1 0 16,-3 1 0-16,-5 0 0 0,7 3 144 0,6 3 48 0,6 1 0 0,5 2 0 15,0 1-160-15,-4-1-32 0,-3 0 0 0,0-1 0 16,3-2-192 0,3-3 0-16,6-3 0 0,7-2 0 15,4-4-1280 1,1-3-320-16,5-3-48 0,-12-57-10304 16</inkml:trace>
  <inkml:trace contextRef="#ctx0" brushRef="#br0" timeOffset="14937.27">22188 5722 13567 0,'0'0'0'0,"0"0"0"0,0 0 0 0,0 0-832 31,7-1-144-31,-1 2-48 0,5 10-3376 0</inkml:trace>
  <inkml:trace contextRef="#ctx0" brushRef="#br0" timeOffset="15216.7">22155 5819 17663 0,'0'0'0'0,"-8"0"0"0,8 0 0 0,-6 0 960 15,6 0 208-15,0 0 48 0,0 0 0 0,0 0-208 16,0 0-48-16,0 0 0 0,0 0 0 0,9-5-768 16,1 0-192-16,3-1 0 0,2-2 0 0,7-1 0 15,7-1 144-15,8-3-144 0,7 0 128 0,1 1-128 16,2-1 0-16,-3 1 0 0,-3-1-176 0,4-1 48 15,6 0 0-15,7 0 0 0,6 4 0 0,-4-3 128 16,-6 0 176-16,1-1-48 0,2-2 0 0,9-1 64 16,9-2 0-16,-9-1 0 0,-11-2 0 0,5-1 0 15,11-3 0-15,0 1 0 0,0 2 0 0,-8 2-192 16,-8 2 128-16,0 1-128 0,1 2 128 0,-1 3-128 16,2 5-176-16,-6 3 48 0,-10 3 0 0,-7 0 0 15,-6 1 0 1,-5 1 0-16,-4 0 0 0,-6 1-768 15,-1 3-160-15,-4 0-32 16,-23 24-8672-16</inkml:trace>
  <inkml:trace contextRef="#ctx0" brushRef="#br0" timeOffset="15623.2">22476 6357 18175 0,'0'0'0'0,"9"-1"0"0,0 0 0 0,0 0 192 15,-1 2 64-15,1-1 0 0,2 0 0 0,0-1 192 16,1 0 64-16,1 0 0 0,5-2 0 0,4-1-256 16,5 1-64-16,5-2 0 0,5 0 0 0,2-3 112 15,3-2 16-15,-5-2 0 0,-1-1 0 0,1-3-320 16,1-4 0-16,9-2 0 0,7-3 0 0,3-3 160 16,0 1-32-16,-7 2 0 0,-4 1 0 0,7 1-128 0,10 2-272 15,-1 3 64-15,3 3 16 0,-6 0 192 16,-8 0-144-1,4-1 144-15,5 2-128 0,2-1-416 0,5-2-80 16,-4 0-16-16,-7-1 0 0,-9-1-304 0,-3 0-64 0,2 1-16 16,5 1 0-16,-4 2-1216 0,-2 2-256 0,-7 3-64 0,-10 3-1328 15</inkml:trace>
  <inkml:trace contextRef="#ctx0" brushRef="#br0" timeOffset="16013.89">22581 6969 13823 0,'6'-8'0'0,"0"1"0"0,3-1 0 0,4-1 352 15,2-1 80-15,4 0 16 0,4-1 0 0,2-1 304 16,6 0 64-16,-2 1 16 0,0 0 0 0,2 1-576 16,-1 1-96-16,-2 0-32 0,1-2 0 0,6 1-128 15,9 1 0-15,3-1 0 0,8 1 0 0,-4 1 0 16,-3 2 128-16,-3-2-128 0,-1-2 128 0,7 0 64 16,9 1 0-16,1 0 0 0,-1 0 0 0,-6-2 144 15,-6-2 48-15,5 0 0 0,9-2 0 0,0-1-208 0,3-2-48 16,-8 0 0-16,-6 0 0 0,-1 0 0 0,4 1 0 15,3 1 0-15,4 1 0 0,-6 4-128 16,-9 2-272 0,-5 0 64-16,-7 3 16 0,-3 1-976 15,-3 0-192-15,-1 3-48 16,6 11-6080-16</inkml:trace>
  <inkml:trace contextRef="#ctx0" brushRef="#br0" timeOffset="16388.4">22561 7776 7935 0,'0'0'0'0,"5"4"0"0,4-1 0 0,2-2 656 15,2 1 144-15,6-1 32 0,3-2 0 0,5-2 0 16,7-1 0-16,2-2 0 0,2 0 0 0,-3-2-464 16,-2-3-96-16,-1 0-16 0,0-1 0 0,8-3 160 15,9-2 32-15,6-2 0 0,4 0 0 0,-5-1 304 16,-5-1 64-16,2 1 16 0,4 1 0 0,8 2-160 16,6 2-32-16,-5 1 0 0,-9 2 0 0,0-2-352 15,3 2-80-15,5-1-16 0,6 0 0 0,-8 1 64 16,-7-2 0-16,-3 2 0 0,-5 0 0 0,8-1-256 15,8 1 0-15,-5-1 0 0,-3 0-160 0,-8 0-128 32,-8 1-32-32,-5 1 0 0,-2 2 0 0,1 0-864 0,-1 0-176 0,-2 2-48 0,1 2 0 15,-8 0-1216-15,0 1-256 0,-9 1-64 0,-3 1-1280 16</inkml:trace>
  <inkml:trace contextRef="#ctx0" brushRef="#br0" timeOffset="16897.75">22805 8268 17151 0,'0'0'0'0,"1"7"0"0,0 0 0 0,0-1 192 15,1 0 64-15,0 0 0 0,1 2 0 0,2 0-256 16,1-1-160-16,-2 0 32 0,2-1 0 0,0-2-208 15,4 0-48 1,-1-1 0-16,-1-1 0 0,-1-2-48 0,2-2-16 0,0 0 0 0,0-1 0 0,-1 0 448 0,2-3 224 0,1-1-32 0,3 0 0 0,0 0 416 16,2 1 80-16,3 0 16 0,4 0 0 0,2-2 96 15,6 1 32-15,0 1 0 0,3 0 0 0,-1-1 0 16,0 1 0-16,-1-1 0 0,-3-2 0 16,8-2-512-16,7 1-112 0,7 0-16 0,9 2 0 0,-5-4 320 15,-7-2 48-15,4-1 16 0,-1 2 0 0,11-4-576 16,8-4 0-16,-5-1 0 0,-9 2 0 15,-2-1 0-15,0 0 0 0,2 2 0 0,6 2 0 0,-4 3-144 32,-5 2 144-32,-9 2-128 0,-8 2 128 0,-7 2-1264 31,-4 2-160-31,-5 0-48 0,0-2-7904 0</inkml:trace>
  <inkml:trace contextRef="#ctx0" brushRef="#br0" timeOffset="20698.09">23067 5136 7167 0,'-5'-3'1536'0,"1"0"-464"0,4 3-96 0,0 0 48 15,-6-2 0-15,6 2 0 0,0 0 0 0,0 0-368 16,0 0-64-16,-3-5-16 0,3 5 0 0,0 0-352 15,0 0-80-15,0 0-16 0,0 0 0 0,0 0 112 16,0 0 16-16,0 0 0 0,0 0 0 0,-5 5-256 16,1 0 0-16,3 1 0 0,-1 2-160 0,1 0 160 15,1 1 0-15,1 0 0 0,0 0 0 0,1-1 0 16,-2 1 0-16,3-1 0 0,1-1 0 0,-2 0 0 16,1-2 0-16,-1-1 0 0,2 1 0 0,-2-1-592 15,1 1-96-15,0-1-16 0,-3-4 0 0,0 0-1472 16,0 0-320-16,0 0-48 0,0 0-1232 0</inkml:trace>
  <inkml:trace contextRef="#ctx0" brushRef="#br0" timeOffset="20881.24">22931 4921 3327 0,'-1'5'-320'0,"1"0"112"0,-1 1 16 0</inkml:trace>
  <inkml:trace contextRef="#ctx0" brushRef="#br0" timeOffset="21330.9">23152 4997 6655 0,'6'5'816'0,"-2"0"-240"16,0 1-64-16,1 1-256 0,-1 2-48 0,1 0-16 0,0 0 0 0,-3 2 112 15,3 2 16-15,-2 0 0 0,0 0 0 16,2 1-320-16,-2 2-256 0,1-2 64 0,0 0 0 0,0-1 192 31,-2 0 256-31,1-1-48 0,-1-2-16 0,0 1-512 31,0-1-96-31,-2 0-32 0,1 4-3392 0</inkml:trace>
  <inkml:trace contextRef="#ctx0" brushRef="#br0" timeOffset="21720.51">23259 5189 3327 0,'0'0'512'0,"0"0"-160"0,0 0-32 0,0 0-48 16,0 0-16-16,0 0 0 0,4 0 0 0,1-1 0 16,-5 1 0-16,5-3 0 0,-1 1 0 0,2-2 160 15,-2 0 32-15,2 0 0 0,-3-2 0 0,3-2-208 16,-3 0-48-16,1 0 0 0,1-1 0 0,0-1-192 16,1 0-160-16,-1 0 32 0,0 0 0 0,-2 0 256 15,-1 1 48-15,-1 0 16 0,1 1 0 0,0-1-192 16,-1 2 0-16,-1 1 0 0,0 1 0 0,0 5 0 15,-3-6 128-15,3 6-128 0,0 0 128 0,0 0 208 0,0 0 48 0,-4 2 0 0,-2 2 0 0,2 4-384 16,-1 1 0-16,0 2 0 16,1 3 0-16,-1 1 272 0,1 1-16 0,1 1 0 0,-2-1 0 0,2-1-256 15,3 1 160-15,-2-3-160 0,1-1 128 0,1-1-128 16,1-1 0-16,0-2 0 0,0 0 0 0,0-1 0 16,3-1 0-16,-1 0 0 0,-1-2 0 0,1-1 0 31,2 0 0-31,-5-3 0 0,4 0-176 0,2 0-320 15,0 0-64 1,-1-1-16-16,10-8-3760 0</inkml:trace>
  <inkml:trace contextRef="#ctx0" brushRef="#br0" timeOffset="22512.3">23513 5098 6143 0,'0'0'0'0,"-7"4"0"0,3-1 0 0,-3 2 560 15,1 0 112-15,0 1 32 0,-1 1 0 0,2 0-208 16,-1 1-48-16,1 0 0 0,0 0 0 0,0 0-144 16,0 1-48-16,1-1 0 0,1-3 0 0,0 1-256 15,1 2 0-15,0-1 0 0,2-7-144 0,0 0 16 16,-2 8 0-16,1-1 0 0,1-7 0 0,0 0 128 16,0 0 0-16,0 0 128 0,0 0-128 0,0 0 176 15,0 0-48-15,0 0 0 0,0 0 0 0,0 0 64 16,0 0 0-16,0 0 0 0,0 0 0 0,0 0 96 15,0 0 32-15,-6-5 0 0,2-3 0 0,4 8-320 16,0 0 0-16,-2-8 0 0,0 0 0 0,1 1 256 16,1 7 0-16,0-7 0 0,0 7 0 0,2-7-256 15,-2 7 0-15,3-9 0 0,3 2 0 0,-1 2 0 16,2 0 0-16,-2 1 0 0,4 0 0 0,-1 0 208 16,1-1-16-16,-1 1 0 0,2-1 0 0,0 2 64 15,1-1 0-15,-1 1 0 0,2 1 0 0,-2 1-256 16,0 1 0-16,-1 1 0 0,-2 2 0 0,1 1 192 15,-1 0 0-15,-1 2 0 0,1 0 0 0,-3 0-192 16,1 1-160-16,-1 0 32 0,-3 1 0 0,3-1 128 0,-1-1 0 16,-2 2 128-16,-1 0-128 0,0 0 128 0,0-1-128 0,0-7 128 0,1 6-128 15,-1-6 0-15,-2 7 0 0,2-7 0 0,-2 7 0 0,2-7 128 16,0 0-128-16,0 0 128 0,0 0-128 0,-6 4 0 16,6-4 0-16,0 0 0 0,0 0 0 0,-9 0 224 15,9 0-32-15,0 0 0 0,-3-5 0 0,-1-1-192 16,0-1 144-16,4 7-144 0,0-8 128 0,0 1-128 15,0 7 0-15,1-9 0 0,2 2 0 0,-1-1 0 16,0-1 0-16,0 1 0 0,3 1 0 0,0-1 0 16,3-2 0-16,-3 1 0 0,1 1 0 0,0 1 0 15,2 1 128-15,-2-1-128 0,0 2 128 0,1 0 160 16,-7 5 32-16,4-5 0 0,4 2 0 0,-8 3-320 16,5 1 0-16,-5-1 0 0,8 4-144 0,-3-1 144 15,0 2 176-15,-1 0-48 0,2 2 0 0,-3-1-128 16,0 0 0-16,1 1 0 0,-4-7 0 0,2 7 0 15,-1 0 0-15,0-1 0 0,-1-6 0 0,0 7 240 16,0-7 16-16,0 0 0 0,0 6 0 0,0-6-256 16,0 6 0-16,0-6 0 0,0 0 0 0,0 0 0 15,0 0 0-15,0 0 0 0,0 0 0 0,0 0 0 16,0-7 0-16,0-2 0 0,0 0-160 0,2-1 160 16,2 0 0-16,-2-1 0 0,1-1 0 0,0-1 0 15,1 1-128-15,0-1 128 0,3 2-128 0,-1 1 128 0,2 2-128 16,-1 0 128-16,0 2-128 0,2 0 128 0,0 3 0 0,-1 0 0 15,0 1 0-15,0 2-192 16,1 1 0-16,-1 1 0 16,-2 1 0-16,2-1-560 0,-3 3-112 0,3-1-32 0,-2 1 0 15,-2-1-1328-15,0 1-272 0,-4-5-48 0,7 3-1440 0</inkml:trace>
  <inkml:trace contextRef="#ctx0" brushRef="#br0" timeOffset="26900.25">23696 5575 3071 0,'0'0'0'0,"0"0"0"0,0 0 0 0,0 0 560 15,0 0 112-15,0 0 32 0,0 0 0 0,0 0-576 16,0 0-128-16,0 0 0 0,6-3 0 0,-6 3 0 16,5-5 0-16,1 0 0 0,-3 1 0 0,-3 4 0 15,7-4 0-15,-2 0 0 0,1 1 0 0,0-2 544 16,2 0 80-16,-1-1 16 0,0 2 0 0,2-1 144 16,0 1 48-16,0-1 0 0,0 1 0 0,-1 0-256 0,1 2-64 15,0-1 0-15,0 1 0 0,-3 1 112 0,2 2 16 0,-3 1 0 0,2 1 0 16,-7-3-368-16,4 7-64 0,2-2-16 0,-3 1 0 0,1 0 112 15,-3 2 16-15,0 0 0 0,-1 0 0 16,0 0-320-16,0 0 0 0,0 1 0 0,-1 1-144 0,-2-1 528 16,0-1 96-16,-1 1 32 0,-2 0 0 0,2 0-512 15,-2 1 0-15,-1 1 0 0,-1 3 0 0,-2 2 256 16,0 3-64-16,-1 3 0 0,1 1 0 16,-2 3-192-16,0 4-256 0,1-2 48 0,0-2 16 0,0-2 192 15,-1-1 256-15,0-2-48 0,3 0-16 0,-2-4-192 16,1-1-160-16,-1-2 32 0,-1 0 0 0,1-2-208 31,-1 2-48-31,-2-2 0 0,1 0 0 0,-2 0-144 16,1-1-48-16,-1-1 0 0,-2 1 0 0,3-2-400 31,-3-2-96-31,3-1-16 0,-17-15-4480 0</inkml:trace>
  <inkml:trace contextRef="#ctx0" brushRef="#br0" timeOffset="27189.62">23420 5741 7935 0,'9'-6'0'0,"-3"2"0"0,0 2 0 0,1 1 560 16,-2 1 112-16,2 2 32 0,0 0 0 0,-2 3 48 16,2 1 16-16,-1 2 0 0,2 3 0 0,-1 2-160 15,0 2-32-15,2 1 0 0,0 1 0 0,1 1 0 0,1-1 0 0,1-2 0 16,-1-2 0-16,1 0-256 0,0 0-48 0,0-2-16 0,-1-2 0 15,2 0 0-15,-1-3 0 16,-2 1 0-16,1 0 0 0,1-1 112 0,2-3 16 0,1 1 0 0,-2 1 0 0,4-1-256 16,1-1-128-16,0-1 128 0,1 2-128 0,-1-1 128 31,2-1-128-31,-2 1 128 0,-2 1-128 0,1-2-448 31,-4 0-144-31,0 0-48 0,5 0-7728 0</inkml:trace>
  <inkml:trace contextRef="#ctx0" brushRef="#br0" timeOffset="32526.57">22984 5684 4863 0,'0'0'0'0,"0"0"0"0,0 0 0 0,0 0 0 16,0 0 192-16,0 0-48 0,0 0-16 0,0 0 368 16,0 0 64-16,3-5 16 0,-3 5 0 0,0 0-320 15,0 0-48-15,0 0-16 0,0 0 0 0,0 0 0 16,0 0 0-16,0 0 0 0,7-3 0 0,-7 3 464 15,0 0 96-15,0 0 16 0,0 0 0 0,0 0-64 16,0 0 0-16,0 0 0 0,0 0 0 0,0 0-352 16,0 0-80-16,0-8-16 0,0 8 0 0,0 0 0 15,0 0 0-15,0 0 0 0,0 0 0 0,0 0-48 16,-7-3-16-16,7 3 0 0,0 0 0 0,0 0-192 16,-6-3-160-16,6 3 32 0,0 0 0 0,-8 1 256 0,0-1 48 0,8 0 16 0,0 0 0 0,-7 2-192 15,7-2 0-15,0 0 0 0,-6 3-176 0,6-3 176 16,-5 4 176-16,-1 0-48 0,1-1 0 0,5-3 208 15,-6 4 48-15,-2-1 0 0,3 1 0 0,-1 0 0 16,6-4 0-16,-7 4 0 0,0 0 0 0,2-1-160 16,5-3-32-16,-7 5 0 0,-1-1 0 0,2 0 64 15,-2 0 0-15,0-1 0 0,3 1 0 0,-2-1-112 16,1 0-16-16,-2 0 0 0,-1 0 0 0,2 1 0 16,1 0 0-16,-2-1 0 0,2 0 0 0,-1 1-128 15,1-1-176-15,-1 1 48 0,-1-1 0 0,2 0 128 16,6-3 176-16,-7 4-48 0,-1-1 0 0,3 0-128 15,5-3 128-15,-9 3-128 0,2-1 128 0,2 0-128 16,-2 1 0-16,1 0 0 0,6-3 0 0,-9 2 288 16,0 1 32-16,2-1 0 0,0 0 0 0,-1-1-160 15,0 1-32-15,1 0 0 0,-1 0 0 0,2 0-128 16,6-2 128-16,-8 3-128 0,0 0 128 0,3 1 208 16,-2-1 48-16,1 2 0 0,6-5 0 0,-4 6-160 15,-1-1-32-15,-1 1 0 0,6-6 0 0,-3 7-192 16,1-1-160-16,-1 1 32 0,3 0 0 0,-2-1 256 15,0 0 48-15,2-6 16 0,1 9 0 0,0-2-192 16,0 1 0-16,0-1 0 0,2 1 0 0,-1 0 0 16,0 1 0-16,0-1 0 0,2 0-176 0,-1 0 176 15,1 3 176-15,1-1-48 0,0-1 0 0,-2-1-128 16,3 1 0-16,-3 0 0 0,4-2 0 0,-4 0 0 16,4 1 0-16,-3 0 0 0,2 1 0 0,-1 0 192 0,1 0 0 15,0 0 0-15,-1 0 0 0,0 0-192 0,0-1 0 16,-1 0 0-16,-1-1-176 0,2-3 48 0,-5-4 0 0,0 0 0 15,3 5 0-15,-3-5 256 0,0 0 48 0,0 0 16 0,0 0 0 16,0 0-64-16,0 0 0 0,0 0 0 0,4-6 0 0,-1 0 112 16,-1 0 16-16,0-1 0 0,0-1 0 0,-1 1-256 15,-1 0 0-15,1 0 0 0,0 0-160 0,-1 7 160 16,4-9 0-16,-1 2 128 0,-3 7-128 0,2-8 0 16,3 1-128-16,-1 1 0 0,-4 6 0 0,5-5 128 15,2 1-128-15,0 1 128 0,-2-1-128 0,3 1 128 16,0-2 0-16,-1 2 0 0,2 1 0 0,-1-1 0 15,1-1 176-15,0 0-48 0,0 1 0 0,1 1 0 16,-2-1 0-16,-2 0 0 0,1 1 0 0,-1 0-128 16,1-2-176-16,1 0 48 0,0 1 0 0,-2 0 128 15,2 0 0-15,-2 2 128 0,1-1-128 0,-1 1 128 16,1 0-128-16,0 1 128 0,-7 0-128 0,5 1 0 16,2 1-128-16,-7-2 0 0,8 0 0 0,-3 2 128 15,1 2-128-15,-6-4 128 0,5 4-128 0,-5-4 128 16,4 7 176-16,-1-1-48 0,0 0 0 0,-3-6-128 15,2 6 0-15,-2-6 0 0,1 7 0 0,-2-1 0 16,-1 2 0-16,-2-2 0 0,1 0-176 0,-1 1 304 16,-1 2 48-16,0-1 16 0,-1 2 0 0,-1 0-192 15,-2 2 0-15,3 1 0 0,-1 0-176 0,-2 2 176 16,-2-1 176-16,-1 1-48 0,0 1 0 0,-2-1-128 16,-1 1 0-16,0-1 0 0,-5-2-176 0,-1 0 176 0,-1-1 176 15,0 0-48-15,0-2 0 0,1-2-128 0,0 1 0 16,0-2 0-16,2-1-176 0,1-1 176 0,5 1 0 15,-1-3 128-15,3-1-128 0,-1 1 0 0,1 0 0 0,2 0 0 0,0-1-128 16,1-1 128 0,2 0 0-16,-3-1 128 15,3 1-128-15,-1-2-960 16,-1 0-256-16,2-2-48 16,-10-32-10560-16</inkml:trace>
  <inkml:trace contextRef="#ctx0" brushRef="#br0" timeOffset="57748.54">19999 11650 12031 0,'0'0'0'0,"0"0"0"0,-3-7 0 0,3 7 304 0,0 0 64 0,-5-5 16 0,5 5 0 0,0 0 48 15,0 0 16-15,0 0 0 0,0 0 0 0,0 0-448 16,0 0-224-16,0 0 32 0,0 0 0 0,0 0-160 16,-6 7-32-16,4 2 0 0,-1 2 0 0,-1 3 384 15,1 5 128-15,-1 4 0 0,0 4 0 0,1 2 208 16,0 5 48-16,1-3 0 0,-1-2 0 0,0 1-112 15,-4 2-16-15,2 0 0 0,-2-1 0 0,2 6 160 16,-3 9 32 0,2 0 0-16,0 0 0 0,1-5 48 0,-3-5 16 0,-1-5 0 0,1-4 0 15,1-1-256-15,0-2-64 0,1-1 0 0,-1 2 0 0,-2-1-192 16,1 0 0-16,1-3 0 0,-1-3-160 0,-2-3 160 31,1-4 0-31,-1-3 128 0,1-5-128 0,-2-6-592 16,0-4-192-16,-2-6-48 0,0-5 0 0,1-4-560 15,-2-2-112-15,1 0-32 0,0 4 0 0,-1-2 368 0,1 1 64 0,0-1 16 0,2-1 0 0,0-2 1088 16,1-3 288-16,0-4 32 0,2-2 0 0,2 0 512 16,-2 0 96-16,3 4 32 0,-1 6 0 0,3 4 144 15,0 5 48-15,0 3 0 0,1 5 0 0,2-1-160 16,0 8-32-16,0 0 0 0,0 0 0 0,7-4-512 16,-1 1-96-16,2 4-32 0,2 3 0 0,2 1-192 15,2 2-128-15,5 1 128 0,1 1-128 0,5 3 0 16,3 2 0-16,2 0 0 0,2 1-128 0,0 1 128 15,-1 0-128 1,-4-1 128-16,-1 0-128 0,-4-2-320 0,0 0-48 0,-1-1-16 16,-2-1 0-16,2 0-960 0,4-1-208 0,1-2-48 0,-1-2-4320 15</inkml:trace>
  <inkml:trace contextRef="#ctx0" brushRef="#br0" timeOffset="58005.43">20234 11945 16639 0,'0'0'0'0,"6"-3"0"0,3 3 0 0,-2-3 192 15,-1-2 64-15,0 1 0 0,1 1 0 0,1-1 0 16,0 0 0-16,-1-1 0 0,1 2 0 0,1-2-464 31,0 0-96-31,0-1-16 0,2-1 0 0,1-1-144 31,0 0-48-31,1-2 0 0,22-29-5936 0</inkml:trace>
  <inkml:trace contextRef="#ctx0" brushRef="#br0" timeOffset="58185.31">20368 12013 17407 0,'0'0'0'0,"0"0"0"0,3 4 0 0,-3-4 304 0,8 1 64 0,3-2 16 0,3-1 0 0,0-1-384 32,5-4-128-32,2-1 0 0,2 0 0 0,1-3-1792 15,6-3-368-15,-4-1-64 0,0-2-2640 0</inkml:trace>
  <inkml:trace contextRef="#ctx0" brushRef="#br0" timeOffset="58384.32">20994 11203 21759 0,'0'0'0'0,"0"0"0"0,0 0 0 0,-4 8 192 16,1-1 64-16,-1 1 0 0,3 1 0 0,1 3-256 15,2 2-256-15,2 4 48 0,0 5 16 0,2 4-112 32,0 5-16-32,1 1 0 0,0-1 0 0,1-2-2144 15,2-1-432-15,-2-3-96 0,0-2-2288 0</inkml:trace>
  <inkml:trace contextRef="#ctx0" brushRef="#br0" timeOffset="58774.66">21285 11166 15359 0,'16'8'0'0,"-5"-2"0"0,2 3 0 0,-2 2-368 0,3 1-64 0,0 3-16 0,1 2 0 0,-3 3 160 15,3 3 32-15,0 4 0 0,-1 3 0 0,4 2 48 32,-2-1 16-32,5-3 0 0,2-3 0 0,0-4-256 0,4-4-64 0,0-3 0 0,0-4 0 0,0-1 512 15,-3-2 0-15,-2-4 0 0,-4-1 0 0,-2-2 624 16,-1-2 16-16,-2-1 0 0,-3-4 0 0,-1-2 912 16,0-2 192-16,-1-5 48 0,-5-4 0 0,2-7-64 15,-1-6 0-15,-4-1 0 0,1-1 0 0,-2 2-656 16,1 4-144-16,-2 0-32 0,0 2 0 0,-4 1-608 15,1 0-128-15,-3 0-32 0,-2 2 0 0,-3 1 64 32,-5-1 0-32,-5 3 0 0,-2 4 0 0,-6 6-624 15,0 4-112-15,1 9-32 0,-2 9 0 0,1 5-3984 16,0 5-816-16,-3-1-144 0,-8-2-576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6783,'8'20'-63,"-1"2"0,-1-1 0,5 34-1,-5-20 88,22 212 512,-17-118-408,20 61-825,-29-180 534,2 22-561,2 32-1367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4095,'8'18'-9,"-1"1"-1,0-1 1,-1 1-1,-1 1 0,2 20 1,6 100 312,-13-137-282,4 174 480,3 24-1354,-3-148 214,-1-5-661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5503,'2'1'-164,"14"0"91,0 0-1,0 0 1,0-1 0,0-1-1,0-1 1,0 0-1,-1-1 1,1-1-1,-1 0 1,0-1-1,0-1 1,0 0-1,-1-1 1,0-1-1,0 0 1,-1-1-1,0 0 1,19-19-1,-7 1 174,40-58 1,-48 59 475,2 1-1,1 1 1,32-30 0,-47 49-307,1 1-1,1 0 1,-1 0-1,1 1 0,-1-1 1,8-1-1,-12 4 1061,0 1-721,-2 0-572,1 0 0,0 0 0,0 0 0,-1 0 0,1 0-1,0 0 1,0 0 0,-1 0 0,1 1 0,0-1 0,0 0 0,-1 1-1,1-1 1,0 0 0,-1 1 0,1-1 0,0 1 0,-1-1 0,1 1-1,0 0 1,1 0 5,-1 1-1,0 0 1,1 0-1,-1 0 0,0 0 1,2 4-1,-1 1-7,1 1 0,-2 0 0,3 10 0,-1 23 128,0 44 0,0 14-60,-2-81-146,2-1 0,0 0 0,8 28 0,-8-39 37,-1 0 1,1 0-1,-1 0 0,1 0 1,1-1-1,-1 1 0,1-1 1,0 0-1,1 0 0,4 5 1,-5-7-39,0 0 0,0 0 1,1 0-1,-1-1 1,1 0-1,-1 0 0,1 0 1,0 0-1,0-1 1,0 1-1,0-1 1,0 0-1,7 0 0,-5-1 26,1 0 0,-1 0 0,1-1 0,-1 0 0,1 0 0,-1-1 0,1 0 0,-1 0 0,0-1 0,0 0 0,0 0 0,-1 0 0,1-1 0,-1 0 0,1 0 0,-1-1 0,-1 0 0,8-7 0,-4 2-36,0-2-1,0 1 1,-1-1-1,0-1 1,-1 0 0,0 0-1,-1 0 1,6-22-1,77-247-7,-84 264 194,-1 0-1,1-19 0,-4 35 59,-1 1 4,-5 86 1288,2-18-1185,3 0 0,9 72-1,-4-102-645,2 0-1,16 54 1,-15-65-828,0 12-2808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95 2559,'-10'-11'422,"0"-1"0,1 0 0,1 0 0,-10-19 0,16 28-392,2 2 254,-1-1 4,-13-7 952,13 8-941,-1 3-91,-2 4-146,-1 0 1,1 0-1,1 1 1,-1 0-1,1 0 0,0 0 1,-4 14-1,-9 58-86,13-62 124,-19 140 185,-4 18 4,-8 9-362,28-160 175,-16 38-1,15-43-103,4-11 13,2-7 410,1-3-261,-2-6-133,0 0 0,1 0 1,0 0-1,1 0 0,0-15 0,8-45-112,-3 36 106,5-47-132,26-97 1,-30 156 212,2 0 1,0 0 0,1 1-1,1 0 1,1 1 0,21-28-1,-8 16 195,2 2-1,52-46 1,-71 68-282,1-2 27,1 1 1,0 0-1,0 1 0,14-8 0,-22 14-34,1-1 0,-1 1-1,1-1 1,-1 1-1,0 0 1,1 0 0,-1 0-1,1 0 1,-1 0-1,1 0 1,-1 0 0,1 0-1,-1 1 1,0-1-1,1 1 1,-1-1-1,0 1 1,1-1 0,-1 1-1,0 0 1,1-1-1,-1 1 1,0 0 0,0 0-1,0 0 1,0 0-1,0 0 1,2 2 0,1 3 24,0-1 1,0 1 0,-1 0 0,4 8-1,1 5 35,6 22-1,-10-28-71,3 11 67,4 37-1,-7-36 8,16 157 279,-5-39-128,-10-98-236,12 62-48,-13-80 6,-7-40-10124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2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3839,'0'0'0,"10"2"224,3 0 56,2-4 8,3 0 0,4-4-288,4-3-152,5-2 24,66-55-1744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4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12 2687,'-4'-2'127,"0"0"0,0 1 0,0-1 0,0 1-1,-1 0 1,-5-1 0,8 2-52,0 0-1,-1 0 1,1 0 0,0 0-1,0 0 1,-1 1 0,1-1 0,0 1-1,0 0 1,-1-1 0,1 1-1,0 0 1,0 0 0,-4 3-1,1 0 12,0 0-1,1 1 1,-1-1-1,1 1 1,0 0-1,-5 8 0,-20 38 755,14-22-254,7-14-394,1 1-1,0 0 1,-8 30-1,-6 53 183,15-67-242,-24 154 191,13-72-214,0 26 256,9-63-218,1 11-90,4-36 356,0 12 141,2-59-263,-1-5 346,-1-9-333,-1-14-288,1 0-1,1 0 1,2-26-1,9-71 536,-7 97-348,4-19 19,1 1 0,2 0 0,17-47 0,-14 52-140,57-154-99,-58 167-23,0 0 0,1 1 0,1 1 0,2 0-1,0 1 1,18-18 0,59-47 670,-7 9-12,-75 64-554,-8 9-17,0 1 0,0-1 0,1 1 1,-1 0-1,0 0 0,1 0 0,-1 0 0,4-2 0,-5 4 145,10-1-116,-10 1-85,1 0 1,-1 0-1,1 0 0,0 1 0,-1-1 0,1 1 1,-1-1-1,1 1 0,-1-1 0,0 1 0,1 0 0,-1 0 1,1 0-1,-1 0 0,0 0 0,0 0 0,0 0 1,0 0-1,1 0 0,-1 0 0,-1 1 0,1-1 1,1 2-1,1 3-4,0 1-1,0 0 1,3 14 0,0-2-119,3 6 239,-2 0 1,-1 0-1,-1 0 0,2 29 0,-1 104 147,-5-127-200,-3 106 22,-15 141-183,7-166 152,7-77 94,-5 48 158,5-67-344,-1 8-616,4-23 459,-3-6-4103,2 3 4032,0 0-1,1 0 1,-1-1 0,0-1 0,1 3 150,-13-53-3223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4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3583,'0'0'282,"1"2"-124,0-2-139,-1 1 0,1 0 0,0 0 0,-1 0 0,1-1 0,0 1 0,0 0-1,0-1 1,0 1 0,0-1 0,0 1 0,0-1 0,0 0 0,0 1-1,0-1 1,0 0 0,0 1 0,0-1 0,0 0 0,0 0 0,0 0-1,0 0 1,0 0 0,0 0 0,0 0 0,0-1 0,0 1 0,0 0 0,2-1-1,4-1 169,0-1 0,0 1 0,7-5 0,112-48 1615,-75 35-765,76-44 1,-108 51-709,0-1 1,-1-1-1,32-33 0,-33 27 5,-1 1 0,18-31 0,12-16 236,-31 48-435,2 2-1,0 0 1,0 0-1,30-19 0,-41 32-107,5-4 71,19-10 0,-29 17-149,-7 2-1878,-24 8-2098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5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42 1535,'0'0'704,"0"-2"-453,-8-15 798,7 15-789,-4-3-1,-1 1 98,5 3-268,-1 0 0,1 0 0,-1 0 0,0 0 0,1 0 0,-1 0 0,0 0 0,0 0 0,0 1 0,0-1 0,1 1 0,-1-1 0,0 1 0,0 0 0,0 0 0,-4 0 0,3 1-31,-1-1 1,0 1 0,0 0 0,1 0 0,-1 1 0,1-1 0,-1 1 0,-3 2 0,-4 4-66,0 0 0,0 0 0,-19 21 0,-5 11 235,-44 65 0,5-5 149,-9-8 42,6-6-58,72-80-340,-2 0-1,1 0 0,-12 7 1,-12 11 21,29-22-42,0-1 0,-1 1 0,1-1 0,0 1 0,-1-1 0,0 0 0,1 1 0,-1-1 0,0 0 0,0 0 0,1 0 0,-1 0 0,-3 0 0,-1 1 0,-9 4 0,12-6 0,0-1 0,-8-1-14,9 1 28,1 0 1,-1 1-1,0-1 0,0 0 1,1 0-1,-1 0 1,0 0-1,1 0 0,-1 0 1,1-1-1,-1 1 1,1 0-1,0-1 0,-1 1 1,1-1-1,-1-2 1,1 1-6,0 1 0,0-1 0,0 0 1,0 1-1,0-1 0,1 0 1,0 0-1,-1 0 0,1 0 1,1-3-1,0-6-21,1 0 0,1 0 0,0 0 0,6-15 0,-5 17-18,15-52-56,31-80-142,-42 124 184,0 1 0,2 0 1,0 0-1,0 1 1,23-25-1,-26 34 60,0 0-1,1 1 1,0 0-1,0 0 1,1 1 0,-1 0-1,1 1 1,0 0-1,12-4 1,-2 2-7,1 1-1,0 1 1,31-3 0,-37 6-3,1 0 0,0 1 1,-1 1-1,23 4 0,-29-3 24,0 0 1,0 0-1,0 1 0,-1 0 1,1 0-1,-1 1 0,0 0 1,0 0-1,11 9 0,-14-9-38,0 0 0,0 1-1,-1-1 1,0 1 0,1 0-1,-1 0 1,-1 0-1,1 0 1,-1 1 0,2 6-1,1 4-46,-2-1-1,4 26 1,-6-20 67,-1-1 1,-1 1 0,-1 0 0,-7 32-1,7-39-90,0-5 65,-1 0 1,1 0-1,-2 0 0,1-1 1,-1 1-1,0-1 0,-1 0 1,0 0-1,0-1 0,0 1 1,-1-1-1,-1 0 1,1-1-1,-1 0 0,0 0 1,0 0-1,-11 6 0,2-3 46,1-1 1,-2 0-1,1-1 0,-1 0 0,0-2 0,0 0 0,-1-1 1,-18 2-1,27-5-30,0 0 0,-1-1 0,-14-1 1,21 1-5,0-1-1,0 1 1,0-1 0,0 1 0,1-1 0,-1 0 0,0 0 0,0-1 0,1 1 0,-1 0 0,1-1 0,-1 0 0,1 1 0,0-1 0,-3-2 0,5 3-4,-1-1-1,0 1 1,1 0 0,-1 0 0,1-1 0,-1 1 0,1-1 0,-1 1-1,1 0 1,0-1 0,0 1 0,0-1 0,0 1 0,0-2 0,3-19 58,-3 20-49,2-4 17,0 0 0,0 0 0,1 0 0,0 0 0,0 0 0,0 1 0,0-1 0,1 1 0,6-7 0,6-5 66,21-19-1,-23 24-51,10-10 5,44-29 0,-57 43-33,1 1 0,0 0 0,1 1 0,0 1 0,0 0 0,19-5-1,-30 9-16,0 1-1,1-1 1,-1 1-1,1 0 1,-1 0-1,1 0 1,-1 0-1,1 0 0,-1 0 1,1 1-1,-1-1 1,1 1-1,-1 0 1,0 0-1,4 1 1,-4-1-6,-1 1 0,1-1 0,-1 0 0,1 1 1,-1-1-1,0 1 0,1 0 0,-1 0 0,0-1 0,0 1 1,0 0-1,0 0 0,0 0 0,-1 0 0,1 0 1,-1 0-1,1 0 0,-1 4 0,1-3-82,-1-1 51,1-1 1,-1 1-1,0-1 1,0 1-1,0-1 0,0 1 1,0-1-1,0 1 1,0-1-1,-1 1 1,1-1-1,-1 1 1,1-1-1,-1 0 0,1 1 1,-1-1-1,0 1 1,1-1-1,-3 2 1,-32 39-2576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32:5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102 240 3071,'-4'-4'1,"-9"-13"41,-23-36 1327,29 44-514,-10-19 1,16 27-772,0-1 1141,2 12-959,0-6-212,16 150 549,10 71-126,-10-152-254,1 0-104,-15-54-106,53 261-157,-48-255 205,-5-19 105,-3-17-60,-11-56-78,-22-81-1,13 81 46,-13-54 55,23 67-51,2 17 101,-3-49-1,8 43 84,3 1 0,8-75 0,-6 105-181,1 0 0,0 1-1,0-1 1,1 1 0,1 0 0,6-12 0,-8 17-50,1 0 1,0 0 0,0 0-1,1 0 1,0 1 0,0 0-1,0 0 1,1 0 0,0 0-1,0 1 1,7-4 0,1 1 0,0 0 1,1 1-1,0 1 1,0 1 0,0 0-1,1 1 1,-1 0-1,1 1 1,0 1 0,0 1-1,-1 0 1,29 4-1,-39-3-46,0 0 0,0 1 0,0-1 0,0 1 0,0 0 0,-1 1 0,1-1 0,-1 1 0,1 0 0,-1 0 0,0 0 0,4 5 0,-5-6 25,-1 1 0,0 0 1,0 0-1,0 0 0,0 0 0,-1 0 1,1 1-1,-1-1 0,0 0 1,1 1-1,-2-1 0,1 1 1,0-1-1,-1 1 0,0-1 0,1 1 1,-1 0-1,-1 5 0,-4 14-26,0 0-1,-2-1 0,-13 32 1,-35 74-19,47-112 26,-1-1 0,-1 0 1,0 0-1,-1-1 0,-23 23 0,26-29 19,0-3-20,7-4-44,8-7-63,4-3 114,1 2 0,1-1 0,15-6 1,-14 8 2,53-32 316,86-61 0,-138 89-268,1 1-1,1 0 0,0 1 0,0 1 0,0 1 1,1 0-1,0 1 0,0 1 0,0 1 1,0 1-1,1 0 0,-1 1 0,24 2 1,-37 0-61,-1-1 1,1 1 0,-1 0 0,1 0-1,-1 0 1,1 1 0,-1 0-1,0 0 1,8 4 0,-10-5 6,-1 1-1,1-1 1,0 1 0,-1 0-1,1-1 1,-1 1 0,1 0 0,-1 0-1,0 0 1,0 0 0,0 0-1,0 0 1,0 1 0,0-1-1,0 0 1,-1 0 0,1 1 0,-1-1-1,0 0 1,0 1 0,0 1-1,0 6 9,-1-1 1,-1 0-1,1 0 0,-2 0 0,1 0 0,-1 0 0,-1 0 0,1-1 0,-1 1 1,-6 8-1,0-2 6,0-1 1,-1 0 0,0-1-1,-20 19 1,6-11 29,-39 25 0,11-8 17,-219 159 158,264-191-208,-237 177 755,226-167-1126,-1-2-1,-41 26 0,17-19-4309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8-30T13:50:34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18130 10061 1067 0,'0'0'0'0,"0"0"0"15,-12-19 0-15,12 19 66 0,-19-43 1 0,9 20-67 16,-6-3 0-16,6-2 136 0,-4-3 1 0,2 5-137 15,0-5 0-15,0 0 119 0,0 1 0 0,0-3-119 16,3 2 0-16,-8 3 21 16,5-1 2-16,-2 10-23 0,2 0 0 0,5 10 37 0,-2 7 1 0,9 2-38 15,-10 19 0-15,10-1 45 0,-2 8 1 0,-3 15-46 16,3 6 0-16,-1 21 31 0,3 10 2 0,-5 10-33 16,3 4 0-16,0 9 22 0,2 8 2 0,2-5-24 15,5-7 0-15,-4-8 22 0,6-6 2 0,-2-5-24 16,-2 2 0-16,2-4 20 0,3 0 1 0,-1-13-21 15,5-4 0-15,-7-16 17 0,5-12 1 0,0-5-18 0,5-5 0 0,-5-5 15 16,2-2 0-16,0-6-15 0,-2-6 0 0,0-4 12 16,-5-3 0-16,5-2-12 0,5-12 0 0,4-5 9 15,3-6 0-15,2-13-9 0,-14 1 0 0,5-15 8 16,-5-2 1-16,2-10-9 0,3-2 0 0,-3-4 11 16,0-3 0-16,3 0-11 0,-1 12 0 0,-6 9 11 15,-1 8 1 1,3 8-12-16,-5 15 0 0,1 8 12 0,-8 10 1 0,0 8-13 0,9-2 0 0,-9 2 19 0,-7 17 0 15,5 6-19-15,-3 3 0 0,2 17 24 0,-1 9 1 16,-1 0-25-16,-5-5 0 0,6 0 23 0,-6-2 1 16,1-2-24-16,1-1 0 0,8-2 17 0,3-2 1 15,2-5-18-15,4-5 0 0,1-2 12 0,6-7 1 0,-1-2-13 16,-4-5 0-16,4-8 7 16,-1-1 0-16,3-6-7 0,6-1 0 0,-1-8 3 0,2 0 2 0,-1-7-5 15,4-7 0-15,1-7 0 0,-2-7 1 0,3-3-1 16,-3 3 0-16,0 5-1 0,-4 2 0 0,1-3 1 15,-4 10 0-15,5 5-9 0,-2 7 0 0,-3-3 9 16,-8 8 0-16,-11 9-12 0,5-5 2 0,-5 5 10 16,3 7 0-16,-3-7-10 0,0 7 1 0,0-7 9 15,0 19 0-15,0 3-3 0,0 8 0 0,0 1 3 16,0-5 0-16,0-2 0 0,0-1 0 0,0-2 0 16,2-4 0-16,0-5 3 0,3-5 1 0,-5-7-4 0,7 7 0 15,-7-7 6-15,7 5 0 0,-7-5-6 0,19 4 0 16,-19-4-1862-16</inkml:trace>
  <inkml:trace contextRef="#ctx0" brushRef="#br0" timeOffset="188.35">18962 9988 1557 0,'0'0'0'0,"0"0"0"0,-12-17 0 0,3 3 12 16,-1-5 1-16,-2 3-13 0,10 4 0 0,2 12 26 0,-10-10 1 16,10 10-27-16,-2 0 0 0,2 0 83 0,-7 0 1 15,7 0-84-15,0 14 0 0,0 3 35 0,0 4-1 16,0 10-34-16,5 4 0 0,-3 13 24 15,3 8-1 1,2 3-23-16,7 3 0 0,-2 4 45 0,7 7 1 16,-2-7-46-16,-3 3 0 0,0-6 39 0,3 1 0 15,0 0-39-15,-8 0 0 0,1-3 26 0,-1 1 1 0,1-13-27 16,-1-11 0-16,-9-38-1606 0</inkml:trace>
  <inkml:trace contextRef="#ctx0" brushRef="#br0" timeOffset="392.34">19188 9836 1407 0,'0'0'0'0,"0"0"0"16,-9-18 0-16,-1-4 1 0,1-6 1 0,1 9-2 15,6 3 0-15,2 16 1 0,-19-3 1 0,19 3-2 16,-9 5 0-16,9-5 54 0,-12 16 1 0,7 6-55 0,0 8 0 16,0 13 29-16,-4 9 2 0,2 12-31 0,0-3 0 15,4 12 22-15,3 1 2 0,0 1-24 0,0 1 0 0,3-1 70 16,4 3 1-16,-7-5-71 0,0-6 0 15,0-6 72-15,2-7 0 0,-4-2-72 0,2-7 0 0,-5-7 41 16,3-7 2-16,-1-8-43 0,3-11 0 0,0-12-1498 16</inkml:trace>
  <inkml:trace contextRef="#ctx0" brushRef="#br0" timeOffset="863.17">19055 10469 1105 0,'0'0'0'0,"0"0"0"0,5-2 0 0,-5 2 0 0,9-7 0 16,-9 7 0-16,17-9 0 0,-5 1-1 0,0-1 1 15,2 0 0-15,0 1 0 0,0 6 12 0,1 0 0 16,-1-3-12-16,3 0 0 0,2 3 9 0,0-7 2 0,2-1-11 16,-4-2 0-16,2 0 8 0,5-4 3 0,-5 2-11 15,2 2 0-15,0-7 47 0,-4 3 1 0,-5 1-48 16,2-4 0-16,-7 3 70 0,0-1 0 0,1 3-70 16,-1 7 0-16,-7 7 75 0,0 0 1 0,0 0-76 15,0 10 0-15,0 1 67 0,0 4 0 0,-15 13-67 16,4 12 0-16,-6 17 58 0,-2 14-1 0,0 2-57 15,2 0 0-15,5 5 54 0,-4 2 1 0,4-7-55 16,-2-4 0-16,4-3 46 0,3-12 0 0,0-6-46 16,4-11 0-16,3-11 41 0,8-7 2 0,-8-7-43 15,2-5 0-15,-2-7 32 0,7 3 1 0,-7-3-33 0,-9-5 0 16,9 5 25-16,2-5-1 0,5-7-24 0,-2-11 0 16,7-15 17-16,2-12 1 0,3 1-18 0,-6-6 0 0,4-6 12 15,1 2 1-15,3 2-13 0,-4 5 0 16,1 7 6-16,-4-2 2 0,3 5-8 0,-1 4 0 0,2 7 4 15,-4 0-1-15,3 8-3 0,-4 6 0 0,1 6 1 16,-4 6 0-16,1 5-1 0,1 0 0 0,-10 0 0 16,11 2 1-16,4 5-1 0,-6 5 0 0,10 5 0 0,5-3 0 15,-5 7 0-15,2 5 0 0,-1-2 0 0,-4 6 0 16,3 1 0-16,-2 0 0 0,-1 2 2 0,1 0-1 16,0 5-1-16,-3 4 0 0,3 5 3 0,-3 3 2 15,0 0-5-15,3-8 0 0,-5-4 7 0,2-3 1 16,-2-4-8-16,0-5 0 0,-12-26-1734 0</inkml:trace>
  <inkml:trace contextRef="#ctx0" brushRef="#br0" timeOffset="1093.51">20159 10269 1758 0,'0'0'0'0,"0"0"0"0,-8 0 0 16,8 0 1-16,-4 0 0 0,4 0-1 0,2 0 0 16,-2 0 0-16,17-3 0 0,2-4 0 0,7 3 0 15,5-4 17-15,7-3 1 0,-2-1-18 0,-3 2 0 0,-5 1 18 16,-1-1 1-16,-8 3-19 0,4 0 0 0,-4 0 16 16,0 3-1-16,-4 4-15 0,-3 0 0 15,-12 0-1398-15</inkml:trace>
  <inkml:trace contextRef="#ctx0" brushRef="#br0" timeOffset="1239.65">20361 10439 1431 0,'0'0'0'15,"0"0"0"-15,0 7 0 0,0-7-3 0,4 9 1 16,-4-9 2-16,3 7 0 0,-3-7-9 0,9 12 0 16,-2-12 9-16,10 3 0 0,0-1-45 0,7 0 0 15,4-4 45-15,3-3 0 0,7-11-8 0,0-3 1 0,-5-7 7 16,5-12 0-16,-38 38-978 0</inkml:trace>
  <inkml:trace contextRef="#ctx0" brushRef="#br0" timeOffset="1615.85">21148 9067 866 0,'0'0'0'0,"0"0"0"15,-2-17 0-15,2 17 12 0,-8-33 2 0,8 33-14 0,0-31 0 16,0 31 31-16,0-4 0 0,0 4-31 0,0 7 0 15,0-7 122-15,0 9 0 0,0-9-122 0,-11 45 0 16,-1 2 3-16,-3 15 1 0,6-1-4 0,2 5 0 0,0 10 43 16,-1 4 2-16,4 5-45 0,-3 2 0 0,-5 8 86 15,0 2-1-15,7-8-85 0,-4-6 0 16,6-10 80-16,3-7-1 0,0-4-79 0,0-3 0 0,0-5 69 16,3 1-1-16,-1-13-68 0,5-4 0 0,-7-10 57 15,2-9 1-15,3-5-58 0,0-4 0 0,-5-10 40 0,5 2 0 16,-5-2-40-16,4 0 0 0,-4 0 31 0,8 0 0 15,-8 0-31-15,9-7 0 0,-9 7 23 0,14-12 0 16,-7-7-23-16,1-4 0 0,-4-8 18 0,6-7 1 16,-10-2-19-16,0-2 0 0,0-3 22 0,-10-3 0 15,6 4-22-15,-1 8 0 0,-2 5 28 0,0 8 1 0,-5-1-29 16,5 5 0-16,-5 3 32 0,-5 2 0 0,3-3-32 16,2 8 0-16,12 9 44 0,-7-5 1 0,7 5-45 15,-12-7 0-15,12 7 36 0,-17-5 0 0,8 5-36 16,-1-5 0-16,10 5-1821 0</inkml:trace>
  <inkml:trace contextRef="#ctx0" brushRef="#br0" timeOffset="2039.31">21410 9461 1646 0,'0'0'0'0,"0"0"0"0,0 0 0 15,0 0 32-15,0 0 2 0,0 0-34 0,0 0 0 0,0 0 71 16,0 0 0-16,0 0-71 0,2 0 0 0,-2 0 94 16,7 0 0-16,-7 0-94 0,19 0 0 0,-9 0 36 15,6 0 1-15,-4-2-37 0,7 2 0 0,3-15 22 16,-1 6 1-16,-2-8-23 0,2 3 0 0,3 0 28 16,-5 0 0-16,0 2-28 0,-4 3 0 0,-15 9 29 0,9-3 1 15,-9 3-30-15,5 0 0 0,-5 0 29 0,7-4 1 16,-7 4-30-16,5 0 0 0,-5 0 25 0,2 0 2 15,-2 0-27-15,0 0 0 0,0 0 24 0,0 0 0 16,0 0-24-16,0 0 0 0,0 0 23 0,0 4 2 16,0-4-25-16,0 19 0 0,0-2 24 0,0 6 1 0,0 3-25 15,0 5 0-15,0 2 23 0,0 3-1 16,0 1-22-16,5 3 0 0,-5 5 24 0,2 3 0 0,3-1-24 16,-5-2 0-16,2-3 25 0,1-2 0 0,-3 5-25 15,0 2 0-15,0 3 24 0,0-5 2 0,-3 2-26 16,1 3 0-16,-5 4 24 0,-5 3-1 0,2-3-23 15,3-2 0-15,3-7 17 0,-6 2 1 0,-2-9-18 16,7-3 0-16,-4-11 12 0,7-5 2 0,-1-7-14 16,1 0 0-16,2-12 9 0,0 0 1 0,0 0-10 15,5-19 0-15,-5 19-2139 0</inkml:trace>
  <inkml:trace contextRef="#ctx0" brushRef="#br0" timeOffset="2228.06">21490 9976 1394 0,'0'0'0'0,"0"0"0"16,-9 5 0-16,-1-3 0 0,3 0 0 0,7-2 0 0,-16 0 0 0,16 0-1 0,-7 0 0 15,7 0 1-15,-3 0 0 0,3 0 62 0,3 0 0 16,-3 0-62-16,9-4 0 0,8-1 37 0,-1-2 1 16,10-5-38-16,5-2 0 0,5 0 30 0,5-3 0 15,-8-7-30-15,-12-4 0 0,-21 28-1239 0</inkml:trace>
  <inkml:trace contextRef="#ctx0" brushRef="#br0" timeOffset="14370.34">21640 9435 715 0,'0'0'0'15,"0"0"0"-15,0 0 0 0,0 0 18 0,0 0 0 16,0 0-18-16,0-7 0 0,0 7 59 0,0-2 0 0,0 2-59 15,5-8 0-15,-5 8 46 0,5-4 1 0,-5 4-47 16,7-10 0-16,-7 10 27 0,2-2 1 0,-2 2-28 16,5-7 0-16,-5 7 18 15,0 0 0-15,0 0-18 0,0 0 0 0,0 0 18 0,0 0 0 0,0 0-18 16,0 7 0-16,0-7 18 0,0 12 0 0,0-12-18 16,-7 23 0-16,7-23 18 0,-19 45 0 0,9-21-18 15,-1 2 0-15,1 2 16 0,-7-2-1 0,3 5-15 16,-5-3 0-16,0 3 28 0,0-5 0 0,-2 2-28 15,2 3 0-15,2-5 52 0,-4 2 1 0,-1-2-53 16,1 0 0-16,-1-2 67 0,1-1 2 0,-5 3-69 0,0 3 0 16,-1-6 59-16,4 1 2 0,1 2-61 0,1 0 0 15,2 2 49-15,-5 3 2 0,5-3-51 0,2 1 0 16,1-1 43-16,1 3 2 0,1-8-45 0,5-1 0 0,-3-6 33 16,7-2 0-16,3-4-33 0,2-6 0 0,0-4 23 15,-8 3-1-15,8-3-22 0,0 0 0 0,0 0 16 16,0-5 0-16,0 5-16 15,8-14 0-15,-8 14-1456 0</inkml:trace>
  <inkml:trace contextRef="#ctx0" brushRef="#br0" timeOffset="14825.19">20867 9305 1067 0,'0'0'0'0,"0"0"0"16,3 5 0-16,-3-5 0 0,2 7 1 0,-2-7-1 16,7 2 0-16,-7-2 0 0,14 12 0 0,-4-2 0 15,7 1 0-15,-5-4 18 0,4 5 1 0,-4-5-19 16,2 3 0-16,-4-3 12 0,2 0 2 0,0-2-14 15,-5 2 0-15,-7-7 11 0,14 12 1 0,-2-3-12 0,5-4 0 16,-6 4 32-16,4 1-1 0,4 1-31 0,5 6 0 16,6-5 37-16,4 2 0 0,-3 2-37 15,-5-4 0-15,2 7 45 0,6-2 1 0,-3 4-46 0,0 3 0 0,7 4 58 16,-7 0 1-16,7 1-59 0,2-1 0 0,-7 0 52 16,3 1 1-16,-3-3-53 0,1 2 0 0,-8-2 66 15,-5-2 1-15,3 2-67 0,2-3 0 0,0 1 60 16,3-1 1-16,-8 1-61 0,1-3 0 0,-1-2 49 0,-4 2 2 15,2-6-51-15,-5 1 0 0,3-2 43 0,-10-2 2 16,5-2-45-16,-8-3 0 0,-4-7 37 0,10 4 0 16,-10-4-37-16,12 5 0 0,-12-5 30 0,12 5 0 15,-12-5-30-15,14 5 0 0,-7-13 20 0,3 4 0 16,4-8-20-16,3-7 0 0,-17 19-1666 0</inkml:trace>
  <inkml:trace contextRef="#ctx0" brushRef="#br0" timeOffset="15595.42">22439 9081 979 0,'0'0'0'16,"0"0"0"-16,-11 0 0 15,-1-7-1-15,-7 4 1 0,2-1 0 0,5-4 0 0,5-1 11 0,-3 0 0 16,10 9-11-16,-14-12 0 0,14 12 35 0,-12 0 1 0,0 0-36 16,8 0 0-16,-11 7 23 0,8 0 0 0,-5 7-23 15,-4-4 0-15,1 4 18 0,1-2 0 0,2 6-18 16,0 6 0-16,0 4 49 0,1 3 1 0,3 0-50 15,-1-1 0-15,4-6 68 0,3 0 2 0,-1 2-70 16,3-3 0-16,-4-1 78 0,4-1 1 0,0 2-79 16,0 6 0-16,0 6 73 0,-3 1 0 0,1-3-73 15,-5 7 0-15,4-2 64 0,3 9 0 0,0-5-64 16,0 1 0-16,10-1 54 0,-10 1 1 0,9-5-55 0,-4 2 0 16,5-2 54-16,-6-1-1 0,4-1-53 0,3-3 0 15,-3-5 46-15,3-2 0 0,4-2-46 16,1 0 0-16,-4-6 39 15,3-1-1-15,1 2-38 0,-4-7 0 0,2-1 30 16,3-1 1-16,0-1-31 0,2-6 0 0,4-3 23 16,-6-3 0-16,5-1-23 0,-1-3 0 0,3-10 18 0,-3-4 1 0,1-1-19 0,-1 4 0 0,-4-1 15 0,-1 0 1 15,1-5-16-15,-3 5 0 0,-2-4 13 0,0 4 1 16,-7-7-14-16,2 2 0 0,-2 1 12 0,-5-1 0 16,-3 0-12-16,1 3 0 15,-5 5 17-15,2-1 1 16,-2 3-18-16,-3 2 0 0,-4 5 25 0,2 0 1 15,-4 4-26-15,-8 3 0 0,-5 3 27 0,-4 4 0 16,0-5-27-16,-8 3 0 0,-2 7 24 0,-2 0 2 0,2-1-26 16,5 1 0-16,3 0 23 0,-3 0 0 0,4 2-23 15,6-2 0-15,2-5 17 0,7 0 0 0,-1 0-17 16,4-5 0-16,16-2 12 0,-10 8 0 0,10-8-12 16,-2 2 0-16,2-2 5 0,-10 5 1 0,10-5-6 15,-4 0 0-15,4 0-2054 0</inkml:trace>
  <inkml:trace contextRef="#ctx0" brushRef="#br0" timeOffset="16396">22927 9478 1231 0,'0'0'0'15,"0"0"0"-15,0 0 0 0,0 0 46 0,0 0 0 16,0 0-46-16,0 0 0 0,0 0 73 0,0 0 1 16,0 0-74-16,0 0 0 0,0 0 51 0,-9 0 2 15,-1 0-53-15,0-3 0 0,1 3 28 0,-1-5 0 0,-6 3-28 16,4-7 0-16,-2-1 19 0,-3-2 0 0,3 1-19 15,4-1 0-15,-4-5 23 0,7 3-1 0,2 2-22 16,-7-4 0-16,5 2 35 0,2-8 0 0,3 3-35 16,-5 0 0-16,-5-2 47 0,5-2 0 0,-3 4-47 15,8 2 0-15,-5 5 52 0,2 5-1 0,5 7-51 16,-5-12 0-16,5 12 50 0,-14-7 0 0,14 7-50 16,-7-9 0-16,7 9 44 0,-5-2 1 0,5 2-45 15,-2-8 0-15,2 8 37 0,-5-2 1 0,5 2-38 16,-7 0 0-16,7 0 32 0,-3 0 2 0,3 0-34 0,5 2 0 15,-5-2 25-15,10 19 1 0,-6-7-26 0,8 2 0 16,5 10 16-16,7 2 2 0,-5-2-18 0,-5-1 0 16,7-4 13-16,-4 0-1 0,0-2-12 0,4 1 0 15,-9-3 9-15,5 1 1 0,2 1-10 0,-5 2 0 0,5 2 6 16,-2 2-1-16,2 1-5 0,4 0 0 16,-1-8 5-16,-1 5-1 0,5 8-4 15,-7-3 0-15,0 9 4 0,-7-4-1 0,3 0-3 0,1-3 0 0,-1-2 2 16,-4-2 2-16,1-1-4 0,3 3 0 0,-3 0 2 15,-3-2 1-15,-2-1-3 0,3-1 0 0,-8-1 3 0,-2-2-1 16,-2-5-2-16,2-2 0 0,-10-3 1 0,8-2 0 16,-5 5-1-16,0 0 0 0,-8-3 1 0,3 3 0 15,-7 0-1-15,0 0 0 0,-7-3 1 0,5-2 1 0,-13 0-2 16,6-2 0-16,-1-3 0 0,-2 1 1 0,1-6-1 16,1 1 0-16,0-7 1 0,1-3 0 0,2-2-1 15,-3-3 0-15,8-4 2 0,2 0 1 0,2-1-3 16,3-6 0-16,4 2 4 0,6-2 0 0,1-3-4 15,3 0 0-15,-7-2 16 0,7-2 1 0,7-5-17 16,-7 2 0-16,3 0 23 0,4 0 2 0,0 3-25 16,5 4 0-16,-5 0 27 0,5 1 1 0,-3-1-28 15,3 0 0-15,2 8 28 0,-4-3 1 0,4 2-29 16,-4 1 0-16,2-6 28 0,2 3 0 0,-5 3-28 16,-4 6 0-16,0-4 23 0,-5 2-1 0,0 2-22 0,-5 3 0 15,0 9 18-15,1-2 1 0,4 7-19 0,-10-19 0 16,-7 15 14-16,-2-3-1 0,-2 4-13 0,-5 3 0 15,-7 3 10-15,-3 4 1 0,0-7-11 0,5-10 0 0,31 10-2164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19:46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20621 8157 25087 0,'0'0'0'0,"0"0"144"16,0 0 48-16,0 0 0 0,0 0 0 0,-7 3-416 31,-1-1-80-15,-1-1-16-16,-28-18-9696 0</inkml:trace>
  <inkml:trace contextRef="#ctx0" brushRef="#br0" timeOffset="1181.49">8842 9569 3327 0,'0'0'0'0,"0"0"0"0,-9-1 0 0,1 0 0 15,-1 1 0-15,2 0 144 0,-1 1-144 0,-1-1 0 16,9 0-224-16,-11 0 32 0,0 0 0 0,-1 1 192 16,1 0 0-16,0-1 0 0,0 0 0 0,1 0 416 15,-2 1 128-15,2-1 32 0,1 0 0 0,2-1 0 16,7 1 0-16,0 0 0 0,0 0 0 0,0 0 144 16,0 0 48-16,0 0 0 0,0 0 0 0,11-1-160 15,4 2-32-15,2 0 0 0,-1 0 0 0,2 3 0 16,1 1 0-16,2 2 0 0,0-1 0 0,2 0-192 15,6 1-64-15,5-2 0 0,8 1 0 0,2 0-48 16,3-1-16-16,-3 0 0 0,-3 0 0 0,-3-1 64 16,-4-2 0-16,10 0 0 0,9 0 0 0,3-1 256 15,2-1 48-15,-4-1 16 0,-8 0 0 0,6 0-320 16,3 1-48-16,3 0-16 0,7 1 0 0,-7-2-96 16,-5-1-32-16,-5 1 0 0,-1 2 0 0,4 0 0 15,8-1 0-15,-3 0 0 0,-5 1 0 0,-7-2 160 16,-5-1 32-16,-7 2 0 0,-4 1 0 0,3 0-112 15,-1 0-16-15,-1 0 0 0,0 0 0 0,-5-1 0 0,0 0 0 16,-3 1 0-16,-1 0 0 0,-5-1 64 0,-1-1 0 16,-5 0 0-16,-1 0 0 0,-2 0-256 0,-6 1 0 0,0 0 0 0,0 0 0 0,0 0 0 31,0 0 0-31,4-5 0 0,-4 5 0 0,1-8-1600 16,-4-2-352-16,-1-1-80 0,-1 0-6768 15</inkml:trace>
  <inkml:trace contextRef="#ctx0" brushRef="#br0" timeOffset="1946.57">13288 9479 11775 0,'0'0'0'0,"0"0"0"0,5 7 0 0,-2 1 0 15,1 1 192-15,3 0-48 0,0 0-16 0,4-1 112 16,3 2 16-16,5 0 0 0,6 0 0 0,2 0-256 16,5 1 144-16,2-2-144 0,3 0 128 0,-2-1 256 15,-3-2 64-15,0-1 0 0,2 1 0 0,7-1-64 16,11 0 0-16,3-1 0 0,2 1 0 0,-3-3-48 15,-6 1-16-15,6 1 0 0,8 0 0 0,5 1 64 16,4-1 0-16,-4 1 0 0,-5 0 0 0,9 0 96 16,16-2 32-16,-8 0 0 0,-9 1 0 0,7-2-160 15,9 2-32-15,0-1 0 0,-6 1 0 0,3 0 208 16,0-2 48-16,4 0 0 0,0-1 0 0,-3 0-320 16,-4 1-48-16,6-1-16 0,6 0 0 0,-10-1 0 15,-7-1 0-15,5-1 0 0,12 0 0 0,-11-1-48 16,-12 2-16-16,2-1 0 0,2-1 0 0,2 0 0 15,-1 1 0-15,-12-3 0 0,-9 0 0 0,-5 1 0 16,2 3 0-16,-4 0 0 0,2 0 0 0,-4 0 112 0,-2 1 16 16,-9 0 0-16,-5 0 0 0,-7-1-256 0,-6-1 0 0,-2 2 0 15,-2 2 0-15,-4-3 0 16,-7 1-160-16,4-3 32 0,3 1 0 0,-7 2-368 31,0 0-64-31,0 0-16 0,7-26-10416 0</inkml:trace>
  <inkml:trace contextRef="#ctx0" brushRef="#br0" timeOffset="17335.89">12921 11978 12031 0,'0'0'0'0,"0"0"0"0,0 0 0 0,0 0 560 16,0 0 112-16,-3-7 32 0,3 7 0 0,0 0-208 16,0 0-48-16,0 0 0 0,0 0 0 0,0 0 64 15,0 0 0-15,0 0 0 0,0 0 0 0,-8 4-368 16,6 1-144-16,0 3 128 0,2 3-128 0,0 4 448 16,1 2 0-16,1 8 0 0,-1 7 0 0,3 7-64 15,1 5 0-15,-2-2 0 0,3-4 0 0,-2-2-192 16,-1-2-64-16,1 4 0 0,1 5 0 0,-1 8 112 0,2 9 16 15,-2-7 0-15,3-9 0 0,-1-1-256 16,-1-1 144-16,-1 4-144 0,0 5 128 0,0 4-128 16,1 3 0-16,-1-8 0 0,-2-7-176 0,0-6 304 0,1-4 48 15,-2-1 16-15,-1 2 0 0,1 0-192 0,0 3-176 0,0-2 48 0,0-2 0 16,0-5 128 0,-1-5-128-16,0-5 128 0,0-5-128 0,0-4-1136 31,0-3-208-31,0-6-64 0,-18-34-6448 0</inkml:trace>
  <inkml:trace contextRef="#ctx0" brushRef="#br0" timeOffset="17728.89">12401 12532 13055 0,'-17'-19'0'0,"6"5"0"0,1-1 0 0,1-1 400 15,0 0 96-15,5 1 16 0,1 0 0 0,6 0-512 16,2 3 0-16,5-1 0 0,3 1 0 0,5-1-368 15,2 0 48-15,1 0 0 0,3-3 0 0,-2 0 320 16,1-2-176-16,-2-2 176 0,1-3-128 0,5-4 0 16,8-4 0-16,6 1 0 0,3-1 0 0,-1 2-64 15,0 4 0-15,-6 3 0 0,-3 4 0 0,-2 1 192 16,0 0-128-16,1 1 128 0,3 2-128 0,3 0-112 16,0-1-16-16,-3 2 0 0,-1 0 0 0,-7 1 0 15,-4-1 0-15,-3 1 0 0,-3 3 0 0,-4-1 256 16,-1 0 0-16,-1 0 0 0,-3 2 0 0,0 0 0 15,-2 0 256-15,-1 3-48 0,1 0-16 0,-3 1 416 0,-4 4 80 16,0 0 16-16,6-5 0 0,-6 5-208 0,0 0-48 0,0 0 0 0,6-1 0 0,-6 1-304 16,0 0-144-16,5 2 128 0,-1 3-128 15,-4-5 384-15,1 8 0 0,-1-1 0 0,0 0 0 16,-2 1-256-16,0-1-128 0,0 0 128 0,2 0-128 16,-3-1 0-1,1 1-224-15,2-7 32 0,-1 7 0 16,-1-1-880-1,2-6-160-15,0 0-48 0,4 15-3984 0</inkml:trace>
  <inkml:trace contextRef="#ctx0" brushRef="#br0" timeOffset="18296.43">13694 12418 12031 0,'-7'-12'0'0,"4"4"0"0,-2-2 0 0,0 1 864 15,-1 0 176-15,-1-2 48 0,-2 0 0 0,-2-1-624 16,1 0-112-16,0-1-32 0,-2 0 0 0,0 3-48 15,-1 1-16-15,-3 1 0 0,-1 1 0 0,-3 2 112 16,0 2 16-16,1 3 0 0,-1 2 0 0,-2 2-384 16,1 4-128-16,1 2 0 0,0 3 0 0,4 2 128 15,1 4 0-15,2 4 0 0,2 3 0 0,3 11 0 0,1 11 0 0,0 0 128 16,4-2-128-16,-1-4-128 0,2-5-112 0,2-7-16 0,0-3 0 0,1-3 256 16,2-2 256-16,0-1-48 0,3 0-16 0,-1-3-352 15,3-1-80-15,1-4-16 0,2-2 0 0,1-5 256 16,2-3 0-16,-2-5 0 0,4-4 0 0,1-4 0 15,0-2 0-15,-1-4 0 0,3 0 0 0,-3 0 464 16,2 0 144-16,-3-2 32 0,-2 0 0 0,0-1-208 16,-3 0-48-16,-2-3 0 0,-1-1 0 0,-2-1-96 15,2 2-32-15,-3 0 0 0,1 3 0 0,-3 3 64 16,0 3 0-16,-2 3 0 0,1 3 0 0,-1 7-64 16,0 0 0-16,0 0 0 0,0 0 0 0,0 0 160 15,0 0 32-15,0 0 0 0,4 7 0 0,-2 3-160 16,2 3-32-16,-1 1 0 0,2 3 0 0,-1-1-256 15,2 1 0-15,-2 0 0 0,5 0 0 0,-2-1-144 32,0 0-96-32,3-2-16 0,1 0 0 0,1-1-304 15,7 1-64-15,2-2-16 0,2 0 0 0,2 0-1024 32,4 0-192-32,-1 0-64 0,35 1-6288 0</inkml:trace>
  <inkml:trace contextRef="#ctx0" brushRef="#br0" timeOffset="18686.23">14350 11977 16639 0,'0'0'0'0,"0"0"0"0,0 0 0 0,0 0 864 16,-7 3 176-16,-1 4 48 0,0 3 0 0,-1 6-720 16,2 4-144-16,-2 9-32 0,0 8 0 0,-1 4-192 31,-1 3 0-31,-1-4 0 0,1-3-160 0,-1-5-288 15,1-1-48-15,0 0-16 0,0 2 0 0,1 4-512 16,0 6-96-16,-1-3-32 0,3-1 0 0,1-6-144 16,-1-4-48-16,-1-3 0 0,1-6 0 0,-1-1-192 15,-1-1-64-15,0-2 0 0,1-4 0 0,-2-1 880 0,1-1 160 0,0-3 48 16,0-1 0-16,2-2 512 0,2-2 0 0,-3-2 0 0,2-2 0 0,-1-3 560 16,0-1 16-16,1-2 0 0,-1-1 0 0,0-2 512 15,-1-1 96-15,4-4 32 0,-2-1 0 0,3-4 48 16,1-4 16-16,0-1 0 0,5 0 0 0,0 3-672 15,2 4-128-15,3 5-32 0,0 5 0 0,1 5 112 16,-1 5 16-16,0 5 0 0,2 4 0 0,2 4-160 16,2 6-32-16,3 2 0 0,2-1 0 0,3 0-192 31,6 0-64-31,0-2 0 0,1-3 0 0,1 0-560 31,3 2-112-31,-2-1-32 0,25 32-6720 0</inkml:trace>
  <inkml:trace contextRef="#ctx0" brushRef="#br0" timeOffset="18971.66">14713 11929 17663 0,'2'19'0'0,"-1"-5"0"0,4 4 0 0,-2 7 560 16,0 5 112-16,3 9 32 0,-2 7 0 0,0 0-576 15,2-2-128-15,-2-3 0 0,1-5 0 0,-1-1-176 32,1-1-64-32,0 4-16 0,-2 2 0 0,3 4-1072 15,-1 1-208-15,1-6-64 0,-3-7 0 0,1-5 0 31,1-4 0-31,-2-3 0 0,-4 6-2016 0</inkml:trace>
  <inkml:trace contextRef="#ctx0" brushRef="#br0" timeOffset="19693.45">14673 12277 4351 0,'-12'-70'0'0,"5"24"0"0,-1-2 0 0,-1 4 864 16,0 9 176-16,2 6 48 0,1 4 0 0,-2 4 144 15,4 2 48-15,0 2 0 0,1 0 0 0,3 2-416 16,3 1-80-16,2-1-16 0,2 0 0 0,1-2-256 15,5-2-48-15,-1-1-16 0,2-1 0 0,-1 1-448 16,4 2 0-16,-2 0 0 0,-2 1 0 0,4 3 0 16,-2 1 0-16,-2 2 0 0,4 1 0 0,-2 2 0 0,4 2 0 15,0 2 0-15,0 1 0 0,1 1 352 0,0 2-32 0,-2 2 0 0,-1 1 0 0,-6 2-48 16,0 3-16-16,-4 3 0 0,-3 3 0 0,-6 5-256 16,-4 7 160-16,-2 2-160 0,-5 5 128 0,-1-2 0 15,-4 0 0-15,0-4 0 0,0-3 0 16,3-2-128-16,1-3 0 0,0-1 0 15,2-1-176-15,4-1 304 0,1-2 48 0,0 0 16 0,3 2 0 16,2 2 96-16,2 0 32 0,1 1 0 0,2 3 0 0,4 0-320 16,3 0 0-16,4 0 0 0,4-1 0 0,5-3 256 15,4 1 0-15,3-3 0 0,3-3 0 0,1-1-256 16,-1 0-256-16,-2-2 64 0,-3-1 0 0,-3 0-64 31,1 1 0-31,2-1 0 0,5-3 0 0,5-1-608 16,4 1-128-16,-1-1-32 0,0 0 0 0,-6 0-192 15,-4-1-64-15,-4-2 0 0,-1-1 0 0,-4-1 208 0,-1-2 48 0,-1 0 0 0,1-2 0 0,1-1 816 16,-1-3 208-16,1-1 0 0,-3 0 0 0,-3-2 0 16,0-2 160-16,-3-3-32 0,-2-3 0 0,-4-5 160 15,-2-4 32-15,-5-2 0 0,-4 1 0 0,-3 2 656 16,-4 2 144-16,-3 3 32 0,-4 5 0 0,0 3-320 16,-2 3-48-16,0 5-16 0,1 4 0 0,3 4-400 15,-1 5-96-15,0 5-16 0,1 6 0 0,1 7-256 16,-3 5 160-16,1 2-160 0,-2 0 128 0,-2-3-304 31,1-4-64-31,3-5-16 0,1-2 0 0,3-3-304 16,3-3-64-16,4-4-16 0,2-1 0 0,4-7-144 0,0 0-48 0,0 0 0 0,9 1 0 0,2-2 464 15,2-1 96-15,1-3 16 0,2-2 0 0,-1-2 608 0,3-3 128 16,-3-2 32-16,2-1 0 0,-1-3 256 0,0-2 48 0,-1 1 16 16,-1 1 0-16,3 2-160 0,-1 2-32 0,3 4 0 0,3 4 0 15,-1 3-96-15,1 5-32 0,0 4 0 0,-1 4 0 0,0 4-96 16,-2 3-32-16,0 0 0 0,-2 1 0 0,-2 0-144 15,-2 0-48-15,-1-1 0 0,-3-1 0 0,0 1-192 32,-2-1 0-32,-2-1 0 15,0 1-160-15,0-1-336 0,-2 1-64 0,1 0-16 0,0 1 0 0,-1 1-304 16,-1 1-64-16,0-1-16 0,-1-1 0 0,0-4-304 31,0-2-64-31,0-4-16 0,1-29-4576 0</inkml:trace>
  <inkml:trace contextRef="#ctx0" brushRef="#br0" timeOffset="19886.93">15903 11485 19967 0,'0'0'0'0,"-1"9"0"0,2 1 0 0,1 4 704 15,0 2 160-15,0 2 32 0,1 3 0 0,2 0-416 16,-2 1-80-16,1 9-16 0,1 8 0 0,0 7-608 31,3 5-128-31,0-5-32 0,0-6 0 0,1-4-656 31,2-3-144-31,0-2-32 0,13 69-6976 0</inkml:trace>
  <inkml:trace contextRef="#ctx0" brushRef="#br0" timeOffset="20293.36">15921 12236 14847 0,'0'0'0'0,"6"-3"0"0,0 0 0 0,1-1 144 15,2 1 48-15,2 1 0 0,2 0 0 0,1 1-64 16,3 0 0-16,0-1 0 0,3 1 0 0,-1-3-352 16,-1 0-80-16,3-1-16 0,-1-1 0 0,-3-2 320 15,0-2 0-15,-5-1 0 0,0-1 144 0,0-1 96 16,0-3 16-16,-2-1 0 0,0 0 0 0,0-1 304 15,-1 0 64-15,0 1 16 0,1 2 0 0,-3-2 48 16,2 0 16-16,-2-1 0 0,-2-1 0 0,-1-3-320 16,0-3-48-16,-2-6-16 0,-3-3 0 0,-1-3 112 15,-1-1 16-15,0 5 0 0,2 5 0 0,-2 7-256 16,-2 6-64-16,2 3 0 0,1 3 0 0,2 9 320 16,-9-2 48-16,3 5 16 0,1 3 0 0,-3 10-512 31,-1 11 0-31,-1 10 0 0,2 11 0 0,-1-1-464 0,-2-1 16 0,1-5 0 0,3-4 0 0,-1 4 192 31,2 4 64-31,3 1 0 0,3 0 0 0,3-7-512 16,3-5-112-16,2-9-16 0,1-6 0 0,4-5 208 15,2-1 48-15,4-4 0 0,2-3 0 0,6-3-256 16,7-3-64-16,6-5 0 0,6-4 0 0,1-8-1120 0,-2-4-224 0,-2-6-64 16,-6-5-1424-16</inkml:trace>
  <inkml:trace contextRef="#ctx0" brushRef="#br0" timeOffset="21163.3">13274 14074 13823 0,'0'9'0'0,"0"-2"0"0,1 2 0 0,-1 1 512 15,2 0 96-15,0 1 32 0,2 3 0 0,-3 2-320 16,1 1-48-16,1 2-16 0,3 2 0 0,-1 4-96 0,1 5-32 0,-1 5 0 16,4 7 0-16,0-1 64 0,2-3 0 0,1-6 0 0,1-6 0 15,0-3 144-15,4-2 48 0,-1-3 0 16,2-2 0-16,0-2-112 0,1 0-16 0,1-3 0 0,0-2 0 0,-1-2 160 15,-2-2 32-15,2-2 0 0,-2-3 0 16,1-3-160-16,-2-1-32 0,-1-4 0 0,-1-4 0 0,1-2-256 31,3-4 0-31,1-2 0 0,2-5-144 0,3-9-1424 16,0-11-288-16,-1-4-48 0,-3 0-5696 0</inkml:trace>
  <inkml:trace contextRef="#ctx0" brushRef="#br0" timeOffset="21708.55">14037 13767 8703 0,'0'0'0'0,"0"0"0"0,0 0 0 0,0 0 1072 16,0 0 208-16,0 0 64 0,0 0 0 0,-6 6-416 0,2 2-80 0,-3 4-16 0,0 6 0 0,-2 0-400 15,0 3-96-15,-1 6-16 0,-1 7 0 0,-1 7-320 31,-2 7-128-31,-3-4 0 0,3-5 0 0,-4-6 128 0,1-5-128 16,0-5 128-16,3-3-128 0,2-3-208 0,-2 0-48 0,2-4 0 0,2-1 0 0,2-4 0 16,1-2 0-16,7-6 0 0,0 0 0 0,0 0 384 15,0 0 0-15,0 0 0 0,-3-8 128 0,3-3-304 16,3-1-64-16,3-2-16 0,2 0 0 0,-1-3 512 16,2-1 112-16,3-4 16 0,-1-1 0 0,3-4 48 15,0-2 16-15,0 2 0 0,-2 1 0 0,2 4 144 16,0 4 48-16,-2 3 0 0,-1 5 0 0,-3 2 0 15,0 4 0-15,1 2 0 0,-1 3 0 0,-2 3 48 16,-1 3 16-16,0 2 0 0,-1 3 0 0,2 1-416 16,-1 3-80-16,1 1-16 0,-1-1 0 0,1 0-192 15,0 1 0-15,1-2 0 0,0 0-160 0,-1-2-80 32,3 0-16-32,0-2 0 0,2-2 0 0,2-1-768 15,1-1-144-15,3-1-48 0,-1 0 0 0,3-3-960 16,3 0-208-16,-2-2-48 0,0-2-3120 0</inkml:trace>
  <inkml:trace contextRef="#ctx0" brushRef="#br0" timeOffset="21899.52">14526 13556 20735 0,'-8'23'0'0,"3"-5"0"0,-3 6 0 0,-1 4 144 0,2 4 48 0,-1-2 0 0,-1-3 0 15,1 0-192 1,2 1 0-16,-2-1 0 0,1 1-176 0,1 3-928 31,1 4-192-31,1 1-48 0,-5 35-5808 0</inkml:trace>
  <inkml:trace contextRef="#ctx0" brushRef="#br0" timeOffset="22075.58">14339 13987 13055 0,'-2'-36'0'0,"2"15"0"0,1 0 0 0,1 2 768 16,3 4 144-16,0 1 48 0,4 2 0 0,-2 2-512 16,-1 1-112-16,3 3-16 0,-1 3 0 0,0 2-320 15,2 0 0-15,2 1 0 0,2 1 0 0,3 1 0 47,4 3 0-47,2 0 0 0,43 6-7280 0</inkml:trace>
  <inkml:trace contextRef="#ctx0" brushRef="#br0" timeOffset="22439.45">14781 13637 27391 0,'0'0'0'0,"0"0"0"0,0 0 0 0,0 0 256 31,0 0 48-31,0 0 16 0,0 0 0 0,0 0-624 0,8 8-112 0,0 1-32 0,1 0 0 0,5 2 208 16,1 3 48-16,2-1 0 0,2-1 0 0,2 1-832 15,2-1-144-15,-2 0-48 0,1-1 0 0,-1-1 416 0,-2 1 80 0,-3-2 16 0,0-1 0 0,-3 1 352 16,0 1 80-16,-2-2 16 0,-4 0 0 0,-1 0 256 16,3 0 144-16,-3-1-16 0,-1 1 0 0,-3 0 512 15,0 0 112-15,0 0 16 0,0 0 0 0,-2-2 192 16,-2 1 64-16,2-7 0 0,-4 5 0 0,4-5-208 15,-4 5-48-15,4-5 0 0,0 0 0 0,-7 0-352 16,7 0-80-16,-9-7-16 0,2-1 0 0,1-4-192 31,2-2-128-31,0-2 128 0,1-1-128 0,2-3-704 16,2-3-192-16,3-2-64 0,2-2 0 0,0-2-1280 31,1-1-256-31,3 1-48 0,19-20-5232 0</inkml:trace>
  <inkml:trace contextRef="#ctx0" brushRef="#br0" timeOffset="22847.04">15475 13455 13055 0,'0'0'0'0,"0"0"0"0,0 0 0 0,0 0 1216 16,0 0 256-16,0 0 64 0,0 0 0 0,-6-4-464 16,6 4-96-16,0 0-16 0,-7 0 0 0,-1 2-256 15,0 1-48-15,0 4-16 0,1 1 0 0,-2 1-640 31,-1 3-176-31,-1 1-16 0,0 4 0 0,-1 5-304 16,-1 6-64-16,1 1-16 0,0 0 0 0,1 0-512 16,1-3-96-16,2-4-32 0,0-6 0 0,4-3 160 0,1-3 32 0,0-3 0 0,3-7 0 0,0 0 256 0,3 6 48 0,-3-6 16 0,0 0 0 0,7-2 864 15,2-2 176-15,-1-5 48 0,1-4 0 0,1-4 512 16,1-4 96-16,0-4 32 0,2-2 0 0,0-1-368 16,-1 1-64-16,0 3-16 0,0 4 0 0,-1 3 64 15,-1 2 0-15,0 3 0 0,-1 2 0 0,-1 3-256 16,0 4-64-16,0 0 0 0,-3 2 0 0,2 0 112 15,-7 1 16-15,8 2 0 0,-2 3 0 0,1 0-64 16,-2 2 0-16,-1 3 0 0,-1 4 0 0,0 4-384 16,2 5 0-16,-1 4 0 0,-3 5 0 0,4 0 0 15,-2 1 0-15,0-4 0 0,3-4 0 0,-2-4 0 32,2-1 0-32,0-2 0 0,0-1 0 0,-1-1-992 15,1-3-80-15,-1 0-16 0,3 0 0 0,0-2-144 31,-1 1-48-31,2-3 0 0,12-14-5936 0</inkml:trace>
  <inkml:trace contextRef="#ctx0" brushRef="#br0" timeOffset="23070.76">15822 13017 25087 0,'2'9'0'0,"-1"-1"0"0,1 3 0 0,0 3 256 0,1 3 48 0,1 2 16 16,2 2 0-16,-2 6-320 16,0 8 160-16,0 5-160 0,-2 3 128 0,4-3-608 15,-2-2-128-15,3-5-32 0,-3-6 0 0,2-3-768 16,0-1-144-16,1-2-48 0,-2-2 0 0,3 1-352 31,1 2-80-31,-2 0-16 0,10 43-2960 0</inkml:trace>
  <inkml:trace contextRef="#ctx0" brushRef="#br0" timeOffset="23431.21">16045 13461 15615 0,'15'-6'0'0,"-6"4"0"0,5 0 0 0,0 1 768 16,1 1 144-16,1 1 48 0,-1 1 0 0,-2 0-960 15,0-1 0-15,0 1 0 0,-4 0-224 0,1 1 224 16,1 0-144-16,0 0 144 0,-1 0-128 0,0-2 128 15,1 0 0-15,0-2 0 0,-1-2 0 0,2 0 0 16,0 0 0-16,0 0 128 0,3-2-128 0,-3 0 640 16,1-2 48-16,-2-1 16 0,-1 0 0 0,-3-3-112 15,1-3-16-15,-1-3 0 0,-3-4 0 0,-1-7 0 16,-2-7 0-16,-3-3 0 0,0 1 0 0,-3 2-304 16,-3 5-64-16,-2 4-16 0,-1 7 0 0,-1 1-352 15,1 1-80-15,-1 6-16 0,1 3 0 0,0 4 576 16,0 1 96-16,1 4 32 0,0 4 0 0,-1 4-672 31,1 3-128-31,-1 6-32 0,-1 7 0 0,2 9-96 0,3 10-32 16,-1 1 0-16,0 1 0 0,5-6 0 0,2-7 0 0,1-6 0 0,2-4 0 15,2-4-560-15,5-3-112 0,2-5-32 0,1-2 0 0,4-5-400 32,3-1-96-32,8-5-16 15,71-50-3504-15</inkml:trace>
  <inkml:trace contextRef="#ctx0" brushRef="#br0" timeOffset="24166.49">13428 14297 9471 0,'0'0'0'0,"-8"0"0"0,1 1 0 0,0 0 304 16,7-1 64-16,-10 1 16 0,0 0 0 0,1-1-64 15,2 0 0-15,-1 1 0 0,-1 0 0 0,2-1 64 16,7 0 0-16,-8 1 0 0,8-1 0 0,-7 2 256 16,7-2 48-16,0 0 16 0,-8 1 0 0,8-1-160 15,0 0-32-15,0 0 0 0,0 0 0 0,0 0-144 16,0 0-48-16,0 0 0 0,0 0 0 0,8-8 208 16,2 0 48-16,3-1 0 0,5 0 0 0,3-1 192 15,4 0 64-15,4-1 0 0,0 1 0 0,3-1-160 16,-3-2-32-16,-2-1 0 0,-3-2 0 0,0 2-48 15,-1 0-16-15,0 0 0 0,2-1 0 0,0-2-352 0,5 1-80 16,-2 0-16-16,0 0 0 0,-3 1-128 16,-2 3-272-16,-3 2 64 15,-2 2 16-15,-4 3-2000 16,-3 2-400 0,-3 2-80-16,1 13-6720 0</inkml:trace>
  <inkml:trace contextRef="#ctx0" brushRef="#br0" timeOffset="25233.14">15840 13071 15103 0,'0'0'0'0,"0"0"0"0,0 0 0 0,0 0 256 15,0 0 48-15,0 0 16 0,0 0 0 0,0 0-464 16,0 0-96-16,0 0-16 0,0 0 0 0,0 0 64 16,0 0 0-16,0 0 0 0,0 0 0 0,4 4 192 15,-2 1 0-15,3 1 0 0,-1 0 0 0,-2 2 160 16,2 0 80-16,-1 1 16 0,-1 2 0 0,-1 7 400 16,1 9 96-16,2 5 16 0,-1 7 0 0,0 1 0 15,0 1 0-15,-1-6 0 0,0-5 0 0,1-1 48 16,-1-1 16-16,0 2 0 0,-1 1 0 0,0 1-256 15,2 4-64-15,-1-1 0 0,-2 0 0 0,3-6 64 16,3-2 0-16,-1-5 0 0,0-5 0 0,0-2-320 16,3-4-48-16,-1-2-16 0,0-1 0 0,2-3-192 15,3-1 0-15,0 0 0 0,1-1 0 0,1-3 0 16,0-2 144-16,1-2-144 0,3 1 128 0,-3-4-128 31,3-3 0-31,-3-3 0 0,2-2-176 0,-3-5-272 16,0-4-48-16,-3-4-16 0,0 0 0 0,-3-1-912 31,1 2-192-31,-3 1-48 0,-6-19-7936 0</inkml:trace>
  <inkml:trace contextRef="#ctx0" brushRef="#br0" timeOffset="25384.83">15835 13476 8703 0,'11'-9'0'0,"-3"2"0"0,1-1 0 0</inkml:trace>
  <inkml:trace contextRef="#ctx0" brushRef="#br0" timeOffset="25877.84">16345 13351 21247 0,'0'0'0'0,"2"5"0"0,-2-5 0 0,1 7 256 15,-1-7 48-15,0 0 16 0,0 0 0 0,0 0-576 31,0 0-96-31,0 0-32 0,0 0 0 0,-3-12-448 0,0-2-112 0,1-4-16 0,0-2 0 0,1-3 720 16,-2-1 240-16,0-1-144 0,1 1 144 0,1 2 224 16,1 1 128-16,-2 2 32 0,-1 4 0 0,1-1 48 15,1 1 16-15,0 1 0 0,-2 4 0 0,-1 0 96 16,2 1 32-16,0 1 0 0,0 0 0 0,2 8 304 0,0 0 64 0,-5-7 16 0,5 7 0 0,0 0-464 16,-6-3-96-16,6 3-16 0,-8 2 0 0,0 4-384 15,2 2-224-15,-2 2 32 0,2 2 0 0,-1 3 192 16,-1 2 0-1,2 3 0-15,0 3 160 0,2 6 80 16,-3 7 16-16,3 2 0 0,-2 1 0 0,4-3 144 0,1-5 48 0,1-5 0 16,1-4 0-16,0-1-256 0,1-1-64 0,2-2 0 0,-1-3 0 15,2-2 112-15,5 2 16 0,-1-2 0 0,0 0 0 0,1-1 48 16,3-1 16-16,3 0 0 0,3-2 0 0,3 0 48 16,4-1 16-16,1-1 0 0,2-4 0 0,-1-2-384 15,2-2 0-15,-4-3 0 0,-2-3 0 0,-1-3-128 16,-2-1-112-16,-1-3-16 0,-3 0 0 0,1-1 112 47,3 1 16-47,1 0 0 0,18-29-13168 0</inkml:trace>
  <inkml:trace contextRef="#ctx0" brushRef="#br0" timeOffset="28489.62">14492 13694 7935 0,'0'0'0'0,"-3"-6"0"0,3 6 0 0,-4-8 0 15,1 0-208-15,-1 1 64 0,1-1 16 0,-1 1 128 16,2-1 0-16,-3 1 128 0,1 0-128 0,3-1 224 15,-2 1-32-15,3 7 0 0,-4-8 0 0,2 1 624 16,-1 1 112-16,3 6 32 0,-4-8 0 0,4 8-160 16,-4-5-32-16,4 5 0 0,0 0 0 0,0 0 64 15,0 0 0-15,0 0 0 0,0 0 0 0,0 0-256 16,0 0-64-16,0 0 0 0,0 0 0 0,0 0-304 16,0 0-64-16,0 0-16 0,0 0 0 0,0 0-128 15,0 8 128-15,1 0-128 0,0 2 128 0,1 1-128 16,1 2 128-16,0 1-128 0,-1 1 128 0,1 1-128 0,1 2 0 15,-2-1 0-15,1 0 0 0,1-1 128 0,-1 1 0 0,-1-1 0 16,0-2 0-16,-1 1 208 0,-1 2 48 0,-2 1 0 0,0 1 0 16,0 4-384-16,0 4 0 0,-3 4 0 0,2 5 0 0,-1-1 224 15,0-1-32-15,1-3 0 0,-2-4 0 0,0-5-192 16,1-1-160-16,-1-4 32 0,3-2 0 0,-2 0 352 16,-1-2 80-16,1 0 16 0,1-1 0 15,-2-1-320 1,3 1-144-16,-2 0 16 0,0-1 0 0,2-2-672 31,-1-2-128-31,3-7-32 0,-10-10-8000 0</inkml:trace>
  <inkml:trace contextRef="#ctx0" brushRef="#br0" timeOffset="28790.41">14307 13857 18687 0,'0'0'0'0,"0"0"0"0,0 0 0 0,0 0 560 16,0 0 112-16,0 0 32 0,6 8 0 0,-3-2-704 15,0 1 0-15,2 0-176 0,1 1 48 0,2 0 128 16,-1 1 0-16,0 1 128 0,3 1-128 0,1 1 0 16,0 1 0-16,1-1 0 0,5 0-128 0,0 0 352 15,4-1 80-15,5-2 16 0,0 1 0 0,1-2-320 16,3 1 0-16,1-1 0 0,-4-1 0 0,0 0 464 15,-2 0 48-15,-2 0 0 0,-2 0 0 0,-3-1-368 16,-2 1-144-16,1 0 128 0,-1-1-128 0,1-1 0 16,1 1 0-16,2-3 0 0,-1 1 0 15,-3-1-992 1,1-1-80-16,-2 0-16 0,-2-9-7552 0</inkml:trace>
  <inkml:trace contextRef="#ctx0" brushRef="#br0" timeOffset="29465.3">14629 13678 18431 0,'0'0'0'0,"0"0"0"0,0 0 0 0,0 0 352 16,8 0 80-16,-2 0 16 0,0 0 0 0,2 1-160 16,1 0-32-16,-2 0 0 0,1-1 0 0,-1 0-256 15,2-1 160-15,-1 1-160 0,1 0 128 0,-1 0-128 16,-1 0 0-16,1 0 0 0,1 2 0 0,0-1 192 16,1 2 0-16,-1 1 0 0,1-1 0 0,3 2 144 15,2-1 48-15,0 2 0 0,4-1 0 0,0 2-64 16,2-1 0-16,-2 0 0 0,1 0 0 0,1-1 0 15,0 1 0-15,-2 1 0 0,-2-2 0 0,0 0-96 0,-3 1-32 0,-1-1 0 16,-1 2 0-16,-1-2 0 0,-3-1 0 0,-2 2 0 16,1-1 0-16,0 2-192 0,0 0 0 0,-1-2 0 0,-2 0-160 0,1-1 544 15,0 2 96-15,0 1 32 0,-1-1 0 0,0 0-512 16,1 3 0-16,-2-2 0 0,0-1 0 0,1 1 192 16,1 2-48-16,-3-1-16 0,0 1 0 0,0-1-128 15,1 1 0-15,-2-1 0 0,-1 0 0 16,0-1 0-16,0-1 0 0,0 1 0 15,0-7 0-15,-3 6 128 0,3-6 0 0,-4 5 0 0,4-5 0 0,0 0 0 16,-4 5 0-16,4-5 0 0,-8 1 0 0,2-2-128 16,6 1 128-16,-9-5-128 0,2 0 128 0,3-2 208 15,-3-1 48-15,4 0 0 0,-2-1 0 16,-1 0 96-16,-1-1 32 0,1 0 0 0,0 1 0 0,2-1-256 16,-3 0-64-16,2 1 0 0,-2 1 0 0,2-2 208 15,-1-3 48-15,2 1 0 0,1-1 0 0,-2-1-160 16,3 1-32-16,0-2 0 0,1-3 0 0,1 0-96 15,0-2-32-15,1-3 0 0,1 0 0 0,0-1-128 16,2 1 0-16,-2 1 0 0,1 2 0 0,-1 2 0 16,2 0-176-16,1 2 48 0,0 2 0 0,0 1 0 15,-2 4 0-15,1-2 0 0,0-1 0 0,-2 3 128 16,-2 9 176-16,1-10-48 0,1 0 0 0,-1 3-128 31,-1 7 0-31,0 0 0 0,0 0-176 0,0 0-320 16,0 0-64-16,0 0-16 0,0 0 0 0,0 0-960 15,-5 5-208-15,-4 2-48 0,-1 1-10848 0</inkml:trace>
  <inkml:trace contextRef="#ctx0" brushRef="#br0" timeOffset="31614.25">12470 13829 14335 0,'0'0'0'0,"0"0"0"0,0 0 0 0,0 0 400 15,0 0 96-15,0 0 16 0,0 0 0 0,0 0-672 0,0 0-128 0,0 0-32 16,6 1 0-16,-6-1 160 0,8-1 32 0,-2-2 0 0,2-1 0 0,-4 1 128 16,3 0 176-16,-1-1-48 0,1 0 0 0,1-2 368 15,3 1 64-15,2-3 16 0,0-3 0 0,5-1 192 16,5 1 64-16,3-4 0 15,5-1 0-15,3-3-112 0,1-2-16 0,0-1 0 0,-3-2 0 0,0 1 64 16,-4 1 0-16,0 1 0 0,2 0 0 0,6 3-416 16,7 3-80-16,1 0-16 0,1 4 0 0,-3 0 160 15,-6 1 32-15,-3 1 0 0,-5 0 0 0,-4 1-256 16,0 0-64-16,-1-1 0 0,0 1 0 0,0 3-128 16,0 2-176-16,-3 2 48 0,-3 2 0 0,-1 0-112 31,-4 0-16-31,-1 0 0 0,-3 1 0 0,-8-2-656 31,5 2-144-31,-5-2-32 0,-11 11-9184 0</inkml:trace>
  <inkml:trace contextRef="#ctx0" brushRef="#br0" timeOffset="32168.6">13284 15372 4095 0,'0'-10'0'0,"0"3"0"0,-1-1 0 0,0 1 864 15,1 7 176-15,-1-9 48 0,-1 1 0 0,2 8-208 16,2-7-48-16,-2 7 0 0,1-8 0 0,-1 8-48 15,0 0-16-15,1-7 0 0,-1 7 0 0,0 0 160 16,0 0 32-16,3-6 0 0,-3 6 0 0,3-6-256 16,-3 6-64-16,0 0 0 0,6-3 0 0,-6 3-48 15,7-6-16-15,0 3 0 0,0 1 0 0,2-2 64 16,2 0 0-16,1-2 0 0,3 1 0 0,1-2 48 16,5-1 16-16,1-3 0 0,4-2 0 0,1-3 0 15,-2-4 0-15,1-1 0 0,-2-3 0 0,-1-1-160 16,-2-1-32-16,0 1 0 0,-1 3 0 0,-1 1-304 15,2 2-64-15,1 2-16 0,4 4 0 0,0-1 160 16,-2 2 32-16,-3 1 0 0,-2 3 0 0,-2 0-112 31,-6 2-16-31,-1 2 0 0,-3 4 0 0,-7 0-1120 0,0 0-224 16,0 0-64-16,-11 1 0 0,-6 2-3264 0,-6 1-672 16,0-2-128-16,-2 0-2000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35:19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17222 13253 5375 0,'0'0'0'0,"0"0"0"0,-5-5 0 0,5 5 0 15,-8-4 0-15,3 0 144 0,5 4-144 0,-9-3 0 16,0 2 0-16,2-1 0 0,0 1 0 0,-2-1 0 16,2 1 0-16,-2 0 192 0,0 0-64 0,0 0-128 15,-1 1 0-15,0-1 0 0,0 0-176 0,0 1 176 16,-1 0 176-16,0 1-48 0,2 0 0 0,-1-1 208 15,0 2 48-15,0 1 0 0,0 0 0 0,-1-1-208 16,3 2-48-16,0 0 0 0,-2-1 0 0,-1 2 0 16,0-1 0-16,0 1 0 0,-1-1 0 0,-3 2 0 15,-2-1 0-15,-2 0 0 0,-1-2 0 0,-3 1-128 16,0-1-272-16,-2 1 64 0,0 0 16 0,0-2 192 16,2 1-144-16,4-1 144 0,-1 0-128 0,3-2 128 15,4 2 176-15,1 0-48 0,2-1 0 0,0 0 208 16,-1 0 48-16,2 0 0 0,2 1 0 0,-2-1-160 0,-1 1-32 15,-1 0 0-15,0 0 0 0,0 0-48 0,-1-1-16 0,0 1 0 16,-1 1 0-16,-2-1-128 0,1-1-272 16,-3 0 64-16,1 1 16 0,-1 0-64 0,1 1 0 0,-1-2 0 0,-1 1 0 15,0 1 256-15,3 1-144 0,0 0 144 0,0-1-128 16,2-1 128-16,1 2 0 16,0 0 128-16,1 0-128 0,1 1 0 0,0-1 0 0,0 1 0 15,0 0 0-15,2 1 0 0,0 0 0 0,0 0 0 0,1 0 0 16,1 1 384-16,0-1 0 0,1 0 0 0,-1 2 0 15,2 1-64-15,1-1 0 0,-2 0 0 0,3 0 0 0,0-1 0 16,-1 1 0-16,-1 1 0 0,3 0 0 0,0 1-96 16,1 2-32-16,0 1 0 0,1 2 0 0,0 2-192 15,-1 2 0-15,2 1 0 0,0 0 0 0,1 1 256 16,-1 0 0-16,0-1 0 0,1-1 0 0,0-2-64 16,-1-3 0-16,1 0 0 0,2-1 0 0,-2 0-192 15,1-1 0-15,0 0 0 0,-1 1 0 0,1-1 192 16,2 0 0-16,0-1 0 0,1 1 0 0,1 0 64 15,-3 2 0-15,1 2 0 0,-1 1 0 0,2 3 0 16,1 2 0-16,0 0 0 0,2 2 0 0,0-1-64 16,0 0 0-16,1-1 0 0,2-2 0 0,0-3-192 15,3-1 144-15,-1-2-144 0,2-2 128 0,-2 0 112 16,3 0 16-16,-2-1 0 0,3-1 0 0,-1 1-256 16,-1 1 144-16,1 0-144 0,-2-1 128 0,0 2-128 15,-1 1 128-15,-2 1-128 0,0-2 128 0,2 1 0 16,-1 0 0-16,-1 0 0 0,0-2 0 0,3 0 64 15,2 0 0-15,3-2 0 0,3-1 0 0,2 0 48 0,0 0 16 16,2-1 0-16,-2-1 0 0,-1-1 0 16,2 0 0-16,-6-2 0 0,-3 0 0 0,1 0-112 0,-1-2-16 15,-2 1 0-15,-1-1 0 0,3 0-128 0,3-2 128 16,0 0-128-16,3 0 128 0,0-1-128 0,5-1 0 0,-2-1 0 16,1 0-176-16,-2-2 176 0,-1 0 0 0,-1 0 128 0,-3-1-128 15,-2-1 0-15,-5-1 0 0,0 0 0 0,-1-1 0 16,-1-1 176-16,2 0-48 0,-3-2 0 0,2-1 0 0,1-1-128 15,2-1 0-15,-1 0 0 0,4 0 0 16,0 0 0-16,2 2 0 0,-1 0 0 0,1 1 0 0,0 0 0 16,1 1 128-16,-2 0-128 0,-1 0 128 0,-3 1-128 15,1-1 128-15,-5-1-128 0,0 0 128 0,-1 0-128 16,0-1-176-16,-2-1 48 0,-1-1 0 0,-1-1 128 16,1-2 0-16,-3-1 128 0,3-1-128 0,-4 0 272 15,3 0-16-15,-3-1 0 0,0 1 0 0,0 2-256 16,0 2 160-16,0 2-160 0,0 4 128 0,-2-1 64 15,0 0 0-15,0 0 0 0,0 0 0 0,-1 1-64 16,-1 1 0-16,-1-1 0 0,0 0 0 0,0-1 0 16,0 2 0-16,-2 0 0 0,-1-1 0 0,0-3 0 15,4-1 0-15,-3-2 0 0,0-2 0 0,-1-2-128 16,-2-3-272-16,2 1 64 0,-2 0 16 0,2 0 352 16,-3 3 80-16,2 1 16 0,-3 1 0 0,1 3-112 15,1 1-16-15,-2 3 0 0,1-1 0 0,-3 0-128 16,-2 0 0-16,-3 1 0 0,1 1-176 0,-4 0 176 15,0-1-128-15,0 1 128 0,-2 1-128 0,1-1 128 16,-1 0 0-16,-1 0 128 0,1 0-128 0,0 0 0 0,2 1-240 16,1 0 48-16,2 0 0 0,0 0-160 0,0 0-32 15,0 1 0-15,-1 3 0 0,0 0 160 0,-3 1 32 0,-4 2 0 0,-3-1 0 16,-6 2-112-16,-4 2-16 0,-1 1 0 0,-1 3 0 0,1 0-48 31,3 1-16-31,4 1 0 0,0 2 0 0,-7 1-400 31,-9 2-96-31,-3-1-16 0,-93 28-8128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41:37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22243 12717 26879 0,'0'0'0'0,"0"0"192"15,0 0 64-15,0 0 0 0,0 0 0 0,0 0-256 0,0 0 144 0,0 0-144 0,0 0 128 0,0 0-128 16,0 0 128-16,0 0-128 0,0 0 128 0,0 0 64 16,0 0 0-16,0 0 0 0,0 0 0 0,0 0-192 15,0 0 0-15,0 0 0 0,0 0-176 0,0 0 400 16,0 0 80-16,0 0 16 0,0 0 0 0,0 0-160 16,0 0-32-16,0 0 0 0,0 0 0 0,0 0-128 15,0 0 128-15,0 0-128 0,0 0 128 0,0 0-128 16,0 0-176-16,0 0 48 0,0 0 0 0,0 0 400 15,0 0 96-15,0 0 16 0,0 0 0 0,0 0-384 16,0 0-240-16,0 0 48 0,0 0 0 0,0 0 400 16,0 0 96-16,0 0 16 0,0 0 0 0,0 0-320 15,0 0 0-15,0 0 0 0,0 0-144 0,0 0 144 16,0 0 0-16,0 0 128 0,0 0-128 0,0 0 176 16,0 0-48-16,0 0 0 0,0 0 0 0,0 0-128 15,0 0 128-15,0 0-128 0,0 0 128 0,0 0-128 16,0 0-176-16,0 0 48 0,0 0 0 0,0 0 128 15,0 0 0-15,0 0 128 0,0 0-128 0,0 0 0 16,0 0 0-16,0 0 0 0,0 0 0 0,0 0 176 16,0 0-48-16,0 0 0 0,0 0 0 0,0 0-128 15,0 0-272-15,0 0 64 0,0 0 16 0,0 0 192 16,0 0 0-16,0 0 0 0,6 1 0 0,-6-1-256 16,0 0 0-1,0 0 0-15,0 0 0 0,6 2-864 16,-6-2-176-16,7 2-48 0,-9-10-10000 0</inkml:trace>
  <inkml:trace contextRef="#ctx0" brushRef="#br0" timeOffset="691.44">22267 12969 4095 0,'-7'-14'0'0,"2"4"0"0,1 0 0 0,-1-2 656 16,0-1 144-16,-1 1 32 0,1-1 0 0,-1 0-672 15,3 1-160-15,0-1 0 0,0 2 0 0,-1 1 496 0,2 2 64 0,-1 0 16 0,1 0 0 16,-1 0-64-16,0 1 0 0,-1 0 0 0,1-1 0 0,0 2 256 15,-2 0 64-15,1-1 0 0,4 7 0 0,-3-7-160 16,-1 2-32-16,-2-1 0 0,2 2 0 0,-3-1 112 16,3-2 16-16,-2 0 0 0,2 0 0 0,-3 1-416 15,1 2-80-15,-2 0-16 0,0 1 0 0,2-1 208 16,-1 0 48-16,-2 1 0 0,0-1 0 0,1 1-320 16,0 1-48-16,-1 0-16 0,3 1 0 0,6 1 0 15,-8 0 0-15,0 0 0 0,8 0 0 0,-7 2-128 16,7-2 0-16,-7 5 0 0,3 2-176 0,-1 1-112 15,4 3-32-15,2 2 0 0,1 2 0 0,3 6 160 16,2 6 32-16,2 8 0 0,2 9 0 0,-1 2 304 16,1 0 64-16,1-3 16 0,0-6 0 0,-2-1-256 15,1 2 144-15,0 6-144 0,0 9 128 0,-1 2-128 16,-2 0 128-16,-2-6-128 0,2-7 128 0,-1-2-128 16,-2-3 0-16,2 5 0 0,0 4 0 0,-1 2 0 15,-2 0 128-15,-1-5-128 0,1-7 128 0,-2-4-128 16,-2-2 128-16,0-3-128 0,1-1 128 0,-1 1-128 15,-1 2 0-15,1-2 0 0,-1-1-176 0,-2-3-16 32,-2-2 0-32,3-4 0 0,-1-3 0 0,-1-4-864 31,0-4-176-31,4-6-48 0,-16-36-6960 0</inkml:trace>
  <inkml:trace contextRef="#ctx0" brushRef="#br0" timeOffset="1664.16">22094 13215 4863 0,'11'-10'0'0,"-4"3"0"0,3 0 0 0,1 0 0 15,1 2 0-15,0 0 0 0,3 2 0 0,-1 0 256 16,1 0 48-16,5 2 16 0,2 0 0 0,0 0-64 16,5 1 0-16,0 1 0 0,-2 0 0 0,1 0 64 15,-1-1 0-15,-1-1 0 0,-3 1 0 0,-2-2 96 16,-3 0 32-16,-4 0 0 0,-1-1 0 0,-2 0-160 15,0-1-32-15,-3 0 0 0,1-1 0 0,-3 1 0 16,1-2 0-16,-5 6 0 0,0 0 0 0,3-7 320 16,-2 0 48-16,-2 0 16 0,1 7 0 0,-3-9-416 15,-3 1-80-15,0 1-16 0,-3 3 0 0,1 0-128 16,0 1 0-16,0 2 0 0,-1 1 0 0,-1 3-176 16,-3 2-64-16,-1 0-16 0,0 1 0 0,1 2 256 15,-2 0 0-15,1 1 0 0,1 1 160 0,1 1-384 16,2 2-80-16,1 1-16 0,2 0 0 0,2-1 320 15,2-1 0-15,3-2 0 0,1-2 144 0,3-2-416 16,2-1-96-16,2-2-16 0,1-1 0 0,2-2 64 16,2-2 0-16,1-2 0 0,0-1 0 0,3-3 320 15,-3 0 240-15,0 0-48 0,1 1 0 0,-3-1 256 16,1 0 64-16,-1 1 0 0,-1 1 0 0,-1 3 96 16,0 0 32-16,0 1 0 0,0 2 0 0,1 2-416 15,1 2-80-15,-1 1-16 0,2 3 0 0,0 3 208 0,-2 2 48 16,2 4 0-16,0 0 0 0,0 1-160 0,-1 1-32 0,-1-2 0 0,-2-1 0 15,0-2-448-15,0 0-112 0,-2-3-16 16,-1-3 0-16,1-1 384 0,0 0 0 0,-2-1 0 0,-1-3 128 0,-4-3-128 16,7 3 0-16,-7-3 0 0,0 0-176 0,0 0-160 15,7 0-48-15,-2-3 0 0,-2-2 0 0,2-3 0 32,-2-2 0-32,2-5 0 0,-3-3 0 0,1-7-704 15,0-3-160-15,-1-1-32 0,0 0 0 0,-1 2-96 0,0 1-32 0,-1 3 0 0,-2 0 0 0,-1 1 928 16,1-2 176-16,-1-3 48 0,0 0 0 0,-3-5 768 15,-2-5 144-15,2 2 48 0,-2 2 0 0,0 3 448 16,0 5 112-16,0 4 16 0,0 4 0 0,2 4-112 16,0 4-16-16,0 2 0 0,1 1 0 0,5 6 256 15,0 0 64-15,0 0 0 0,0 0 0 0,0 0-1184 16,0 0-288-16,4 7 0 0,3 4 0 0,5 9 0 16,4 11-256-16,-2 6 64 0,0 6 0 0,3-2 48 15,-1-4 16-15,0-5 0 0,-1-4 0 0,0-3 0 31,1 0 0-31,-2-4 0 0,-1 0 0 0,2-1-624 16,1 1-112-16,-1-3-32 0,2 0 0 0,1-4 368 0,2-1 64 0,2-3 16 0,-2-2 0 0,2-3 192 16,0-2 64-16,0-2 0 0,-1-2 0 0,-3-3 448 15,-2-2 112-15,-3-2 16 0,-2-2 0 0,0-3 192 16,-2-1 64-16,0-2 0 0,-2 1 0 0,0-2-208 16,-1 0-48-16,-1-1 0 0,0-1 0 0,-1-5-384 15,-2-2 0-15,3-5 0 0,-2-6 0 0,0-4 0 16,-2-2 0-1,1 4 0-15,1 6 0 0,0 6-688 0,-1 5-16 0,-1 5 0 16,3 5 0-16,-1 3 64 0,-3 9 0 0,0 0 0 0,0 0 0 0,0 0 256 0,0 0 48 0,5 6 16 0,0 2 0 0,-1 3 96 16,-2 3 32-1,3 3 0-15,-1 1 0 0,0 1 48 0,1 0 16 0,0-1 0 16,1-2 0-16,1-1-160 0,0-3-32 0,4 0 0 0,1-2 0 0,1-1 320 16,2-1 144-16,-2-1-16 0,0 0 0 0,-1-2 64 15,0 0 0-15,-2-1 0 0,0 1 0 0,-3-1 304 16,-1 1 64-16,-2 0 16 0,-4-5 0 0,-1 8-576 47,-2 0 0-47,-3 0 0 0,-34 15-5088 0</inkml:trace>
  <inkml:trace contextRef="#ctx0" brushRef="#br0" timeOffset="2075.61">23728 12881 13823 0,'0'0'0'0,"0"0"0"0,4-9 0 0,-1 0 656 0,-1-2 144 0,-1-3 32 0,2 0 0 0,1-1-512 32,0 0-112-32,1 1-16 0,0 0 0 0,-2 1-656 0,3 0-144 0,-3-1-32 0,0 2 0 0,0-1 640 15,-2 1 0-15,-1 2 0 0,0 1 0 0,-3 1 0 16,2 0 0-16,1 8-224 0,0 0 80 0,0 0 928 16,-5-2 192-16,5 2 48 0,-9 4 0 0,4 4-832 15,-1 5-192-15,3-1 0 0,0 1 0 0,1 0 0 16,2 0 144-16,3 0-144 0,3-2 128 0,4-2 112 31,1 0 16-31,6-3 0 0,5-1 0 0,4-3-672 16,4-2-128-16,-1-2-32 0,0-2 0 0,0-2-560 15,-1-3-112-15,1-1-32 0,-3-1 0 0,3-2-304 16,3-1-64-16,0-2-16 0,1-2-1888 0</inkml:trace>
  <inkml:trace contextRef="#ctx0" brushRef="#br0" timeOffset="2700.11">18864 12786 12543 0,'0'0'0'0,"0"0"0"0,2 6 0 0,-1 1 304 15,1 1 64-15,1 1 16 0,-1 2 0 0,1 3-160 16,0 3-32-16,2 4 0 0,0 2 0 0,2 3-192 16,1 3 144-16,-1-2-144 0,3-1 128 0,2 1 0 15,0 2 0-15,3 4 0 0,-2 5 0 0,2 14 64 16,2 14 0-16,-1-3 0 0,0-8 0 0,1 3-192 15,-3 7 0-15,0 0 0 0,-2-1 0 0,-3-1 0 0,-2-1-176 16,1-4 48-16,-4-3 0 0,1 0 128 0,-4 2 176 16,0-10-48-16,-1-9 0 0,0-9-400 15,0-7-96-15,-1-6-16 0,0-4 0 0,-3-6-560 16,4-6-112-16,0 0-32 0,0 0-3760 0</inkml:trace>
  <inkml:trace contextRef="#ctx0" brushRef="#br0" timeOffset="2926.3">18493 13084 11519 0,'0'0'0'0,"-6"-4"0"0,6 4 0 0,-6-8 768 16,3 1 144-16,0 0 48 0,3 7 0 0,-1-9-576 15,3 0-96-15,1 0-32 0,-1 0 0 0,4 0 0 31,-2 1 0-31,5-2 0 0,2-2 0 0,2-2-608 16,3-2-128-16,3-3-32 0,4-1 0 0,4-1-1072 31,1 0-208-31,2 0-64 0,34-13-2432 0</inkml:trace>
  <inkml:trace contextRef="#ctx0" brushRef="#br0" timeOffset="3677.52">19122 12720 8703 0,'0'0'0'0,"0"0"0"0,0 0 0 0,0 0 1280 15,0 0 256-15,0 0 48 0,0 0 16 0,0 0-512 16,0 0-112-16,0 0-16 0,0 0 0 0,0 0-448 0,0 0-112 0,0 0-16 0,7 3 0 0,-1 0-384 31,1 0 0-31,0 2 0 0,-1 1 0 0,3 1 0 0,1 1 0 16,0 2-224-16,1 2 80 0,1 3 144 0,1 5-128 0,1 2 128 0,2 3-128 0,0 1 128 16,5 2 176-16,0-2-48 0,0-2 0 0,0-4-128 15,1-1 128-15,-4-3-128 0,-2-3 128 0,-2-1-128 16,1-1-272-16,-3-2 64 0,-4-1 16 0,0-1 0 15,-3-1 0-15,-1-1 0 0,-4-5 0 0,0 0 192 16,0 6 256-16,0-6-48 0,0 0-16 0,-7 5 208 16,7-5 48-16,-7 2 0 0,0 0 0 0,-1-2 400 15,0-2 96-15,1 0 16 0,-1-2 0 0,-1-1-512 16,2-3-112-16,0-1-16 0,0-2 0 0,2-1-320 16,-1-3 0-16,2-3 0 0,2-5 0 0,1-4 0 15,2-5-128-15,1 1 0 0,4 1 0 0,0 5-160 31,5 3-32-31,0 5 0 0,0 4 0 0,-1 3-144 0,2 3-48 0,0 2 0 0,-1 2 0 0,-1 1 368 16,1 2 144-16,-2 2-128 0,-1 3 128 0,0 2-192 16,2 2 64-16,0 3 0 0,-1 3 0 0,0 4 128 15,1 4-128-15,-2 2 128 0,0 0-128 0,0-2 256 16,-1-3 48-16,0-1 16 0,1-2 0 0,-2-3-192 16,3-4 0-16,-1-1 0 0,-2 0 0 0,2-3 128 15,1-2 0-15,-1-3 0 0,-1 1 0 0,1-2 160 16,1-1 32-16,-1 0 0 0,-2-1 0 0,2-3 0 15,-1-1 0-15,1-3 0 0,-1-2 0 0,-2-6 96 16,2-5 32-16,-2-4 0 0,1-3 0 0,-1 0-448 0,0-1 0 16,-1 3 0-16,-2 3 0 0,1 5 0 0,1 1 0 0,-2 5 0 0,1 3 0 15,1 2 0-15,-2 2 0 0,-2 6 0 0,0 0 0 0,0 0-272 16,0 0 64-16,0 0 16 0,0 0 0 16,0 0-64-16,7 0 0 0,-7 0 0 15,6 3 0-15,0 3 256 0,0 1-144 0,0 0 144 0,-1 1-128 0,2 1 128 16,-1 1-128-16,2-1 128 0,1 0-128 0,-2 0-112 15,-1 0-16-15,1-1 0 0,-1-1 0 0,0-3 256 16,-1 0 0-16,2-3 0 0,-1 0 0 0,1-2 0 16,-1-3 0-16,0-1 0 0,1-4 160 0,-2 0-160 15,2 0 0-15,-4-2 0 0,3-2-176 0,-2 0 176 16,2-1 0-16,-3 0 128 0,0-1-128 0,0 0 128 16,0 0-128-16,-2-1 128 0,-1 1-128 0,-1 1 128 15,0 0-128-15,-1 2 128 0,-1 2-128 0,0 3 320 16,3 7 0-16,0 0 0 0,0 0 0 0,0 0-560 15,-3 11-112-15,1 4-32 0,5 5 0 0,1 3 208 32,0 3 48-32,4 0 0 0,3 0 0 0,7 3-1184 15,8 2-224-15,9-1-64 0,11-3-6320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42:22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19583 8502 3327 0,'4'33'0'0,"-1"-10"0"0,0 1 0 0,-2 3 0 16,-1 4 192-16,0 9-48 0,2 11-16 0,-1 2 320 16,-1 1 48-16,0-5 16 0,0-3 0 0,-1 4-208 15,-2 5-48-15,0 3 0 0,0 6 0 0,1-6 0 16,-1-5 0-16,-4-4 0 0,3-5 0 0,-2 5 160 16,4 6 32-16,-2-3 0 0,1-4 0 0,0-6 0 15,1-5 0-15,0-4 0 0,1-4 0 0,-1 0-160 16,-1 0-32-16,2 1 0 0,-1 0 0 0,0 2-48 15,2 0-16-15,0-2 0 0,0-3 0 0,0-4-192 16,0-4 0-16,0-2 0 0,0-4 0 0,0-1 0 16,0-1-256-16,0-3 48 0,0-1 16 0,0-7 192 31,2 6-144-31,-2-6 144 0,0 0-128 0,0 0-672 16,0 0-128-16,0 0-32 0,0 0 0 0,0 0-608 0,0 0-128 0,3-12-32 0,1-5 0 0</inkml:trace>
  <inkml:trace contextRef="#ctx0" brushRef="#br0" timeOffset="1132.78">19583 8030 5887 0,'0'0'0'0,"0"0"0"0,0 0 0 0,0 0 656 16,0 0 144-16,-8-3 32 0,0 1 0 0,8 2-256 16,0 0-64-16,-5-4 0 0,5 4 0 0,-7-4-192 15,7 4-64-15,0 0 0 0,-6-4 0 0,6 4-256 16,0 0 0-16,-5-5 0 0,5 5 0 0,-4-6 0 15,4 6 0-15,-4-7 0 0,-1 2-144 0,5 5 16 16,-2-7 0-16,-1-1 0 0,0 1 0 0,3 7 128 16,-1-7 176-16,1 7-48 0,-1-8 0 0,2 1-128 15,3 0 128-15,-4 7-128 0,5-5 128 0,4 0-128 16,1-2-176-16,-1 2 48 0,-1 0 0 0,5 0 128 16,1-1 176-16,3-1-48 0,5 0 0 0,6 2 112 15,4 1 16-15,4 0 0 0,0-2 0 0,1 1-256 16,-2 0-160-16,-3 0 32 0,-2-2 0 0,2 0 0 15,3 2 0-15,6-1 0 0,5-1 0 0,4 1 128 16,-2 1 176-16,-3-1-48 0,-4 1 0 0,-2-2 0 16,2 0 0-16,5 0 0 0,8 0 0 0,0-1 0 0,1-1 0 15,-7 0 0-15,-7 0 0 0,-1-1-128 0,0 1 0 0,4-1 0 16,6 0-176-16,-2 1 176 0,2 1 0 0,-9 2 128 0,-5 0-128 16,-6 3 176-16,-2 1-48 0,-3 1 0 0,-2 1 0 0,-1 2 112 15,-1 2 16-15,0 2 0 0,-1 3 0 0,-1 0-256 16,0 4 0-16,-1 1 0 0,-3 4-160 0,-1-1 160 15,-1-1-128-15,-1 1 128 0,-1 1-128 0,-4 1 128 16,1 1 176-16,-3 1-48 0,-1 3 0 0,-1 7-128 16,-2 11 0-16,-1 5 0 0,-1 3-176 0,-1-3 176 31,0-5 0-31,-2 2 0 0,1 3 0 0,2 2 128 0,0 4 48 0,-1 3 16 0,1 3 0 16,0-5 0-16,-1-6 0 0,1 6 0 0,1 5 0 0,-1 7-192 15,1 5 0-15,0-8 0 0,0-8 0 0,0 9 0 16,0 12 0-16,0-3 0 0,0-5 0 0,0-3 0 15,1-3 0-15,0 10 0 0,1 10-176 0,-4-9 176 16,-1-10 0-16,1-2 0 0,-2 2 0 0,0 6 0 16,0 7 0-16,-2-12 128 0,1-13-128 0,-2-7 0 15,2-3-128-15,-2 0 0 0,4-2 0 0,-3-1 304 16,3-1 64-16,-2-5 16 0,0-5 0 0,1-3 144 16,0-2 48-16,0-3 0 0,0-3 0 0,-3-2-256 15,-1-1-64-15,2-2 0 0,-1 0 0 0,-2-2 64 16,1 1 0-16,0-1 0 0,-1-1 0 0,-1 1-64 15,0 0 0-15,1-1 0 0,0-1 0 0,0 0 0 16,-1-1 0-16,1 0 0 0,0-2 0 0,0 0-128 16,0 0 128-16,0-3-128 0,-1 1 128 0,0-2-128 0,-3-1 0 15,-1-1 0-15,-3-1 0 0,-3-1 0 0,-2 0 128 16,-1-1-128-16,-1 0 128 0,-3-1-128 0,-1 2 0 0,3-1 0 16,1 1-176-16,1-1-112 0,2 2-32 15,2-2 0-15,-1 0 0 0,1 0 320 0,1 1 144 0,-5 0-16 0,-1 1 0 0,-6 1-128 16,-3 2-272-1,-3 1 64-15,-2 1 16 0,3-2 192 0,1 0 0 0,2 1 0 0,5 1 160 0,-2 0-336 16,-1 1-64-16,-5-1-16 0,-3 2 0 0,-7 0 256 16,-3-1 160-16,4 1-32 0,4 0 0 0,2 1-128 15,5 0 128-15,-1 1-128 0,-1-2 128 0,-3 1-304 16,-5-1-64-16,-1 1-16 0,1 0 0 0,4 1 512 16,6 1 112-16,5-2 16 0,2 0 0 0,4 1-160 15,2-1-32-15,0 0 0 0,0-1 0 0,1 2-48 16,-3-1-16-16,1 1 0 0,-2-1 0 0,2 0 160 15,0 1 32-15,2-2 0 0,-1 2 0 0,1-2-320 16,3 1-256-16,0-1 64 0,2 1 0 0,2-2 192 31,3 1-144-31,2 0 144 0,0-1-128 0,7-3-512 16,-8 4-112-16,8-4-16 0,0 0 0 0,-5 2-400 16,-1 2-96-16,6-4-16 0,0 0 0 0,-7 4-1216 15,0-2-256-15,1 1-64 0,6-3 112 0</inkml:trace>
  <inkml:trace contextRef="#ctx0" brushRef="#br0" timeOffset="2581.62">20689 7986 4863 0,'0'0'0'0,"0"0"0"0,0 0 0 0,0 0 352 0,-7 2 80 0,3 3 16 0,0 2 0 0,1 4-448 16,1 4 0-16,-1 5 0 0,-1 4 0 0,2 3 0 15,2 3-224-15,-1-1 32 0,0-1 0 0,0 0 192 16,0-1 0-16,-1 2 0 0,-1 6 0 0,2 4 0 16,1 5 160-16,-2-3-32 0,0-3 0 0,0-6-128 15,1-3 128-15,0-5-128 0,0-2 128 0,-1-5 256 16,1-3 64-16,0-4 0 0,0-2 0 0,1-2-64 15,1 0 0-15,-1-6 0 0,0 0 0 0,0 0-384 16,-3 7 0-16,3-7 0 0,0 0 0 0,0 0 544 16,0 0 32-16,0 0 0 0,-9-3 0 0,1-1-368 15,3 0-64-15,-2-3-16 0,-2-1 0 0,2-1-128 16,2-1 128-16,0-2-128 0,-1-3 128 0,2-1-128 16,1-1-176-16,-1-4 48 0,4-3 0 0,1-4 128 15,2-3 176-15,0 1-48 0,0 1 0 0,4 3-128 16,1 4-176-16,0 3 48 0,1 4 0 0,-1 2 256 15,1 2 48-15,-1 2 16 0,2 2 0 0,1-2 0 16,-1-2 0-16,-1 1 0 0,2 2 0 0,-1 2-192 16,0 1 0-16,0-1 0 0,-1 0-176 0,4 1 176 15,-1 2 0-15,0 1 128 0,0 3-128 0,-1-1 0 16,2-1-128-16,-2 1 0 0,-2 2 0 0,-1 1 128 0,-2 0 0 16,1 1 0-16,-3-1 0 0,-4-3 0 0,3 6 0 0,-3-6 0 15,-2 6 0-15,2-6 224 0,-5 7 80 0,-2 0 16 0,-1-1 0 16,1 1-320-16,-2 0 160 15,-1 1-160-15,0-2 128 0,0 0-128 0,4 1 128 0,-1-2-128 16,-1-1 128-16,4 2-128 0,0-1 128 0,4-5-128 0,0 0 128 0,-3 7-128 16,1 1-272-16,2-8 64 0,0 6 16 0,1 0 0 15,1 1 0-15,1 1 0 0,2-1 0 0,0 0 192 16,1 1 256-16,0 0-48 0,-1 0-16 0,2 1-192 31,0 1 0-31,0 0 0 0,-1 1 0 0,0 1 256 0,-3 0 0 0,1-1 0 0,-2 1 0 0,-1 0-256 16,-1-1 0-1,-3 0 0-15,-2-1-160 0,0 0 160 16,-3 1 0-16,-1-1 128 0,1-1-128 0,-2-1-448 31,1-1-144-31,-1-1-48 0,-13-1-5056 0</inkml:trace>
  <inkml:trace contextRef="#ctx0" brushRef="#br0" timeOffset="2897.66">20812 8124 7423 0,'10'14'0'0,"-5"-5"0"0,4 1 0 0,0 2 192 16,3 1 64-16,0 0 0 0,1 2 0 0,0 0-464 31,3 2-96-31,-1 3-16 0,1 3 0 0,1 4-96 0,-3 7-32 0,1 1 0 16,0 3 0-16,-3-4-48 0,-1-2-16 0,1-5 0 0,-1-5 0 0,-1-3 368 0,-2-3 144 0,-2-2-128 0,1-3 128 15,0-4 176-15,-2-2 112 0,2-1 32 0,-3-1 0 0,-4-3 864 16,0 0 176-16,0 0 48 0,0 0 0 0,0 0 144 16,0 0 48-16,5-6 0 0,-1-1 0 0,-3-1-720 15,-3-1-144-15,-1-1-32 0,-1 0 0 0,0-4-704 32,-2-2 0-32,1-3-160 0,-1 0 32 0,1-6-416 15,-3-2-80-15,0-1-16 0,3-1 0 0,-2 2-1280 16,1 2-256-16,0 1-48 0,3 1-1984 0</inkml:trace>
  <inkml:trace contextRef="#ctx0" brushRef="#br0" timeOffset="3398.24">19548 8993 11007 0,'0'0'0'0,"0"0"0"0,0 0 0 0,0 0 448 0,0 0 112 0,0 0 16 0,0 0 0 16,0 0-768-16,0 0-160 0,0 0-32 16,0 0 0-16,0 0 384 0,8-4 0 0,1 1 0 0,1-2 0 0,3 1-176 15,6 0 48-15,3 0 0 0,6-1 0 0,7 0 128 16,3-1 0-16,5 0 0 0,-1 0 0 0,-3 0 128 16,0 1 48-16,-1-1 16 0,6 3 0 0,7-1 512 15,8 2 96-15,-1 0 32 0,-5-2 0 0,-3 1-256 16,-4 1-64-16,3-1 0 0,7 0 0 0,4 1 160 15,-1-1 32-15,-6 0 0 0,-8 0 0 0,0 1-368 16,0 0-64-16,2-1-16 0,7 1 0 16,-2-1 112-16,-3-1 16 0,-5 0 0 0,-6-2 0 15,-6 1-208-15,-3 0-48 0,1 1 0 0,-1-2 0 0,1 1-128 32,2 0 128-32,-3-2-128 0,-3 1 128 0,-3 0-512 15,-2 0-96-15,-5 0-32 0,-3 1 0 0,-6-2-1376 16,-1 1-288-16,-5-3-48 0,-5-2-4128 0</inkml:trace>
  <inkml:trace contextRef="#ctx0" brushRef="#br0" timeOffset="16996.24">19928 8248 2303 0,'0'0'0'16,"0"0"0"-16,0 0 0 0,0 0 144 0,0 0 48 0,0 0 0 0,2-9 0 0,-2 9 144 16,0 0 48-16,0 0 0 0,0 0 0 0,0 0-64 15,0 0 0-15,0 0 0 0,0 0 0 0,0 0 320 16,0 0 48-16,0 0 16 0,0 0 0 0,0 0-512 15,0 0-192-15,0 0 128 0,0 0-128 0,0 0 192 16,0 0-64-16,0 0 0 0,0 0 0 0,0 0 208 16,0 0 48-16,0 0 0 0,0 0 0 0,0 0-208 15,6 5-48-15,-3 0 0 0,-2 3 0 0,0-1-128 16,-1-7 128-16,1 8-128 0,0 3 128 0,0 0 208 16,1 0 48-16,0 2 0 0,0 2 0 0,-1 3-256 15,-1 3-128-15,-2 1 128 0,2 0-128 0,-1 2 384 16,1 1 0-16,0-3 0 0,1 0 0 0,-1-3-256 15,0-2-128-15,0-1 128 0,0 0-128 0,-1-2 176 16,0 0-48-16,0-2 0 0,-1-2 0 0,2 0 208 16,2 0 48-16,-2-1 0 0,-2 0 0 0,1 0-208 15,-1 2-48-15,1-1 0 0,0-1 0 0,-1 0 208 16,1 1 48-16,0-1 0 0,-2-2 0 0,1-1-160 16,2 0-32-16,0-6 0 0,-3 8 0 0,3-8-48 15,0 0-16-15,0 6 0 0,0-6 0 0,0 0-128 16,0 0 0-16,0 0 0 0,0 0 0 0,0 0 336 0,0 0 48 15,0 0 0-15,0 0 0 0,0 0-112 0,0 0-16 0,-3-8 0 16,0-1 0-16,1 0-256 0,1-1 0 0,-1 0 0 0,0 0-144 16,1 0 144-16,0 1 0 0,1 1 128 0,0 0-128 0,0 1 128 15,0-1-128-15,0 0 128 16,1-1-128-16,-1 1 272 0,0 8-16 16,0-9 0-16,0 0 0 0,-1 1-256 0,1 8 0 0,-2-11 0 15,0 0 0-15,1 1 416 0,-1 1 32 0,1-1 0 16,2 0 0-16,-1 0-448 0,-2 0-320 0,1-1 48 0,-3-1 16 0,2 1 448 15,3-1 112-15,-1 0 16 0,-1 1 0 0,0 1-112 16,0-1-16-16,-1 0 0 0,1 1 0 16,0 1 0-16,-1 0 0 0,1 1 0 0,-1 1 0 0,2 7 0 15,0 0 0-15,0-8 0 0,0 8 0 0,-1-8 0 16,1 8 0-16,0 0 0 0,0 0 0 0,0 0-400 16,0 0-96-16,0 0-16 0,0 0 0 0,0 0 512 15,0 0 112-15,0 0 16 0,0 0 0 0,0 0-512 16,0 0-112-16,0 0-16 0,0 0 0 0,1 7 320 15,0-1 0-15,1 1 0 0,0 0 0 0,0 2 0 16,0 0 0-16,0 0 0 0,-1 1 144 0,1-1-144 16,1 2-272-16,-2 0 64 0,-1 1 16 0,1-2 192 15,1 0 256-15,-1 0-48 0,-1-1-16 0,1 0-192 16,2 3 0-16,-1 0 0 0,-1 0-160 0,0 0-32 16,1 2 0-16,-1-2 0 0,0 1 0 0,-1-3 192 15,0-1 0-15,-1 0 128 0,-1 2-128 0,1-1 272 16,1 0-16-16,0 0 0 0,0 2 0 0,-1 1-400 15,0-1-96-15,0 1-16 0,1 0 0 0,-2-1 256 16,-1 0 0-16,1-1 0 0,2-1 0 0,-2-1 0 0,-1-1 256 16,1-1-48-16,2-7-16 0,-1 6-192 15,1-6 0-15,0 0 0 0,0 0-160 0,0 0-1360 16,0 0-272-16,0 0-48 0,0 0-16 0,-3-9-2240 16,-6-3-464-16,-3-2-96 0,-9-3 944 0</inkml:trace>
  <inkml:trace contextRef="#ctx0" brushRef="#br0" timeOffset="24635.6">19852 8347 4351 0,'0'0'0'0,"0"0"0"0,1-7 0 0,-1 7 304 16,0 0 64-16,0-9 16 0,0 9 0 0,0-8 0 16,0 8 0-16,-1-7 0 0,1 7 0 0,0 0-64 15,0-7 0-15,0 7 0 0,0 0 0 0,-1-7-320 16,1 7-128-16,0 0 0 0,0 0 0 0,0 0 304 16,0 0 64-16,0 0 16 0,-1-8 0 0,1 8-256 15,0 0 144-15,0 0-144 0,0 0 128 0,0 0 64 16,-4-5 0-16,4 5 0 0,0 0 0 0,-7-4-192 15,7 4 0-15,0 0 0 0,0 0-176 0,-8 0 304 16,8 0 48-16,-6 0 16 0,6 0 0 0,-7 0-64 16,0 3 0-16,7-3 0 0,-6 3 0 0,6-3 64 15,-8 4 0-15,0 0 0 0,3 0 0 0,-2 1-192 16,3 1 0-16,-1 1 0 0,1 2-176 0,-1-1 176 16,1 1 176-16,1 1-48 0,0 1 0 0,1 2-128 15,-1 0 128-15,1 2-128 0,2-1 128 0,0 2-128 16,1 0 0-16,0-2 0 0,2 1-176 0,-2-2 176 15,2 1 0-15,0-2 0 0,1 0 0 0,1-1-240 16,0-2-16-16,0 0 0 0,-2-1 0 0,3 0 256 16,-1-1 256-16,2 0-48 0,-1-2-16 0,1 1-192 0,0 2 144 15,-1 1-144-15,1-1 128 0,-2 0-128 0,2 0 0 16,1 1 0-16,-1 1 0 0,1 1 0 0,-2 0 0 0,1 1 0 16,0 0-176-16,-2 0 176 0,2 1 0 0,-1-1 0 0,1-1 0 15,2-1-128-15,-1 1 0 0,-2-1 0 0,3-1 0 0,-4-1 304 16,2-1 64-16,-1 1 16 0,-1-2 0 0,1-2-256 15,1 1-160-15,2-1 32 0,-1-1 0 0,1 1 256 16,1-1 48-16,2 0 16 0,1 0 0 0,0-1-192 16,0-2 0-16,0 1 0 15,2 0 0-15,-1-1 192 0,0-1 0 0,0 0 0 0,1-2 0 0,-1-1-192 16,2 0-176-16,-1-3 48 16,-2 0 0-16,-1 0 304 0,-1-1 64 0,-1-1 16 0,1-1 0 0,-2-1-64 15,-2 0 0-15,0 0 0 0,-2-1 0 0,1 0-192 16,1 1 0-16,-2 0 0 0,2 1 0 0,-3-1 400 15,-1 0 48-15,1 0 0 0,-1 1 0 0,-1 1-208 16,0 0-48-16,-1-1 0 0,-1 1 0 0,0 0-192 16,1-2 0-16,1-1 0 0,0-1-160 0,-2 2 432 15,-3 0 96-15,0-1 16 0,1 0 0 0,0-2-384 16,-1 0 0-16,-3-1 0 0,2 0 0 0,-2-2-128 16,3-1-112-16,-5 0-16 0,2 1 0 0,-2-1 256 15,-2 1-144-15,0 3 144 0,-1 1-128 0,-1 1 352 16,-2-1 80-16,-3 3 16 0,0 2 0 0,-4 1-320 15,-1 1 0-15,-2 2 0 0,1 1 0 0,-2 2 0 16,0 1-256-16,3 1 64 0,2 2 0 0,1 1 48 16,-3-1 16-16,1 3 0 0,-2 1 0 0,-6 3 128 15,-4 4-128-15,-2 4 128 0,-2 5-128 0,-1 4 128 16,2 5 0-16,5 0 128 0,6-2-128 0,2 1-128 31,-1 0-112-31,4-1-16 0,-12 81-6448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3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81 2943,'-15'-2'131,"1"-1"0,-1 0 0,0-1-1,1 0 1,-24-12 0,-28-8 580,62 23-559,0 0 0,-1 0 0,1 1 0,0-1 0,-1 1 0,1 0 0,-9 1 0,12-1 784,1 2-856,0 0-68,0-1 0,0 1 0,0-1-1,1 1 1,-1-1 0,1 1-1,-1-1 1,1 1 0,-1-1-1,1 0 1,0 1 0,0-1 0,0 0-1,1 2 1,1 0 31,-1 0 0,1-1 0,0 0 0,0 1 0,6 2 0,-1 0 49,1-1 1,0-1-1,0 1 1,10 1-1,29 5 444,68 6 0,51-6 741,-137-9-1058,391-5 853,-104-8-760,31-15 393,-166 12-298,71-13-479,-211 16-344,-42 12 391,1 0 0,-1 0 0,0 0-1,0 0 1,0 0 0,0 0-1,0 0 1,0 0 0,1 0 0,-1 0-1,0-1 1,0 1 0,0 0 0,0 0-1,0 0 1,0 0 0,0 0 0,0 0-1,0 0 1,1-1 0,-1 1-1,0 0 1,0 0 0,0 0 0,0 0-1,0 0 1,0-1 0,0 1 0,0 0-1,0 0 1,0 0 0,0 0 0,0 0-1,0-1 1,0 1 0,0 0 0,0 0-1,0 0 1,2-21-4006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3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6015,'2'19'429,"-1"1"0,-2 26 0,-1-3 20,7 47-598,-2-51 4,-3 52-1,-3-72 130,-4 19 0,0 1 268,3-22-130,3-13 168,0 0 0,0 0 0,0 0 0,0 6 0,-8-16-98,7 2-192,-1 1 0,0-1 0,1 0 0,0 1 0,0-1 0,0 0 0,0 0 0,1-1 0,-1 1 0,1 0 0,-1-7 0,-5-15 0,6 23 0,0-1 0,0 0 0,0 0 0,1-7 0,-4-12 0,3 17 0,0 0 0,0 0-1,1-9 1,-2-5 20,2 16 21,0-1 0,0 0 0,1 0 0,-1 0 0,3-6 0,0-7 78,-2 12-176,0-1-1,1 1 0,4-11 0,-2 7 15,0 2 145,1 0 1,0 0-1,1 0 1,-1 1-1,1-1 1,1 1-1,-1 1 1,13-11-1,-13 13-53,0 0 0,1 0 0,-1 0 0,0 0 0,1 1 0,0 0 0,0 1 0,0 0 0,13-3 0,-16 4-41,-1 1 0,0 0 0,0-1-1,0 1 1,0 0 0,0 1-1,0-1 1,0 0 0,1 1 0,-1 0-1,0 0 1,0 0 0,-1 0-1,1 0 1,0 0 0,0 1 0,0-1-1,-1 1 1,1 0 0,-1 0-1,0 0 1,1 0 0,-1 1 0,0-1-1,3 5 1,-3-4-34,0 0-1,-1 1 1,0-1 0,1 1 0,-1-1 0,-1 1-1,1 0 1,0-1 0,-1 1 0,0 0-1,0 0 1,0-1 0,0 1 0,-1 0-1,1-1 1,-1 1 0,0 0 0,0-1-1,-2 6 1,0-1-42,-1-1 1,0 1-1,0-1 0,-1 0 0,0 0 1,0 0-1,-9 9 0,0-3-12,-1 0 0,0-1 0,-24 15 0,29-20 80,3-2 12,7-5-12,0 1-1,0-1 1,0 0-1,0 1 0,0-1 1,1 0-1,-1 1 1,0-1-1,0 0 1,0 0-1,1 1 0,-1-1 1,0 0-1,0 0 1,1 1-1,-1-1 0,0 0 1,1 0-1,-1 0 1,0 1-1,1-1 1,-1 0-1,2 1 8,0-1 1,0 1-1,0-1 0,-1 1 0,1-1 1,0 0-1,0 0 0,0 1 0,0-1 1,0-1-1,2 1 0,23-6 100,-9 2-89,135-10 592,-114 12-559,-17 1-165,-11 0 114,1 0 1,-1 1 0,1 0 0,17 3 0,-9 1 58,22 8 0,-41-11-73,0 0 0,0 0 0,0 1 0,-1-1 0,1 0 0,0 0 0,0 1 0,-1-1 1,1 0-1,-1 1 0,1-1 0,-1 0 0,0 1 0,1 1 0,-1-1 1,1 0 53,-1 0 1,0 0-1,1 0 1,-1 0-1,0 0 1,0 0-1,0 1 1,0-1-1,-1 0 1,1 0-1,-1 0 1,1 0-1,-2 3 1,-13 24 77,10-21-133,-17 33 91,-2-2-1,-57 69 0,67-92-125,0-1 0,-1-1 1,-1-1-1,0 0 0,-1-1 0,0 0 0,0-2 0,-1 0 0,-21 8 0,33-16-315,0 0-1,0 0 1,-1 0 0,1-1-1,-13 2 1,18-3 174,-1 0 1,0 0-1,1 0 1,-1 0-1,1-1 0,-1 1 1,0 0-1,1-1 0,-1 1 1,1-1-1,-1 0 1,1 1-1,-1-1 0,1 0 1,0 0-1,-1 0 1,1 0-1,0 0 0,0 0 1,0 0-1,-1 0 0,1-1 1,0 1-1,1 0 1,-1-1-1,0 1 0,0-1 1,0-2-1,-5-13-1472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3455,'0'0'1144,"0"1"-749,14 32 1813,-13-29-2104,1 0-1,0 0 1,0 0 0,5 7-1,-1-2 47,20 27 843,-25-35-783,-1 0-118,1 0 0,-1-1 0,1 1 0,0 0 0,-1 0 0,1 0 0,0-1 1,-1 1-1,1 0 0,0-1 0,0 1 0,0-1 0,0 1 0,-1-1 0,1 1 0,0-1 0,0 0 1,0 1-1,0-1 0,0 0 0,0 0 0,0 0 0,0 0 0,0 0 0,1 0 0,1-1-19,-1 0 1,1 0-1,-1-1 0,0 1 0,1-1 0,-1 1 0,0-1 0,0 0 0,0 0 1,0 0-1,-1 0 0,1-1 0,0 1 0,-1 0 0,2-4 0,3-6-12,8-23 0,-12 30-34,8-26-55,6-38 1,-11 46-122,2-17-839,-2-29-3191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3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9 108 2431,'-3'-13'374,"1"1"0,0-1-1,1 0 1,0-14-1,1 25-252,1 0-1,-1 1 0,0-1 0,1 0 0,-1 0 0,1 0 0,1-3 0,-1 3-26,0 1 401,0-2-189,-1 3-254,0 0 0,0 0 0,0-1 0,0 1 0,0 0 0,0 0 0,0-1 0,0 1 0,0 0 0,0 0 0,0 0 0,1-1 0,-1 1 0,0 0 0,0 0 0,0 0 0,0 0 0,0-1 0,0 1 0,1 0 0,-1 0 0,0 0 0,0 0 0,0 0 0,0-1 0,1 1 0,-1 0 0,0 0 0,0 0 0,0 0 0,1 0 0,-1 0 0,7 7 297,-1 0 0,1 0 0,-2 1 0,1-1 0,-1 1 0,0 1 0,-1-1 0,5 11 0,23 76 957,-13-28-889,35 78-1,-53-142-426,7 15 128,1 0 0,15 23 0,-12-21-36,18 39 0,-8-16 310,-12-27-84,-9-15 12,2 3-127,-3-4-179,0 0 0,0 0 1,0 0-1,0 0 0,0 1 1,0-1-1,0 0 0,0 0 1,0 0-1,0 0 0,0 0 1,0 0-1,0 0 0,0 0 1,0 0-1,0 0 0,0 0 1,1 0-1,-1 0 0,0 0 1,0 1-1,0-1 0,0 0 1,0 0-1,0 0 0,0 0 1,0 0-1,0 0 0,0 0 1,0 0-1,0 0 0,1 0 1,-1 0-1,0 0 0,0 0 1,0 0-1,0 0 0,0 0 1,0 0-1,0 0 0,0 0 1,0 0-1,0 0 0,0 0 1,1 0-1,-1 0 1,0 0-1,0-1 0,0 1 1,0 0-1,0 0 0,0 0 1,0 0-1,0 0 0,0 0 1,0 0-1,0 0 0,3-10 111,-2 0 1,1 0-1,-1-16 0,0 8 6,-1-20 25,-1 26-99,1-17 0,6-76-129,7-53-1120,-10 139 514,1 0-1,0 1 1,2-1 0,0 1 0,1 0 0,10-18 0,-3 13-1177,2 4-1557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3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99 2943,'0'-1'264,"-6"-29"1094,5 29-916,1-1 6,-8-14 720,7 14-816,0 1-4,-20-23 4715,21 26-4994,-3 13 44,1-1 0,1 1-1,0 0 1,1 0 0,3 23-1,-2-8 36,6 143 244,-8-131-301,-5 48 0,7-64 18,-1-22-41,1 0 1,-1 1-1,0-1 0,0 6 0,-1 0 51,2-3-39,-1-5 925,5-32-379,-6 8-562,-20-94-56,15 87-16,-6-50 111,6 30-66,-2-15-278,-7-42 43,13 99 189,2 4 9,-1 0 0,1-1 0,-1 1-1,1 0 1,0 0 0,0 0 0,1-5-1,0-1-15,0 7-64,-1 2-113,1 1 192,-1-1 1,1 0-1,0 1 0,-1-1 0,1 0 0,-1 1 0,1-1 0,-1 1 0,1-1 0,-1 1 0,1-1 0,-1 1 1,0-1-1,1 1 0,-1-1 0,1 2 0,5 9 73,4 16-276,13 50 0,-1 32 88,-9-42 192,8 53 292,-18-94-392,-1 1-1,-1 30 0,-1-43 38,-2 17 50,-6 40 0,4-43-18,2-16-47,-11 63-156,12-73 84,0-4-1239,-8-11-270,-1-6-3061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3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 4991,'0'0'880,"-1"-1"-594,-1-1-167,0-1-1,0 1 1,0-1 0,-3-4 0,-7-11 3977,12 27-3673,3 17 6,7 27 0,2 23-166,5 435 84,-2-16 242,53 308 1259,-48-621-1680,6 93 312,-25-246-505,-1 296 330,-16-35 9,14-234-580,1-45 170,1-9 0,0-1 0,-2 4-1367,-1-10 772,-4-14-263,4 5 195,0-1-1,0 1 1,0-20-1,2-46-3532,1 54 2833,0-16-1004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4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271 579 7807,'0'0'563,"1"-2"-246,2-2-290,0-1 0,0 1-1,1 0 1,-1 0 0,1 1-1,0-1 1,0 1 0,0 0-1,0 0 1,1 0 0,4-3-1,2 0-29,-1 0 0,-1-2 0,17-14 0,22-31-131,-5 7 3,-27 31 138,0 1 1,1 1-1,0 1 1,1 0-1,1 2 1,0 0-1,28-11 0,16-1 257,68-14 0,0 0 602,189-38 1202,-138 37-1384,168-17-54,-268 44-524,-25 3-45,87 0-1,-122 8-35,0 0 0,0 2 0,0 0 0,-1 2 0,1 0 0,-1 2-1,21 8 1,-38-13-1,0 0 0,0 0-1,-1 0 1,1 0 0,-1 1 0,1-1-1,-1 1 1,0 0 0,0 0 0,0 0-1,4 7 1,-5-7 13,0 0 1,-1 1-1,1-1 1,-1 1-1,0-1 0,0 1 1,-1 0-1,1-1 0,-1 1 1,1 0-1,-1-1 1,0 1-1,-2 6 0,-3 21 284,-12 38-1,2-9-181,-78 308-191,80-320-1,-6 50 0,-1 49 10,12-79 51,-32 404-8,28-255 14,-1 127 177,41 431 71,4-426 194,-11-159-30,-17 21-74,-4-188-322,-1 11-12,-1-1 1,-2 1 0,-13 56-1,9-68 110,7-21-64,0 0 0,-1 0-53,1 0 0,0 0 0,-1 0 1,1-1-1,-1 1 0,0 0 0,1-1 0,-1 0 0,1 1 0,-1-1 0,0 0 0,1 0 0,-1 0 0,0 0 0,1 0 1,-1 0-1,0 0 0,1-1 0,-1 1 0,1 0 0,-1-1 0,0 0 0,1 1 0,-1-1 0,1 0 0,0 0 0,-2-1 1,-6-4-11,0 0 0,1 0 1,-10-10-1,11 9 3,-15-11-26,-1 0-1,-1 2 0,0 1 1,0 1-1,-46-18 0,-137-38-175,190 65 203,-38-9-95,-110-15 0,-57 15-113,129 15 231,0 4 0,0 5 0,-149 34 0,201-35-12,0 3 0,1 1 0,-61 30 0,-102 45-206,-5-15-1486,208-73 1676,-2 0-164,0 1 0,1 0 0,-1-1 1,0 0-1,1 1 0,-1-1 1,0 0-1,-2 0 0,-17-7-4912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20:40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11418 9643 2815 0,'9'14'0'0,"-1"-5"0"0,3 3 0 0,0-1 256 15,0-1 48-15,1-1 16 0,2-1 0 0,2 1-64 16,0-1 0-16,0-2 0 0,1 0 0 0,-2 0 160 16,2-1 32-16,-3-1 0 0,-1-1 0 0,0-1 48 15,-2-1 16-15,-2-1 0 0,1 0 0 0,-1-1 352 16,-1-1 80-16,-2 1 16 0,1-2 0 0,1-2-160 16,2-2-32-16,-2-2 0 0,1-1 0 0,1-2 0 15,1-4 0-15,0-2 0 0,1-2 0 0,-1-6-144 16,4-4-48-16,2-6 0 0,1-3 0 0,5 2-448 15,5 1-128-15,5 4 0 0,3 6 0 0,2 2 128 32,0 2 0-32,-1 1 0 0,-4 0 0 0,-4 0-464 15,1 1-96 1,4 1-16-16,102-17-7808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87 3071,'0'-19'563,"0"18"-246,4-22 534,0 6-30,-1 4 2331,-6 10-2635,-1-4 2856,1 5-3448,-1 0 2424,2 7-2253,0-1 1,1 1-1,-1-1 0,0 8 0,0-3 27,0-6-73,1 14 60,1 4-87,0-3 350,3 31-1,14 156-326,-16 0-64,-1-124 14,-3-14 4,1-25 698,12-48-514,-7 3-171,0 1 1,0-1 0,-1 0-1,1 1 1,-1-1 0,1-1 0,2-4-1,1-5 19,6-16-1,-8 19-29,1-6 34,0-1 1,-1 0-1,1-18 0,2-5 35,1-1 6,-2 1 0,-2-1 0,-2 0-1,-4-56 1,0 51 13,1 21 25,-5-26 0,2 29 77,-1 6-94,5 9-86,-1-3 6,3-19-482,-2 27 567,-2-10 472,-1 6-618,2 4 94,0 4-441,-1 6 313,-1 0 0,1 0 0,1 1 0,-1 9 0,-3 16 236,-24 178-142,13-65-86,-4 28 182,20-156-76,2 25 0,0-2 262,-1 58 129,0-96-638,-1-1 398,-3-6-2167,-17-29-4248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4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95 1023,'0'0'-108,"-1"-1"-16,-13-14-132,-2-2 802,10 10-30,-1 0-1,0 0 1,-12-8-1,18 13 107,-1 2-364,-15-9 485,15 8-518,0 0-1,-15-4 224,15 5-352,0-1 0,-27-4 600,27 5-536,0 0 0,-10-1 265,-1 0 0,-17 2 0,21-1-292,8 0 123,-1 1-118,-43 17 1244,43-17-1344,-1 0 0,1 1 1,0-1-1,0 0 0,0 1 0,1 0 0,-1-1 0,0 1 0,0 0 0,1 0 0,-3 3 0,-8 10 167,-2-2-8,-20 24 0,28-29-99,0 1 0,1-1 0,0 1-1,1 0 1,0 1 0,0-1 0,1 1-1,0 0 1,-2 11 0,3 0-120,0 0 1,3 38 0,8 56 174,-7-104-141,0 0 0,4 13 0,0-3 245,-6-19-220,1 4-9,1-1 0,0 0 0,0 1 0,0-1 0,0 0-1,1 0 1,0 0 0,3 4 0,-1-1 48,0 0-1,1-1 0,0 1 1,0-1-1,1-1 0,0 1 1,8 5-1,-12-10-26,0 0 1,-1-1-1,1 0 0,0 1 1,0-1-1,0 0 0,0 0 1,1-1-1,-1 1 0,0-1 0,0 1 1,4-1-1,1-1 27,0 0 0,0 0 0,11-3 0,-11 2-73,1 0 1,14-1-1,-11 1 79,1 1 1,-1-2 0,1 1-1,-1-2 1,21-8 0,10-1 27,-32 11-56,-1-1 1,0-1 0,0 1 0,12-7 0,-17 7-20,0-1 0,0 1 0,-1 0 0,1-1 0,-1 0 0,0 0 0,0-1 0,6-7 0,-6 4 30,1 0 1,-1-1-1,0 0 1,4-13-1,-6 13-52,1 0-1,-1 0 1,-1 0-1,0 0 1,0-1-1,-1 1 1,0 0 0,0 0-1,-3-13 1,-1-9 29,3 21-13,0-1-1,-5-18 1,1 14-26,0 0 1,-15-28 0,15 36-4,1 0 0,-1 0 0,0 0 0,-1 1 0,0 0-1,0 0 1,-8-7 0,-5 1-152,-1 0 0,-1 0 1,-27-10-1,46 21 127,-4-1-276,0 0-1,0 0 0,-7-2 1,-44-5-4837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5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58 2687,'-33'-45'1336,"32"44"-1257,1 1 0,-1-1 0,0 0-1,1 0 1,-1 0 0,0 0-1,0 1 1,1-1 0,-1 0 0,0 1-1,0-1 1,0 1 0,0-1-1,0 1 1,0-1 0,0 1-1,0 0 1,0-1 0,0 1 0,0 0-1,0 0 1,0 0 0,0 0-1,0 0 1,0 0 0,0 0 0,0 0-1,0 0 1,0 0 0,-2 1-1,1 0-48,0 0-1,0 0 0,0 0 1,0 1-1,0-1 0,0 0 0,0 1 1,1 0-1,-1-1 0,0 1 0,1 0 1,-1 0-1,1 0 0,0 0 1,-2 3-1,-1 4 86,1-1-1,-4 17 1,1-4 152,-2 7 4,2 1 0,1 0-1,1-1 1,1 2 0,2 51-1,1 37 122,0 39-240,3-33 428,6 111 323,38 106-803,-26-132 231,-19-169-269,10 185 984,-13-178-1080,1-44 33,0-1-1,0 0 0,0 1 0,0-1 1,-1 0-1,1 1 0,-2 3 0,1-2-49,1-2-225,-4-17-4001,1 3 2902,-3-24 0,5 15-757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4351,'-8'47'90,"1"0"0,3 1 0,3 80 0,2-106-4,1-1 0,8 37 0,18 40-62,-2-5-242,3 43 141,5 23 2,9 66 167,-16 2 43,-10-77 326,19 279 2431,-33-380-2640,5 74 1076,-8-122-1360,0-1-1,0 1 1,0 0-1,0 0 0,0 0 1,0 0-1,0 0 0,0 0 1,1 0-1,-1 0 1,0-1-1,0 1 0,1 0 1,-1 0-1,1 0 1,0 1-1,-1 2-539,11-9-1362,-1-3 618,-1-3-836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45:5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5503,'0'0'2007,"-1"1"-1878,0 0-131,1 0-1,-1-1 0,0 1 0,1 0 1,-1 0-1,1 0 0,0 0 1,-1 0-1,1 0 0,0 0 0,-1 0 1,1 0-1,0 0 0,0 0 1,0 0-1,0 0 0,0 0 0,0 0 1,0 0-1,0 0 0,1 1 1,0 1-35,-1-1 14,-1 18-18,2-1 0,4 25 0,7 56-97,-4-25 284,0-16-17,7 44 120,-9-69-158,-3-13 12,2 0 0,11 34 0,21 43 648,59 135 330,-90-220-1013,1-1-1,0 0 0,15 18 0,-18-25-28,1 0 0,-1-1 0,1 0 1,0 0-1,0 0 0,0 0 0,1-1 0,0 0 0,-1 0 0,8 3 0,-6-4 10,0 0 1,0 0-1,1 0 0,-1-1 1,0 0-1,1 0 0,12-1 0,-15 0-16,-1-1-1,0 0 1,0 0-1,0 0 1,0-1-1,0 1 0,-1-1 1,1 0-1,0 0 1,-1 0-1,1 0 1,-1-1-1,0 0 0,0 1 1,5-6-1,-3 2 50,-1 0 0,1-1-1,-1 0 1,0 0 0,0 0 0,4-13-1,12-49 218,-17 55-310,3-8-2,31-145 74,-32 139 0,-2 0 0,-1-1 0,-2 1-1,-2-31 1,-4 3 327,-24-108 0,26 151-381,0 1-1,-1 1 0,0-1 0,-1 1 1,-9-14-1,11 18-30,-1 0 0,-1 1-1,1 0 1,-1 0 0,0 0 0,-1 1 0,1-1 0,-1 2-1,-8-6 1,14 10 20,-8-5-131,0 1 0,0 0 0,0 0 0,-1 1 0,1 0 0,-1 0-1,0 1 1,-11 0 0,-93-7-4196,112 9 4270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0:32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15078 10008 12799 0,'2'5'0'0,"4"0"0"0,-1 2 192 0,2-1-48 0,-1 1-16 0,1 2 256 16,0 3 64-16,0-1 0 0,1-1 0 0,-2 1-320 15,2 3-128-15,1-1 128 0,-1-1-128 0,-1 1 240 16,2 0-48-16,0 2 0 0,1 1 0 0,2 2 112 15,1 2 16-15,-2 0 0 0,3 1 0 0,0-1-320 16,1 0 0-16,-2-3 0 0,3-1-144 0,-2-1 320 16,0-4 64-16,-1-2 16 0,2-1 0 0,-1-3-112 15,-1-1-16-15,1-1 0 0,-1-2 0 0,0-4 208 16,1-2 48-16,-1-4 0 0,0-3 0 0,1-5 48 16,0-5 16-16,0-5 0 0,4-5 0 0,3-1 0 15,5-1 0-15,5 3 0 0,3 2 0 0,2 0-160 0,4-1-32 16,-3-3 0-16,-3-2 0 0,-3-5-256 0,-2-3 160 0,0 2-160 15,3 3 128-15,3 5-128 16,4 5 128-16,-2 4-128 0,2 3 128 0,-4 1-128 0,-2 1 0 16,-5 2 0-16,-7 1 0 0,1 0 240 0,-2-1 16 0,-2 1 0 15,-4 0 0-15,0 1-256 16,4 0 144-16,-3 1-144 0,-2 2 128 0,2 2-128 0,-2 1-176 0,-1 2 48 0,-3 4 0 0,-3-1 128 16,-6 4 0-16,0 0 128 0,0 0-128 0,0 0 0 31,0 0-240-31,0 0 48 0,0 0 0 0,0 0-832 31,4 5-144-31,-4-5-48 0,-11 21-7808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1:16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22076 7537 2303 0,'-59'-3'0'0,"17"1"0"0,-4 1 0 0,3 0 0 16,4 1 192-16,2-2-48 0,-1-1-16 0,-6 0 0 15,-5 2 0-15,-4 0 0 0,2 0 0 0,2 1-128 16,5 1 0-16,4-1 0 0,0-1 0 0,-6-1 0 15,-8 0 128-15,0 1-128 0,1 1 128 0,5 1-128 16,5 1 0-16,1-1 0 0,3-1-176 0,-6 0 400 0,-7 0 80 0,4 1 16 16,-2 0 0-16,6 1-320 0,7 0 0 15,2 0 0-15,3 0 0 0,-3-2 160 0,-5 0-32 0,-2 1 0 0,-2 2 0 16,0 2 64-16,1 1 0 0,5 2 0 16,4 1 0-16,2-1-192 0,2 0 128 15,0 0-128-15,-7 2 128 0,1 2 0 0,-7 2 0 16,4 3 0-16,0 1 0 0,5 0 64 0,6-1 0 0,1 1 0 15,5 0 0-15,1-1-192 0,4-2 0 0,-1-1 0 0,4-1 0 16,-3 1 0-16,2-1 0 0,1 0 0 0,-1-1-176 0,3-1 176 16,0 2 0-16,1-1 0 0,1-1 0 0,1 2 0 15,3 1 0-15,-1 2 128 0,3 3-128 0,0 3 320 16,1 4 0-16,1 1 0 0,2 3 0 0,2 0-192 16,2 0-128-16,2-4 128 0,0-4-128 0,1 0 384 15,4 0 0-15,1-1 0 0,2-2 0 0,2 2-160 16,0 2-32-16,0 3 0 0,-1 3 0 15,4 2-192-15,3 0-160 0,0 0 32 0,2-1 0 0,8-4 128 16,7-4 176-16,2-3-48 0,6-2 0 0,-2 1 64 16,-1-1 0-16,-6-4 0 0,-1-3 0 0,8-2-192 15,9-1 0-15,4-1 0 0,2-1 0 0,-5 1 128 16,-7-1 0-16,3-2 0 0,-2-1 0 0,11-1-128 16,6-1 0-16,-6 1 0 0,-5-1 0 0,1-1 0 15,0-2 0-15,9 0 0 0,7-1-176 0,-4 2 176 16,-7-1 0-16,4-1 128 0,4-3-128 0,5 2 0 15,3 1 0-15,-7-1 0 0,-8-1 0 0,6-1 0 16,9 1 0-16,-6-1 0 0,-4 0 0 0,-3 0 320 16,-2 0 0-16,5-1 0 0,7 0 0 0,-5-2-320 0,-10-2 0 15,-2 0 0-15,-2 2-128 0,7-4 304 0,8-1 64 0,-6-2 16 16,-7 0 0-16,-4-1-112 0,-6-1-16 0,7-1 0 16,5-1 0-16,1 3 160 0,-1 2 32 0,-7 0 0 0,-9 1 0 0,-3 1-320 15,2-1 0-15,3 1 0 0,4 0-144 0,0 0 144 16,-3 0 0-16,-5 0 128 15,-7-1-128-15,-6-2 224 0,-5-1-32 0,-4-4 0 0,1-2 0 16,-5-3-48-16,0 0-16 0,-2-1 0 0,-1 1 0 0,-2 3 160 16,-1 2 32-16,-4 2 0 0,0 2 0 0,-3 0-320 15,-2 0 0-15,-3-2 0 0,-2-1-144 0,-1-2 320 16,-3-3 64-16,-2-3 16 0,-2-2 0 0,0 0-256 16,0-1-160-16,-2 2 32 0,-4 3 0 0,-4 2-64 15,-2 2 0-15,-7 4 0 0,-8 2 0 0,-4 0 192 16,-3 1 0-16,3 0 128 0,4 1-128 0,0-2 0 15,-4 1-128-15,-9-2 0 0,-6-1 0 0,-2-1 128 16,2 0 0-16,1-1 128 0,4 2-128 0,-10 1 0 31,-7 1-128-31,3 2 0 0,7 5 0 0,1-1-256 32,-1 1-64-32,-4 1 0 0,-90 0-6272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1:39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5450 9152 7423 0,'0'0'0'0,"0"0"0"0,0 0 0 0,0 0 0 15,0 0-208-15,0 0 64 0,6 3 16 0,-1 0 400 16,4-1 96-16,-3 1 16 0,-1 2 0 0,3 0 0 16,1 1 0-16,2 3 0 0,1 0 0 0,1 0-160 15,2 2-32-15,2 2 0 0,-1 1 0 0,3 1-192 0,1-1 0 0,-2 1 0 0,1 0 0 16,0 0 0 0,-1 0-256-16,1 2 48 0,-2 0 16 0,-2 1 192 0,-3 3 256 0,0 4-48 0,-2 4-16 0,0 2-192 15,-2 3 0-15,-2-4 0 0,0-2-160 16,-2-4 160-16,-2-2 176 0,-1-4-48 0,3-3 0 0,-3-3-128 15,-3 0 0-15,-1-3 0 0,2-2 0 0,1-7 448 16,-1 6 48-16,1-6 16 0,0 7 0 0,0-7 48 16,0 0 16-16,0 0 0 0,0 0 0 0,-2-8-576 15,1-4 0-15,0-3 0 0,0-2 0 0,2-4 0 16,2-5 0-16,2-5 0 0,0-2 0 0,1-1-144 16,2 0 144-16,1 3-128 0,0 4 128 0,1 1-288 31,1 1 32-31,1 1 0 0,3 1 0 0,4-1-368 15,2-1-64-15,1-4-16 0,2-3 0 0,2-1-96 16,2-1-32-16,-1 5 0 0,1 3 0 0,-3 3-656 0,0 5-144 0,-2 3-32 0,-3 1 0 0</inkml:trace>
  <inkml:trace contextRef="#ctx0" brushRef="#br0" timeOffset="1051.45">6472 9193 3071 0,'0'0'0'0,"0"0"0"0,0 0 0 0,0 0 256 16,0 0 48-16,0 0 16 0,0 0 0 0,0-7 96 16,0 7 32-16,0 0 0 0,0 0 0 0,-9-3-448 0,0 5 0 15,0 4-224-15,-2 5 80 0,-2 3-48 0,-1 3 0 0,-2 1 0 0,2 1 0 0,-3-1 192 16,1-1 0-16,-1-1 0 0,1 0 0 0,2-1 224 15,-1-3 80-15,4 0 16 0,2-1 0 0,0-1 0 16,1-1 0-16,0-1 0 0,2-1 0 0,1-2 96 16,5-5 32-16,0 0 0 0,0 0 0 0,0 0 96 15,0 0 32-15,0 0 0 0,0 0 0 0,0 0-576 16,0 0 0-16,0-9 0 0,3 1 0 0,0-1 0 16,1-1 0-16,1-1 0 0,-1 1 0 0,0-1 0 15,3 0 0-15,0 1-192 0,1 2 48 0,0 1 144 16,0 0 0-16,-3 1 128 0,2 3-128 0,-2-1 0 15,-5 4-128-15,7-3 0 0,-7 3 0 0,7 1-64 16,-1 2 0-16,1 0 0 0,-2 0 0 0,3 3 368 16,-4 3 64-16,3-1 16 0,1 0 0 0,1 0-464 15,2 0-96-15,-2 1-16 0,0 1 0 0,2 1 320 16,1 0 144-16,0 2-16 0,3 0 0 0,-2 0-128 16,1 3 0-16,-1 1 0 0,3 0-176 0,-3-1 176 15,0 0 176-15,-1-1-48 0,0-1 0 0,0-2-128 16,0-3-176-16,-2-2 48 0,2-2 0 0,1-2-64 15,-1-1 0-15,1-4 0 0,1-2 0 0,4-5-144 16,-2-3-48-16,3-4 0 0,1-3 0 0,-1-5 384 16,3-1-176-16,-1 0 176 0,-1 2-128 0,0 1-64 15,0-1 0-15,-3 0 0 0,-1 0 0 0,-3-4 192 0,-1-3 0 16,-2-4 0-16,-4 0 0 0,1 1 0 0,-3 1 0 0,-1 6 0 16,-1 4 0-16,-2 6 0 0,-2 4 0 0,-1 4 128 15,3 8-128-15,0 0 384 0,0 0 0 0,-8 8 0 0,-1 3 0 0,0 9-256 16,-1 9-128-1,-1 4 128-15,-1 4-128 0,1 0 0 0,0-2-128 0,-1-3 0 16,1-4 0-16,1-2 0 0,2-1 0 0,3-1 0 0,-1-1 0 0,4 0 128 31,2-1 0-31,1-1 128 0,3-2-128 0,0-4-496 0,2-1-160 0,0-3-48 0,0-4 0 0,-1-2 704 16,2-2 176-16,-1-3 16 0,1-3 0 0,-2-3-192 16,3-4 0-16,-2-4 0 0,-1-2 0 0,2-4 128 15,0-1 0-15,1-1 0 0,-2 0 0 0,0 1-128 16,3-1 0-16,-2-2 0 0,-1-3 0 0,0-6 0 15,-1-4 128-15,1-4-128 0,-1-5 128 0,1 3-128 16,-1 4 0-16,-2 6 0 0,3 5 0 0,-2 3 0 16,1 4 0-16,-1 3 0 0,0 3 0 0,0 6 0 15,-4 9 128-15,0 0-128 0,6 1 128 0,-1 3-128 16,-1 3-272-16,2 3 64 0,-1 2 16 0,3 6 192 16,-2 7 160-16,2 7-32 0,1 9 0 0,1 3 160 15,2 3 32-15,0-5 0 0,1-5 0 0,2-4-160 16,1-5-32-16,1 0 0 0,1 0 0 0,1 4-128 15,-1 3-272-15,0 0 64 0,-2-1 16 0,-2-2 48 16,0-4 16-16,-3-6 0 0,-1-3 0 0,-1-4 128 16,1-4 0-16,-3-2 0 0,-2-1 0 0,-1-4 0 15,-4-4 176-15,7 1-48 0,-7-1 0 0,5-3 112 16,2-1 16-16,-1-4 0 0,0-1 0 0,-2-7 0 16,1-6 0-16,-1-5 0 0,3-3 0 0,-3-1-256 15,4-1 0-15,-4 3 0 0,3 5-160 0,-2 2 160 0,1 3 0 16,-1 3 0-16,0 2 0 0,-1 1 320 0,3 2 112 0,-3 2 16 15,4 4 0-15,-4 0-448 0,3 2-224 0,-1 1 32 0,-6 2 0 0,8 2 192 16,1 1 0-16,-1 4 0 0,-1 2 160 0,2 1-160 16,-2 1 0-16,0 3 0 0,1 2-176 15,-1 2 176 1,0 3 0-16,1 1 128 0,3 3-128 0,-1 1-544 16,2-1-176-16,-1-2-48 0,-1-2-2752 0</inkml:trace>
  <inkml:trace contextRef="#ctx0" brushRef="#br0" timeOffset="1248.99">7606 8993 1023 0,'14'10'0'0,"-4"-3"0"0,0 3 0 0</inkml:trace>
  <inkml:trace contextRef="#ctx0" brushRef="#br0" timeOffset="1652.3">7798 9273 8959 0,'0'0'0'0,"0"-9"0"0,1 0 0 0,1-1 864 0,0 1 176 0,-1 1 48 0,1 2 0 0,-2 6-416 16,4-7-80-16,2 5-16 0,2 2 0 0,0 3-576 16,3 5-288-16,3 4 32 0,1 3 0 0,2 2 48 31,1-1 16-31,2 0 0 0,-2 1 0 0,-1 1-576 16,2 1-96-16,-5 0-32 0,-1-1 0 0,-1 2-144 15,0 1-48-15,-3-1 0 0,0 1 0 0,0-3 512 0,-1-2 112 0,-3-4 16 0,0-4 0 0,-1-1 448 16,-4-7 0-16,0 0 0 0,0 0 0 0,0 0 768 15,2-6 256-15,0-2 64 0,-1-5 0 0,1-2-160 16,-2-2-32-16,-2-1 0 0,2 1 0 0,0 0-400 16,0 0-96-16,-1-1-16 0,1 2 0 0,-1-1-256 15,0 0-128-15,1 0 128 0,-1 1-128 0,1 0 288 16,1 3-32-16,0 1 0 0,-1 3 0 0,0 9-400 16,4-5-96-16,-4 5-16 0,0 0 0 0,0 0 256 15,6 3 0-15,-3 3 0 0,3 1 0 0,-2 1-192 16,3 0 0-16,-1 0 0 0,0 1 0 0,-2 1 48 15,1 0 16-15,-1-2 0 0,1-2 0 0,0 1-208 16,-3-1-48-16,2 0 0 0,-4-6 0 0,4 5 112 47,-4-5 16-47,0 0 0 0,13-2-3904 0</inkml:trace>
  <inkml:trace contextRef="#ctx0" brushRef="#br0" timeOffset="2374.17">8096 9267 4095 0,'0'0'0'0,"1"6"0"0,1 0 0 0,0 2 256 15,2 1 48-15,-2 1 16 0,3 3 0 0,-1 0-320 16,2 0-144-16,-1-1 16 0,2-2 0 0,0 1 256 16,3 1 48-16,1 0 16 0,1 0 0 0,0-1-192 15,1 1-272-15,1 0 64 0,0-1 16 0,0-1 192 16,3-1 160-16,-2 0-32 0,2-3 0 0,-2-2-128 47,3-1 128-47,-3-3-128 0,19-19-2144 0</inkml:trace>
  <inkml:trace contextRef="#ctx0" brushRef="#br0" timeOffset="2780.26">8673 8866 7167 0,'-13'1'0'0,"3"-1"0"0,0 1 0 0,-1 0 256 0,-1 3 48 0,0 1 16 0,0 1 0 0,0 2-320 16,1 2-256-16,-1 1 64 0,1 1 0 0,-1 2 192 16,0 1 0-16,-1 0 0 0,1-1 0 0,1 0-352 15,0 1-32-15,1 0 0 0,1 2 0 0,-2 1 384 16,-2 2-176-16,3 1 176 0,1 0-128 0,0 0 128 15,0 0 0-15,3-3 128 0,0-2-128 0,3-3 576 16,1-2 64-16,1-2 0 0,1-1 0 0,1-2-416 16,-1-6-80-16,6 5-16 0,2 0 0 0,0-2 160 15,0-2 32-15,0 0 0 0,2 0 0 0,2 0-160 16,0-1-32-16,3 0 0 0,-1-1 0 0,4 1-128 16,4 1 0-16,0-1 0 0,2 1 0 0,0 1 0 15,1 1-176-15,-4-1 48 0,0 2 0 0,-3-1 128 16,-1 2 0-16,-4 0 0 0,-3 2 0 0,-2 0 0 15,-4 1-128-15,-3 2 128 0,-4 2-128 0,-5 2 128 32,-3 0 0-32,-7 4 0 0,-5 4 0 0,-8 8-544 15,-5 9-80-15,-1 4-16 0,2 2 0 0,2-3-560 16,0-4-112-16,-2-4-32 0,-4-1-384 0</inkml:trace>
  <inkml:trace contextRef="#ctx0" brushRef="#br0" timeOffset="5030.06">23002 7065 5631 0,'0'0'0'0,"0"0"0"0,0 0 0 0,0 0 0 16,0 0 192-16,0 0-48 0,-8 1-16 0,-1 1 0 16,0 0 0-16,2-1 0 0,-1 0 0 0,-1-1-304 15,-1-2-64-15,1 0-16 0,0 2 0 0,-1-2 256 16,1 0-144-16,-1 0 144 0,0 0-128 0,-4-1 128 16,-1 0 0-16,-2 0 0 0,-1-1 0 0,-2 0 224 15,0-2 80-15,-2 1 16 0,1 0 0 0,-1 0 304 16,0 0 64-16,3 0 16 0,0 1 0 0,2 2-256 15,1 0-64-15,4 1 0 0,1 2 0 0,1 1-192 16,3 0-64-16,-1 2 0 0,3 1 0 0,0-1-128 16,5-4 128-16,-6 5-128 0,1 1 128 0,1 0 64 15,0 2 0-15,0 0 0 0,2 1 0 0,1-2-368 16,2 0-64-16,-1 0-16 0,1 0 0 0,-1 1 256 16,1 0 256-16,-1 0-48 0,2 0-16 0,0 0-192 15,2 0-160-15,0 0 32 0,-2-1 0 0,1 1 128 16,-1 0 176-16,0 0-48 0,-1 1 0 0,0 1-128 15,1 0 0-15,1 1 0 0,-2 0-176 0,-1-1 176 16,0 0-128-16,1 0 128 0,0-1-128 0,0-1 128 16,0 0 0-16,-1-1 0 0,0-7 0 0,0 6 0 0,0-6 0 0,0 0 128 0,1 6-128 0,-1-6 272 15,0 0-16-15,0 0 0 0,0 0 0 0,0 0 0 16,0 0 0-16,3-8 0 0,2 0 0 16,-3-1-256-16,1-1 0 0,2 0 0 0,2 0-144 0,1 1 144 15,3 0-128-15,0 1 128 0,3 1-128 0,4 1 128 16,2-1 0-16,1 3 0 0,2 1 0 0,0 0-128 15,2 1 0-15,-3 2 0 16,-1 0 0-16,-2 1 0 0,-2 1 0 0,2 1 0 0,-3 0 0 0,1-2 128 16,-2 2 0-16,3 0 128 0,-1 0-128 0,2 1 224 15,0 2-32-15,-1 1 0 0,0 0 0 0,-1 1 64 16,-4 1 0-16,-1 2 0 0,-3 1 0 0,-4 0-256 16,0 2 144-16,-5 0-144 0,-5 0 128 0,-4 3-128 15,-3 0 128-15,-4-1-128 0,-5-1 128 0,-1-1 256 16,0-1 64-16,-2 1 0 0,1 0 0 0,-4-2-256 15,-1-2-64-15,-7 0 0 0,-7 0 0 0,-5-1-128 16,-2-1 0-16,4 0 0 0,6 0-176 0,2-1 176 47,4 1 0-47,1-3 0 0,-32-7-6896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2:48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23751 5517 17407 0,'0'0'0'0,"0"0"512"0,0 0 96 0,0 0 32 0,0 0 0 0,-7 5-320 15,1-1-48-15,0 1-16 0,1 1 0 0,0 0-256 16,-1 1 0-16,0 1 0 0,1-1-144 0,-4 1 144 16,2 2 0-16,-2 0 128 0,0 1-128 0,-2 0 0 15,-3 0 0-15,-4 0 0 0,0-1 0 0,-5 0 0 16,-3 1 0-16,-4 2 0 0,-3 2 0 0,-2 3-128 16,0 2-112-16,2 2-16 0,2 1 0 0,4 2 256 15,2 0 160-15,-1-2-32 0,4-2 0 0,-2-2 64 16,-2-3 0-16,-1-1 0 0,2-3 0 0,1 0 256 15,-1-2 48-15,3 0 16 0,0-1 0 0,3-1-256 16,1-2-64-16,5 0 0 0,0-2 0 0,2 0-192 16,1 0 0-16,2 0 0 0,3-1 0 0,5-3 0 15,-5 5 0-15,5-5 0 0,0 0 0 0,0 0 0 16,0 0 0-16,5 3 0 0,3 0-160 0,4-1 160 16,3-1 176-16,8-1-48 0,1 0 0 0,7-2 320 15,5 0 48-15,0 0 16 0,-3 2 0 0,-1-1-112 16,0-1-16-16,1-1 0 0,4 0 0 0,4-1-192 15,9 0-64-15,0 2 0 0,1 1 0 0,-7 0 112 16,-7 0 16-16,-2-1 0 0,-3 0 0 0,4 1-256 16,2 1-160-16,2 0 32 0,-2 0 0 0,0 0 128 15,-3 2-128 1,-6 1 128-16,-3 0-128 0,-5-1-368 0,-5 0-64 0,0 0-16 0,-1 0 0 16,-3-1-256-16,-3 0-48 0,0-1-16 0,0 0 0 0,-9 0-96 15,0 0-32-15,0 0 0 0,7-3 0 0,-7 3-560 16,4-5-112-16,-4 5-32 0,4-7 0 0,-2-1-912 0,-1 0-192 0,-2-2-48 15,-2-2 0-15</inkml:trace>
  <inkml:trace contextRef="#ctx0" brushRef="#br0" timeOffset="408.52">23697 5519 19199 0,'0'0'0'0,"0"0"0"0,0 0 0 0,0 7 144 15,0 0 48-15,0 0 0 0,-1 2 0 0,-1-1 96 16,0 1 32-16,-1 0 0 0,-1 0 0 0,1 1-112 15,0 0-16-15,1-1 0 0,-3 1 0 0,3 0 112 16,0 0 16-16,-2 1 0 0,1 1 0 0,2 0-160 16,0 2-32-16,-1 3 0 0,0 5 0 0,-1 6 160 15,2 3 32-15,0 2 0 0,1 2 0 0,0-3 0 16,-1 0 0-16,-1-3 0 0,0 0 0 0,-2 0 48 0,3 1 16 0,0 8 0 0,1 9 0 0,-2 4-208 16,-1 1-48-16,0-4 0 15,1-5 0-15,0 5-128 0,1 5 128 0,-2 7-128 16,2 7 128-16,-2-6-304 15,3-9-64-15,0-6-16 0,-1-7 0 0,1 4-400 16,0 4-96-16,0-1-16 16,1-3 0-16,-1-5-1072 0,-2-5-208 0,2-5-64 0,1-5-5600 0</inkml:trace>
  <inkml:trace contextRef="#ctx0" brushRef="#br0" timeOffset="2109">22510 7566 9215 0,'0'0'0'0,"0"0"0"0,0 0 0 0,0 0 864 16,-4-5 176-16,4 5 48 0,0 0 0 0,0 0-368 31,0 0-64-31,0 0-16 0,0 0 0 0,0 0-864 0,0 0-176 0,0 10-48 0,2 2 0 0,-1 6 768 16,-1 3 160-16,0 6 32 0,0 5 0 0,1 2-160 16,0 1-32-16,0-1 0 0,1-1 0 0,-2 3 256 15,0 4 64-15,0 9 0 0,1 9 0 0,-1-2-464 16,-3-4-176-16,1-5 128 0,-2-6-128 0,-1-1 0 15,2 0 0-15,-3 3 0 0,0 5 0 0,-2-3 0 16,2-3 0-16,-1-8 0 0,-2-7 0 0,2-5 0 16,0-4 0-16,-1-4 192 0,3-4-64 0,-2-2 0 31,4-1 0-31,3-7 0 0,0 0 0 0,0 0-816 16,-9-1-160-16,3-5-48 0,1-3 0 0,-1-6-608 31,0-5-128-31,2-10-32 0,-2-81-3728 0</inkml:trace>
  <inkml:trace contextRef="#ctx0" brushRef="#br0" timeOffset="2402.56">22319 7595 10495 0,'-12'-13'0'0,"3"4"0"0,-1 0 0 0,0 1 864 16,-1 1 176-16,0 1 48 0,1 0 0 0,3 1-64 15,1 1 0-15,6 4 0 0,-5-6 0 0,5 6-256 0,-4-7-48 0,4 7-16 0,0-7 0 0,0 7-352 16,4-8-80-16,-1 1-16 0,1 2 0 0,4-1-256 15,3-1 160-15,1 0-160 0,5 2 128 0,1-2 64 16,1 0 0-16,2 0 0 0,1 0 0 0,0-1 96 16,3-1 32-16,-3-1 0 0,-1 0 0 0,-3 0 0 15,-2 1 0-15,-1 0 0 0,-3 1 0 0,-3 0 48 16,0 0 16-16,0 2 0 0,-2 2 0 0,-7 4-384 16,0 0 0-16,0 0 0 0,0 0-128 0,0 0 128 31,0 0 176-31,0 0-48 0,0 0 0 0,0 0-816 15,-6 2-160-15,-3 3-48 0,-1 1 0 0,-2 0-704 32,-1 2-160-32,-2-1-32 0,-25 3-6240 0</inkml:trace>
  <inkml:trace contextRef="#ctx0" brushRef="#br0" timeOffset="3084.52">22839 7862 12031 0,'0'0'0'0,"0"0"0"0,0 0 0 0,0 0 656 16,0 0 144-16,0 0 32 0,-1-8 0 0,-2-1 144 15,-2-1 48-15,-1-1 0 0,-3-2 0 0,-2-2-768 16,-1-3-256-16,-5-3 144 0,1-1-144 0,-2-3 240 15,-3 0-48-15,1 1 0 0,-2 0 0 0,2 5-48 0,0 2-16 0,2 2 0 0,3 3 0 0,-1 3 208 16,2 3 48-16,-3 1 0 0,0-1 0 0,-1 4-208 16,2 2-48-16,-4 0 0 0,-2 2 0 0,-2 2-128 15,-2 3-272-15,-2 4 64 0,2 3 16 0,-2 5 192 16,3 5-144-16,2 1 144 0,3 1-128 0,6 2 0 16,1 0 0-16,3-4 0 0,3-2 0 0,4-1 128 15,0 3 176-15,3-2-48 0,3-3 0 0,0 2-128 16,4 1 0-16,3 4 0 0,4 5-176 0,2 1 176 15,6 3 176-15,3-2-48 0,2-4 0 0,4-2-128 16,2-1-176-16,-1-3 48 0,-5-4 0 0,2-1 128 16,-3 1 0-16,1-3 128 0,-1-1-128 0,1 2 0 15,4 2 0-15,1 3 0 0,-1 4 0 0,1 3 0 16,0 2 0-16,-5-2 0 0,-6-1-128 0,-5-3 304 16,0-4 64-16,-6 0 16 0,-2-1 0 0,-2-1-256 15,-3 1-160-15,-2-2 32 0,1-1 0 0,-6 1 128 16,-2 1 0-16,-3 1 0 0,-3 1 0 0,-5 3 0 15,-3 1 0-15,-4 0 0 0,0-1 0 0,-5-1 0 16,0-3 0-16,0-4 128 0,3-3-128 0,1-3 320 16,1-2 0-16,1-4 0 0,2-1 0 0,-3-2 208 15,-1-1 48-15,-4-3 0 0,-1-2 0 0,0-4-112 16,-1-4-16-16,6-4 0 0,1-3 0 0,4-4 160 16,3-3 32-16,4-2 0 0,6 0 0 0,0 1-464 0,1 2-176 15,4-1 128-15,6-1-128 0,1-10 0 0,6-10 0 0,4-8 0 16,5-8 0-16,8 6 0 0,4 7 192 15,2-2 0-15,1-4 0 0,-1-5-192 0,-5-5-272 0,0 6 64 16,4 12 16-16,1 4 192 16,5 4-144-16,0 2 144 0,3 0-128 0,-6-1-256 15,-3 0-64-15,-4 4 0 0,-5 6 0 16,-3 4-864 0,-3 3-176-16,-4 4-48 15,0-7-8288-15</inkml:trace>
  <inkml:trace contextRef="#ctx0" brushRef="#br0" timeOffset="4518.92">22494 9785 16127 0,'0'0'0'0,"0"0"0"0,-8-3 0 0,8 3 512 15,-8-3 96-15,8 3 32 0,0 0 0 0,0 0-64 16,0 0 0-16,-4-4 0 0,4 4 0 0,0 0-448 16,0 0-128-16,0 0 0 0,0 0 0 0,0 0 128 15,0 0 0-15,0 0 0 0,0 0 0 0,0 0 0 16,2 10 0-16,1 4 0 0,3 6 0 0,0 11 448 15,1 10 112-15,-1 3 16 0,0 2 0 0,3 2-512 16,0 1-192-16,-2 13 128 0,1 14-128 0,1-1 128 16,-1-2-128-16,-2 6 128 0,2 6-128 0,-3 0-224 15,3-3-128-15,-2-9-32 0,-1-8 0 0,0 4 384 16,0 4 0-16,-3-11 0 0,0-12 0 0,1-9 288 16,-3-8 128-16,-1-6 32 0,-2-4 0 0,1-7 304 15,-2-4 64-15,0-3 16 0,2-1 0 0,2-8-112 16,0 0-16-16,-6 2 0 0,-3-4 0 0,0-5-704 31,1-3-256-31,1-8 0 0,-15-122-12192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4:4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20466 5827 5119 0,'-10'-14'0'0,"-2"-2"144"0,0 1 48 0,0 0 0 0,3 1 0 0,-4 2-192 15,1 3 128-15,0 1-128 0,2 2 128 0,-1 2 112 16,2 2 16-16,-1 0 0 0,0 0 0 0,0 2-256 16,0 2-160-16,-1 1 32 0,0 2 0 0,0 3 256 15,-1 4 48-15,1 5 16 0,0 6 0 0,-1 7-192 16,0 7 0-16,1 1 0 0,-1 0-176 0,0 0 176 15,-1-1 0-15,-1 16 0 0,2 15 0 0,-2 2 0 16,-1-1 0-16,0-2 128 0,1-2-128 0,0 10-128 16,1 12-112-16,0-12-16 0,3-12 0 0,0 6 576 15,1 11 96-15,1-5 32 0,0-7 0 0,3-9 256 16,-1-7 48-16,1 4 16 0,0 6 0 0,2-2-368 16,-1-2-64-16,0-6-16 0,1-8 0 0,0-6 208 15,-1-6 48-15,2 1 0 0,-1 1 0 0,1 1-576 31,-1 2 0-31,1-4 0 0,2-4 0 0,0-5-352 16,0-6-176-16,-1-7-48 0,0-4 0 0,1-7-1376 0,0 0-288 0,8-14-48 0,-3-8-416 16</inkml:trace>
  <inkml:trace contextRef="#ctx0" brushRef="#br0" timeOffset="826.72">20096 5731 11263 0,'22'8'0'0,"-8"-2"0"0,5 1 0 0,4 1 0 15,4 1 0-15,-2 0 0 0,-2-1 0 0,1 0 352 16,-1-2 80-16,6-1 16 0,4-1 0 0,5-3-448 15,11-1-224-15,1-2 32 0,1-2 0 0,-3-2 768 16,-4-3 144-16,5-2 48 0,7-2 0 0,7-1-320 16,8 2-48-16,-8-1-16 0,-5 1 0 0,6-1-48 15,11-2-16-15,0 4 0 0,-5 3 0 0,1-1 64 16,-2-2 0-16,8 1 0 0,6 2 0 0,-5-1-160 16,-9-1-32-16,8-1 0 0,8 0 0 0,-2-1 0 15,-6 1 0-15,2-2 0 0,3 1 0 0,3-3-48 16,0 1-16-16,-6-2 0 0,-6 2 0 0,7 0-128 15,7 1 0-15,-12 2 0 0,-11 2-176 0,1 2 176 0,6 1 0 0,-1 1 0 0,-3 4 0 16,-9 2 0-16,-10 3 0 0,-1 0 0 16,0 2 0-16,1 2-192 0,5 3 0 0,-6 0 0 0,-3 3 0 15,-7 0 0-15,-7 1 0 16,-5 1 0-16,-3-2 0 0,-2 0 192 0,-3-1-128 16,-2 2 128-16,0 0-128 0,0-1 128 0,-1-3 0 0,0 0 128 15,3 0-128-15,-2 1 0 0,2 1-128 0,-1 4 0 0,0 3 0 16,-2 4 128-16,0 7 176 0,-3 4-48 0,0 4 0 0,-2-1 208 15,0-2 48-15,-5-3 0 0,0-1 0 0,-2 5-160 16,-2 7-32-16,-4 11 0 0,-1 12 0 0,-3-4-192 16,-2-5 0-16,0 3 0 0,-1 2-160 0,-1 8 160 15,-1 5-128-15,3-10 128 0,-1-13-128 0,0 5 128 16,1 5-128-16,2 1 128 0,1 1-128 0,0-9 128 16,2-9 176-16,-1-8-48 0,2-4 0 0,-2 1-128 15,1 1 0-15,-1 3 0 0,1 2-176 0,-1-5 176 16,2-1 0-16,-4-5 128 0,3-5-128 0,-2-3 224 15,1-2-32-15,-2-3 0 0,-2-2 0 0,0-3-192 16,-1-2-160-16,-3-2 32 0,-1 0 0 0,-5-2 128 16,-3 0 176-16,-5-1-48 0,-6-1 0 0,-2 0-128 15,-5-1 0-15,0 0 0 0,4-1-176 0,-1-2-64 16,-1-2-16-16,-12 0 0 0,-10 0 0 0,-4 1 0 16,1 2 0-16,0-2 0 0,-1-3 0 0,-11 1 256 15,-12 2 0-15,4 0 0 0,10-2 0 0,-14 2 0 16,-15 1 0-16,9 1 0 0,11 0 160 0,-10 1-32 15,-15 4 0-15,7-2 0 0,11 1 0 0,-7 2 64 0,-6 3 0 16,4-1 0-16,7 1 0 0,-3 0 144 0,-4 1 48 16,9-2 0-16,6 1 0 0,-2 0-384 0,-8 1 0 0,15-1 0 15,13-1-128-15,-2-1 128 0,-5-2 176 0,7-2-48 0,6-1 0 16,9-3-128 0,10-2 0-16,7-3 0 15,7-1-176-15,2-4-880 0,1-3-176 0,4-3-48 0,2-3-6848 0</inkml:trace>
  <inkml:trace contextRef="#ctx0" brushRef="#br0" timeOffset="2016.09">22074 6031 9471 0,'0'0'0'0,"-9"-3"0"15,-1 1 0-15,1 0 400 0,2 1 96 0,-1-1 16 0,-1 0 0 0,1 0-256 16,0 0-64-16,-1 1 0 0,0 1 0 0,-1 1-48 16,-1 1-16-16,2 0 0 0,1 1 0 0,-1 0-128 15,-1 3 128-15,0 0-128 0,0 2 128 0,-1 1 0 16,2 2 0-16,1 2 0 0,-1 2 0 0,2 3-128 15,1 4 0-15,0 2 0 0,3 3-176 0,-2 1 176 16,3-1 0-16,1-1 128 0,1-3-128 0,1-1 0 16,-1-3-128-16,5-2 0 0,0-2 0 0,3-3-64 15,3 1 0-15,3-2 0 0,3-1 0 0,2-1 192 16,3-1 0-16,4-3 128 0,0 0-128 0,0-3 0 16,2 1 0-16,-4-2 0 0,-1-2 0 0,-3-3 0 15,-2 0 0-15,0-3 0 0,-1 0 0 0,-1-2 0 16,2 0 0-16,0-2 0 0,3 0 0 0,0-1 128 15,1 0-128-15,0 1 128 0,-4-1-128 0,-2-1 128 16,-1 1-128-16,-4 1 128 0,-4 2-128 0,0 1 224 16,-3 1-32-16,-4 7 0 0,0 0 0 0,0 0 256 0,0 0 64 0,0 0 0 15,-9 9 0-15,0 0-672 0,-1 4-128 0,-2 1-32 16,0-1 0-16,-1 1 464 0,0 3 96 0,2-2 16 0,0 0 0 0,0 1-112 16,5 0-16-16,0 1 0 0,3 0 0 0,2-1-128 15,3 0 128-15,1-3-128 0,5-1 128 0,2-3-128 16,3-1-176-16,0-3 48 0,5-3 0 0,1-4 128 15,4-5 176-15,-1-2-48 0,-1-3 0 0,1-3 0 16,-1-1 0-16,-2 0 0 0,0 1 0 0,-2 1-128 16,-1-1 0-16,-3-1 0 0,1 0-176 0,-3-2 176 15,-1 0-128-15,0-1 128 0,-2-1-128 0,-2-1 400 16,0-4 96-16,-4 0 16 0,-3 0 0 0,-2 0 48 16,-2 3 16-16,0 3 0 0,-1 5 0 0,0 3-448 15,-3 4 0-15,-1 2-224 0,0 4 80 0,-1 2-48 31,-1 3 0-31,1 2 0 0,-1 3 0 0,-1 2-448 16,1 2-112-16,-2 1-16 0,3-1 0 0,3-1 160 0,3-2 32 0,1-2 0 0,3-2 0 0,1-6 352 16,3 5 80-16,-3-5 16 0,9 1 0 0,0-3 128 15,0-2-128-15,4-3 128 0,-1-2-128 0,1-1 352 16,1 1 80-16,-3 0 16 0,3 1 0 0,0 0 48 16,1 1 16-16,0 1 0 0,5 1 0 0,0 3-160 15,2 3-32-15,0 3 0 0,0 2 0 0,0 4-192 16,0 4 144-16,-1 3-144 0,-4 1 128 0,0 1-128 15,-3 0-272-15,-2 0 64 0,0-2 16 0,-2 1 192 16,-1-2 0-16,-2-1 0 0,0-1 160 0,0-1-160 16,-2-2-272-16,1-2 64 0,-3-1 16 0,3 1-64 0,-2 0 0 15,0-1 0-15,0-2 0 0,-4-6 256 0,4 6 160 0,-4-6-32 16,0 0 0-16,0 0-128 0,6 2 0 0,-6-2 0 16,6-4-176-16,-1 0 176 0,0-3 176 15,-2-1-48-15,4-2 0 0,0 1 64 0,0 3 0 0,0-1 0 0,-1 0 0 16,1 0-192-16,1 4 128 0,0-1-128 0,0 2 128 15,1 1-128 1,2 2-176-16,0 2 48 0,0 1 0 0,-1 0-1696 16,1 2-336-16,-3 2-64 0,-1 0-1568 0</inkml:trace>
  <inkml:trace contextRef="#ctx0" brushRef="#br0" timeOffset="2851.67">20389 6718 7167 0,'0'0'0'0,"-7"-4"0"0,0 0 0 0,7 4 560 15,-7-2 112-15,7 2 32 0,0 0 0 0,0 0-208 16,-7-1-48-16,7 1 0 0,0 0 0 0,0 0-96 16,0 0-32-16,0 0 0 0,0 0 0 0,0 0-144 15,0 0-48-15,0 0 0 0,0 0 0 0,0 0-128 16,7-6 0-16,0 3 0 0,2 0 0 0,2 0 704 16,-1 0 96-16,3 0 32 0,3-1 0 0,2 1 96 15,4 0 32-15,1-1 0 0,3 1 0 0,0 0-64 16,-2 1 0-16,-1 0 0 0,-3 1 0 0,0-1-512 15,-2 0-96-15,-1 1-32 0,0 2 0 0,0 0-256 16,1 2 160-16,-2 0-160 0,3 3 128 0,-1-1-128 16,0 0 128-16,0 0-128 0,-4 0 128 0,-1 1-128 15,-1 1-176-15,-3-1 48 0,-4-1 0 0,-2 1-160 16,-2 2-32-16,-3-1 0 0,-3 1 0 0,-1-1 0 16,-4 0 0-16,-3 0 0 0,0 0 0 0,-2 1 64 15,0 1 0-15,-1 0 0 0,2-1 0 0,1 1 256 16,1 1 0-16,1-1 0 0,1-1 144 0,1 0-144 15,-1 1 0-15,2-2 0 0,1-1 0 0,-1 1 128 16,2-1 0-16,0-1 0 0,6-5 0 0,0 0 64 16,-1 6 0-16,1-6 0 0,0 6 0 0,0-6-192 15,3 7 0-15,4-1 0 0,-2-2 0 0,3-2 128 0,4-2 0 0,-1-1 0 16,5 0 0-16,1-1 64 16,4-1 0-16,3-1 0 0,6 1 0 0,0-1-192 0,3 1-176 15,-3 0 48-15,0 1 0 0,-5 0 256 0,-2 0 48 16,-3 2 16-16,-4 0 0 0,-2 0-192 0,0 2 0 0,-2 0 0 0,-2 2 0 15,-1 0 0-15,-2 2 0 0,-4 3 0 0,0 0-176 16,-3 3 176-16,-2 2 0 0,-2 0 0 0,-3 2 0 0,-2 1 0 16,-5-1 176-16,-4 0-48 0,0 1 0 0,-9-1-128 15,-5 0 128-15,-5-3-128 0,-5 0 128 0,3-1 64 16,2-1 0-16,3 1 0 0,6 1 0 0,1-4-192 31,4 0-272-31,0-2 64 0,2-1 16 0,-2-1-512 31,2-3-112-31,3-1-16 0,4-18-8464 0</inkml:trace>
  <inkml:trace contextRef="#ctx0" brushRef="#br0" timeOffset="3198.22">21092 6682 12799 0,'0'12'0'0,"0"-5"0"0,0 2 0 0,0 1 704 16,0 2 160-16,0 0 32 0,1 2 0 0,0 0-512 16,1 2-112-16,0 3-16 0,2 3 0 0,-2 8-400 31,1 7-96-31,1 2-16 0,1 0 0 0,1-2-560 0,-3-3-112 16,4-3-32-16,-2-2 0 0,2 0 256 0,0 0 64 0,1 1 0 0,2 4 0 0,0-1 448 0,0-2 192 0,0-5-128 15,2-5 128-15,1-4 384 0,-1-5 144 0,0-4 48 16,1-3 0-16,0-4 608 0,1-4 128 0,0-6 32 0,0-5 0 0,0-9 192 15,0-7 64-15,-1-1 0 0,-2-2 0 0,1 2-928 16,2 1-176-16,-1-1-48 0,-1 2 0 0,-1-8-448 31,0-8 0-31,-2-5-208 0,-1-4 64 16,0 5-448-16,-3 8-96 0,1 4-16 0,-3 4 0 0,-2 3-608 16,1 3-128-16,1 1-32 0,-1 0 0 15,-2 3-1792-15,-1 1-352 0,-3 3-80 0,1 0-16 0</inkml:trace>
  <inkml:trace contextRef="#ctx0" brushRef="#br0" timeOffset="3996.07">22621 6225 13311 0,'0'0'0'0,"0"0"0"0,0 0 0 0,0 0 352 31,0 0 80-31,0 0 16 0,0 0 0 0,0 0-832 0,-1 8-144 0,1-1-48 0,0 0 0 0,1 1 368 16,4 1 64-16,-2 0 16 0,0 0 0 0,2 0 128 16,-2 1 0-16,0-1 0 0,1 0 0 0,0 0 0 15,-1 0 0-15,1 0 0 0,0 0 0 0,-1-1 0 16,-1-1-128-16,3 1 128 0,-2 0-128 0,2-1 304 16,-1 0 64-16,-1-1 16 0,2 1 0 0,-1-2 448 15,2 1 112-15,1 0 16 0,-1-2 0 0,-1 0-512 0,3-1-112 16,-3-1-16-16,2-1 0 0,0-1-192 0,0-1 144 0,2-2-144 15,-1-2 128-15,-1 0-128 0,2-2 0 16,1-1 0-16,-2 2 0 0,0-1 192 0,0 0 0 0,1-1 0 16,-1-1 0-16,-2-1-192 0,1 0-272 15,-3 0 64-15,-1 0 16 0,1 0 192 0,0 1 0 0,0 2 0 16,-4 7 160-16,0 0-160 0,0 0 0 0,0 0 0 0,0 0 0 0,0 0 0 16,4 9 0-16,-3 1 0 0,2 0 0 0,-1 1 0 31,-1 0 0-31,-1 1 0 0,1-2-176 0,1 0-368 31,0 0-80-31,4-1-16 0,5 8-5680 0</inkml:trace>
  <inkml:trace contextRef="#ctx0" brushRef="#br0" timeOffset="4577.84">23007 6288 6655 0,'-10'2'0'0,"10"-2"0"0,0 0 0 0,0 0 400 16,-6 2 96-16,6-2 16 0,0 0 0 0,0 0-320 16,0 0-48-16,0 0-16 0,0 0 0 0,0 0 208 15,0 0 48-15,5-2 0 0,2 0 0 0,0-1 256 16,2 0 48-16,1 0 16 0,-1-1 0 0,0 0 192 15,-1 2 64-15,2-1 0 0,0 0 0 0,0 0-208 0,0 1-48 0,-1-1 0 0,1 1 0 16,0 1-256-16,2 0-48 0,-2 1-16 0,-1 1 0 0,2 0-256 16,1 0-128-16,-3 0 128 15,0 1-128-15,1 0 0 16,-1 0 0-16,-1 2 0 16,-1 0 0-16,-1 2-272 0,-2 0-144 0,-2 1-32 0,3-1 0 0,-3-1 64 15,-2-5 0-15,0 7 0 0,-1 1 0 0,-4-2-208 0,1 0-48 0,-4 0 0 0,0-1 0 0,-2-1 416 16,-7-2 80-16,1 1 16 0,-2 1 0 0,-2-2 256 15,1-2 48-15,0 0 16 0,0 0 0 0,4-2 192 16,0-1 64-16,2-1 0 0,2 2 0 0,3-3-112 16,2 1-16-16,1-2 0 0,5 6 0 0,-3-7-96 15,4-1-32-15,4-1 0 0,3-1 0 0,2-1-192 16,5 0 0-16,0 1 0 0,2 2 0 0,1 2 0 16,3 2-256-16,0 0 48 0,-3 2 16 0,0 1 352 15,0 1 80-15,-5 1 16 0,0 1 0 0,-2 1 48 16,1 1 16-16,-1 2 0 0,-1 0 0 0,0 0-160 15,0 2-32-15,0 0 0 0,-1 1 0 0,0-1-128 16,0 0 0-16,0 0 0 0,0 0 0 0,-2 0 0 16,0 1-176-16,0-1 48 0,-3 0 0 0,1 0-208 31,-1-1-48-31,0 1 0 0,-1 0 0 0,-2-1-864 16,-1-1-176-16,0-6-48 0,-2 7 0 0,2-7-352 31,0 0-80-31,0 0-16 0,-10-5-1888 0</inkml:trace>
  <inkml:trace contextRef="#ctx0" brushRef="#br0" timeOffset="4907.16">23528 5967 6399 0,'-1'14'0'0,"0"-4"0"0,0 1 0 0,-1 4 256 16,-1 4 48-16,-1 6 16 0,2 8 0 0,-4 4-320 15,3 4-144-15,-1-2 16 0,-1-5 0 0,4-3 128 32,-2-4-128-32,-1-5 128 0,1-3-128 0,2-2-368 15,-1 0-64-15,0-2-16 0,0-1 0 0,0 1-304 0,0-1-64 0,0 0-16 0,-1-1 0 0,-1-1 672 16,0-2 128-16,1-2 32 0,-4-2 0 0,1-2 560 16,-2 0 112-16,-1-4 32 0,-2 0 0 0,-2-4 352 15,1-2 80-15,-1-2 16 0,1-2 0 0,1 0-416 16,1-2-80-16,2 0-16 0,0 1 0 0,3-2 208 15,0 0 48-15,2 0 0 0,3-3 0 0,2-2 0 16,5-6 0-16,3-5 0 0,4-4 0 0,9-6-768 47,7-3-256-47,6 2 0 0,76-26-5440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24:42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9711 3583 0,'0'0'0'0,"0"0"0"0,0 0 0 0,0 0 192 16,7-4 64-16,0-1 0 0,-1 1 0 0,0 1-112 16,-2-1-16-16,3 1 0 0,-7 3 0 0,5-4-128 15,2 1 0-15,-1 0 0 0,0 0 0 0,-6 3 0 16,4-4 128-16,-4 4-128 0,7-5 128 0,-7 5 368 16,5-4 64-16,-5 4 16 0,6-4 0 0,-6 4-64 15,0 0 0-15,0 0 0 0,0 0 0 0,0 0 320 16,4-5 48-16,-4 5 16 0,0 0 0 0,0 0-112 0,0 0-16 0,0 0 0 15,0 0 0-15,0 0-512 16,0 0-96-16,0 0-32 0,0 0 0 0,0 0 208 0,0 0 48 0,0 0 0 0,0 0 0 0,0 0-112 16,0 0-16-16,0 0 0 0,0 0 0 0,0 0 112 15,0 0 16-15,0 0 0 0,-4-4 0 0,4 4-64 16,0 0 0-16,0 0 0 0,0 0 0 0,0 0-320 16,0 0 0-16,0 0 0 0,0 0 0 0,0 0 176 15,0 0-48-15,0 0 0 0,0 0 0 0,0 0 0 16,0 0 0-16,0 0 0 0,0 0 0 0,0 0 64 15,0 0 0-15,0 0 0 0,0 0 0 0,0 0-64 16,0 0 0-16,0 0 0 0,0 0 0 0,0 0 64 16,0 0 0-16,0 0 0 0,0 0 0 0,0 0-192 15,7 0 0-15,-7 0 0 0,6 1-176 0,0 0 176 16,0 1 176-16,1-1-48 0,-2 2 0 0,-5-3 160 16,8-1 32-16,-2 1 0 0,0 2 0 0,-6-2-64 15,7 2 0-15,-2-1 0 0,2 0 0 0,-7-1-256 16,6 0 0-16,-6 0 0 0,7 2-144 0,-7-2 416 15,0 0 96-15,6 0 16 0,-6 0 0 0,6 0-384 16,-6 0 0-16,0 0 0 0,0 0-128 0,0 0 128 16,7 2 0-16,-2-1 128 0,2 0-128 0,-7-1 128 15,0 0-128-15,0 0 128 0,0 0-128 0,0 0 272 16,0 0-16-16,0 0 0 0,8 3 0 0,-8-3-256 16,0 0 0-16,0 0 0 0,0 0-144 0,0 0 144 15,0 0 176-15,0 0-48 0,0 0 0 0,0 0-128 16,3 6 0-16,-3-6 0 0,3 6 0 0,-3-6 128 0,0 0 0 15,1 6 0-15,-1-6 0 0,2 6-128 16,-2-6 128-16,0 0-128 0,0 6 128 0,0-6-128 0,2 6 0 0,-2-6 0 16,1 8 0-16,-2-2 288 0,-1 0 32 0,2-6 0 0,-2 8 0 0,1-2-320 15,-2 0 0 1,3-6 0-16,0 6 0 0,-3 1 0 0,-1-1 160 0,0 0-160 0,-1 2 128 16,2-1-128-16,0 0 0 0,-2 2 0 0,2 1 0 0,-1 1 0 15,-1 0 0-15,-1 0 0 0,-1 2 0 0,0 0 128 16,2 0 0-16,-2 1 0 0,2-1 0 0,-3 0 64 15,5-1 0-15,-4 0 0 0,2 0 0 0,-1-1-192 16,2-2 0-16,0 0 0 0,-2 0 0 0,2 0 0 16,-2-2 128-16,3-1-128 0,-3 0 128 0,4-1-128 15,-2 1 128-15,4-6-128 0,-5 6 128 0,1-1-128 16,0 1 128-16,4-6-128 0,-5 6 128 0,2-1-128 16,1 1 128-16,2-6-128 0,0 0 128 0,0 0-304 15,-5 6-64-15,5-6-16 0,0 0 0 0,0 0 416 16,0 0 80-16,0 0 16 0,0 0 0 0,0 0-256 15,0 0-160-15,0 0 32 0,0 0 0 0,0 0 128 16,7 3 176-16,-7-3-48 0,8 0 0 0,0 0 160 16,1 0 32-16,1-1 0 0,0-2 0 0,2-1-320 15,0 0-256-15,0-1 64 0,3 0 0 0,-2-1 192 16,1-1 160-16,-2 1-32 0,-1 1 0 0,1-3-128 16,0 1 0-16,-2 0 0 0,-1 0 0 0,1 0 0 15,2-1 128-15,-1 1-128 0,-2 0 128 0,1 1-128 16,1 0 0-16,-1 1 0 0,1 0 0 0,-2 1 288 15,1 0 32-15,-1 1 0 0,0 2 0 0,-2-1-112 16,0 1-16-16,0 1 0 0,-7 0 0 0,5 2-192 16,-5-2 0-16,7 2 0 0,-7-2 0 0,2 5 304 0,-2-5 16 15,2 7 0-15,-1 0 0 0,-2 1-320 0,-1-1 0 0,1 0 0 0,-2 1 0 0,-3-1 256 16,0 1 0-16,-2 0 0 0,-1-1 0 0,-1-1-256 16,4 0 0-16,-2-2 0 15,-1 1 0-15,0-1-144 16,3 1-96-16,-1-2-16 0,3 0 0 15,4-3-656-15,-8 4-144 0,0-4-32 0,2-1 0 16,-2-3-3472-16,0 0-704 0,3-5-144 16,0-4-3376-16</inkml:trace>
  <inkml:trace contextRef="#ctx0" brushRef="#br0" timeOffset="1814.61">15845 9652 2047 0,'0'0'0'0,"0"0"0"0,0 0 0 0,0 0 144 16,-6 1 48-16,6-1 0 0,0 0 0 0,0 0 192 15,0 0 64-15,0 0 0 0,0 0 0 0,0 0 48 16,-6-3 16-16,6 3 0 0,0 0 0 0,0 0 0 16,0 0 0-16,0 0 0 0,0 0 0 0,0 0 144 15,0 0 48-15,0 0 0 0,0 0 0 0,-3-7-112 16,3 7-16-16,0 0 0 0,0 0 0 0,0 0 64 16,0 0 0-16,0 0 0 0,0 0 0 0,0 0 48 0,-2-8 16 0,2 8 0 0,0 0 0 0,0 0-368 15,0 0-64-15,0 0-16 0,0 0 0 0,4-6 112 16,-4 6 16-16,0 0 0 0,4-4 0 0,-4 4-160 15,9-3-32-15,-2 0 0 0,-7 3 0 0,5-2 208 16,4 1 48-16,-2 1 0 0,-1-1 0 0,1 0-160 16,-2 1-32-16,3-1 0 0,-2 0 0 0,0 0 160 15,4 0 32-15,0-1 0 0,2 1 0 0,0-1-112 16,-1 0-16 0,1-1 0-16,1 1 0 0,0-1 0 0,0 0 0 0,-2 0 0 0,1-1 0 0,0 0-96 15,0 2-32-15,-2-1 0 0,-2 0 0 0,-1 1-192 16,2 0 0-16,-2 0 0 0,-7 2 0 0,5-2 0 15,-5 2 144-15,0 0-144 0,0 0 128 0,0 0 208 16,0 0 48-16,0 0 0 0,0 0 0 0,0 0-208 16,8-2-48-16,-8 2 0 0,0 0 0 0,0 0-128 15,0 0 0-15,0 0 0 0,0 0 0 0,0 0 128 16,0 0 0-16,2 5 0 0,-2-5 0 0,1 6-128 16,0 0-176-16,-1-6 48 0,1 7 0 0,-1-1 0 15,-2 1 0-15,0 0 0 0,1-1 0 0,-1 0 256 16,1 1 48-16,-2 0 16 0,1-1 0 0,2-6-192 15,0 7-176-15,0 0 48 0,0 1 0 0,0-2 0 16,0-6 0-16,0 6 0 0,1 1 0 0,1-1 128 16,2-1 176-16,-2 1-48 0,0 0 0 0,0 0-128 0,3 0 0 15,-5-6 0-15,2 7-176 0,0-1 176 0,3 1 0 16,-1-1 0-16,-2-1 0 0,1 1 0 0,1 0 0 16,-1 0 128-16,-1 1-128 0,0-1 0 0,2 0 0 0,-1 1 0 0,-2 1-128 0,1-1 128 15,0 1 176-15,1 0-48 0,-1 0 0 0,-1 0-128 16,0 1 0-16,-1 0 0 0,0 0 0 0,0 0 0 15,1 0 128-15,0-1-128 0,0 1 128 0,-1 1-128 16,0 0 0-16,-1 0 0 16,-1 0 0-16,1 0 0 0,0 0 0 0,-4-1 0 15,1 0 0-15,2-1 128 0,-1 1 0 0,-1 0 0 0,0 0 0 0,-2-2-128 16,0 0 0-16,-2-1 0 0,2 1-176 0,-2-1 176 16,0 1 0-16,-1-3 128 0,1 1-128 0,0-1 176 15,0 1-48-15,-1-2 0 0,3 0 0 0,-1 0-128 16,1 0 0-16,6-3 0 0,-6 3 0 0,6-3 240 15,-7 3 16-15,7-3 0 0,0 0 0 0,0 0-112 16,0 0-16-16,0 0 0 0,0 0 0 0,0 0-128 16,0 0 128-16,0 0-128 0,0 0 128 0,0 0 112 15,0 0 16-15,0 0 0 0,0 0 0 0,8-2-464 16,2-1-96-16,0 0-16 0,2-1 0 0,1 0 320 16,4-2 0-16,-2 0 0 0,0 0 0 0,0-2 0 15,-1 0 256-15,-2-1-64 0,1 0 0 0,0-1-192 16,0 0 0-16,-1 0 0 0,-1-2-160 0,1 0 288 15,0 1 48-15,-1 1 16 0,1 0 0 0,0 1-192 16,1 1 128-16,0 1-128 0,0 2 128 0,-3 0-128 31,-1 2-272-31,-1 0 64 0,-8 3 16 0,6-2-464 16,-6 2-96-16,0 0-16 0,0 0 0 0,0 0-352 16,0 0-80-1,0 0-16-15,-14-4-10880 0</inkml:trace>
  <inkml:trace contextRef="#ctx0" brushRef="#br0" timeOffset="14757.39">13548 10948 4863 0,'0'0'0'0,"7"-3"0"0,2 0 0 0,-2 1 256 15,0 0 48-15,1 2 16 0,1-1 0 0,-1-1 0 16,1 0 0-16,0 0 0 0,2 0 0 0,-2-1-160 16,0-1-32-16,0 1 0 0,2-1 0 0,0 1 0 15,1 2 0-15,0-2 0 0,2 0 0 0,3 0-128 0,-1 1 0 0,1-1 0 0,-1 2-176 0,-2-1 176 16,1 1 0-16,0-1 0 0,-3 1 0 15,1 0 0-15,-2 0 0 0,-2 1 128 16,0 0-128-16,-2 0 0 0,-2 0 0 0,-5 0 0 0,0 0 0 16,8 0 384-16,-8 0 0 0,0 0 0 15,0 0 0-15,0 0 144 0,0 0 48 0,0 0 0 0,0 0 0 0,-8 4-576 16,1-2 0-16,0 1 0 0,-2 1 0 0,-2-2 160 16,0 0-160-16,0 0 128 0,-1 0-128 0,-1 0 0 15,0-1 0-15,-2 1 0 0,3 1 0 0,-2 0 0 16,1-1 0-16,-2 1 192 0,4 0-64 0,-1-1 64 15,1 2 0-15,0 0 0 0,1-1 0 0,2 1-192 16,0 0 0-16,-1 0 0 0,1-1 0 0,1 0 0 16,0 2 128-16,-2-2-128 0,3 0 128 0,6-3-128 15,-7 5-272-15,7-5 64 0,-5 2 16 0,5-2 400 16,-8 3 96-16,8-3 16 0,0 0 0 0,0 0-320 16,0 0-144-16,0 0 16 0,0 0 0 0,-7 2 128 15,7-2-128-15,0 0 128 0,0 0-128 0,0 0-112 31,0 0-16-31,0 0 0 0,0 0 0 0,0 0-448 16,0 0-112-16,7 5-16 0,1 1 0 0,-3 1-912 0,2-1-192 0,-3-1-48 0,-4-5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8-30T14:19:02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10366 1834 0,'0'0'0'0,"0"0"0"0,3 9 0 0,-3-9 75 0,0 19 2 0,2 4-77 16,3 8 0-16,2 12 129 0,7 9 1 0,-11 2-130 16,4 5 0-16,-5 5 92 0,3 7 1 0,-3-5-93 0,-2 2 0 15,-2 1 27-15,0 2 1 0,-1-3-28 0,1-2 0 16,2-7 24-16,-5-2-1 0,3 4-23 16,-1 1 0-16,3-1 18 0,-9 1 0 0,4-3-18 15,3-5 0-15,-3-7 15 0,5-4 0 0,-7-5-15 0,4-5 0 0,-4-5 12 16,5-2-1-16,-5-5-11 0,2-2 0 0,3-5 9 15,-1-4 0-15,3-10-9 0,-12 14 0 0,12-14 7 16,-2 0-1-16,2 0-6 0,-7-14 0 0,7 14-1989 0</inkml:trace>
  <inkml:trace contextRef="#ctx0" brushRef="#br0" timeOffset="734.47">20820 10505 1494 0,'0'0'0'0,"0"0"0"16,-5-2 0-16,5 2 5 0,-2-3 0 0,2 3-5 16,-3-2 0-16,3 2 21 0,0-7-1 0,0 7-20 15,0 0 0-15,0 0 46 0,0 0 1 0,0 0-47 16,5 0 0-16,7 0 22 0,7 2 2 0,7 3-24 16,10-3 0-16,14-2 16 0,2-2 0 0,5 2-16 15,5-7 0-15,5 2 29 0,9 0 0 0,-3-2-29 16,1-5 0-16,2 1 30 0,5-1 1 0,0 0-31 15,0-2 0-15,9 2 44 0,3-2 0 0,0 2-44 0,2-2 0 16,2-3 53-16,-2 1 1 0,3 4-54 16,2-2 0-16,-3 2 61 0,3 0 2 0,3 0-63 0,-4 1 0 15,1-8 76-15,0 0 2 0,3 2-78 0,1-2 0 16,-4 0 69-16,5 8 2 0,-5-6-71 0,0 3 0 16,-3-5 58-16,-4 2 2 0,-3-1-60 0,1-1 0 0,-1 7 49 15,-2 0 1-15,-7 0-50 0,-3 0 0 0,-6 5 39 16,-6-4 0-16,-6 3-39 0,-8 4 0 0,-9 4 34 15,-7-5 1-15,-6 3-35 0,1-3 0 0,0 5 28 16,-9 0 0-16,-3 0-28 0,-3 0 0 0,-16 0 23 16,10 5 2-16,-10-5-25 0,2 2 0 0,-2-2 21 0,3 0 2 15,-3 0-23-15,0 7 0 0,0-7 20 0,0 10 0 16,0-10-20-16,-10 11 0 0,3 1 17 16,-3 2 1-16,3 3-18 0,0 2 0 0,-7 0 15 0,4-3 0 15,-1 5-15-15,3 8 0 0,4 4 13 0,1 2 0 16,1 1-13-16,2-1 0 0,0 3 14 0,2-3 0 0,3 3-14 15,5 0 0-15,-3 0 15 0,5 0-1 0,2-1-14 16,-5 1 0-16,1 0 14 0,-1 4-1 0,-6 6-13 16,1-3 0-16,1 6 13 0,-2-1 0 0,1 0-13 15,-4-3 0-15,5-2 14 0,-2-3-1 0,-3-2-13 16,-3-2 0-16,-6-2 10 0,-1-3 1 0,-2-3-11 16,-2 1 0-16,-5-3 8 0,-2-2 1 0,-1 5-9 15,-4 2 0-15,-7 5 8 0,-1-3 1 0,-6-2-9 16,-5-4 0-16,-10-6 6 0,-4-1-1 0,-13-1-5 15,-6 0 0-15,-13 0 5 0,-1-2-1 0,-18 0-4 0,1 0 0 16,-10-7 4-16,-2 0-1 0,-8-3-3 16,-4 5 0-16,-7 3 0 0,2-1 0 0,4 1 0 0,6-5 0 15,2 0 0-15,2-1 0 0,5 4 0 0,5-1 0 16,0 0-1-16,5 0 1 0,6 3 0 0,-1-1 0 16,4 1-2-16,2 2 0 0,1-1 2 0,6-3 0 0,11-6-2 15,8-2 0-15,6-4 2 0,1-3 0 0,11-3-1 16,1 1 0-16,8-5 1 0,0 0 0 0,9 2-1 15,1-7-1-15,-1 3 2 0,5-3 0 0,31 12-2473 16</inkml:trace>
  <inkml:trace contextRef="#ctx0" brushRef="#br0" timeOffset="2653.09">20137 9461 1695 0,'0'0'0'0,"0"0"0"0,10-2 0 0,-10 2 84 15,19-15 0-15,-19 15-84 0,26-18 0 0,-26 18 100 16,47-19 0-16,-25 14-100 0,4 0 0 0,3 5 83 16,-3-2 1-16,0 2-84 0,-5 0 0 0,-2 0 33 0,3 2 1 15,-6 3-34-15,3 4 0 0,0 6 21 16,8-4 1-16,-11 11-22 0,6 6 0 0,1 7 22 0,4 6 0 16,1 3-22-16,-7 1 0 0,3 3 23 0,-7 1-1 15,4 1-22-15,1-3 0 0,-3-5 21 0,-3-1 2 16,-1-1-23-16,-6-2 0 0,3-3 18 0,0 0 1 15,0-4-19-15,-10 0 0 0,1 0 13 0,1-1 1 16,-1-6-14-16,-6-5 0 0,-1-7 12 0,-1-1 0 0,5-11-12 16,-7 10 0-16,7-10 11 0,-5 5 0 0,5-5-11 15,-5-10 0-15,-4-2 8 0,4-2 1 0,5-7-9 16,-5-10 0-16,5-11 7 0,5-6 2 0,0 4-9 16,9 3 0-16,-2 6 8 0,7 2 1 0,2 2-9 15,-4 0 0-15,2 8 10 0,0-8 0 0,0 5-10 16,5 5 0-16,-3 7 12 0,8-5 0 0,-8 5-12 15,3 4 0-15,0-2 11 0,2 3 2 0,0 0-13 16,5 1 0-16,-5 4 9 0,3 4 1 0,2-7-10 16,-3 2 0-16,1 0 8 0,-1 0-1 0,1-2-7 15,-1 0 0-15,-2 0 6 0,-2-5 1 0,0 3-7 16,2-1 0-16,-2 1 3 0,-3 0 2 0,-2 4-5 0,-2-2 0 16,-10 0 2-16,-2 4 1 0,-5 3-3 0,7-2 0 15,-7 2 2-15,0-7 1 0,0 7-3 0,-5 0 0 16,5 0 2-16,-2 0 1 0,2 0-3 0,-24 19 0 0,0 2 4 15,-4 7 0-15,-1 3-4 0,3 0 0 0,5-3 6 16,-3 0-1-16,0 1-5 0,-2-1 0 0,5 0 9 16,2 1 1-16,0-3-10 0,0 2 0 0,2-9 13 15,3 0-1-15,9-3-12 0,-5-1 0 0,10-15 14 0,0 11 0 16,0-11-14-16,3 8 0 0,-3-8 11 0,7 4 2 16,-7-4-13-16,14 3 0 0,0-6 9 0,-2-1 0 15,7-6-9-15,3-4 0 0,4-5 5 0,0-5 2 16,-5 3-7-16,3-2 0 0,0 4 3 0,-3 0 1 15,-2 7-4-15,-2-5 0 0,-5 6 0 0,0 1 1 0,-3 5-1 16,-1-2 0-16,-8 7 0 0,9 0 0 0,-9 0 0 16,5 0 0-16,-5 0 0 0,5 7 0 0,-5-7 0 15,9 19 0-15,-4-2 0 0,2 2 0 0,-7 2 0 16,2 0 0-16,-2 3 0 0,0 2 0 0,5-7 0 16,-5 0 0-16,5-3 0 0,-3-9 1 0,-2-7-1 15,10 14 0-15,-10-14 1 0,9 15 1 0,-9-15-2 16,10 14 0-16,-10-14 3 0,16 14 0 0,-6-9-3 15,2-1 0-15,2-8 2 0,0-1 2 0,1 3-4 16,-6-8 0-16,5 1 2 0,-4-3 0 0,-3 0-2 16,7 0 0-16,-2-7 2 0,5 0 1 0,-3 1-3 15,-4-4 0-15,-8-1 2 0,3-3 0 0,-5 2-2 16,0-2 0-16,0 3 2 0,-5-1 1 0,0-2-3 0,-4 0 0 16,-3 2 5-16,7 1 1 0,-9 4-6 0,4 7 0 15,10 12 9-15,-14 0 1 0,14 0-10 0,-14 14 0 16,7 3 12-16,2 4 1 0,-7 7-13 0,0 8 0 0,-2 6 12 15,2 10 0-15,-2-7-12 0,7-2 0 0,2-6 14 16,5-4 0-16,5-2-14 0,-3 0 0 0,7 2 13 16,6-7 0-16,-1 2-13 0,3-2 0 0,2-2 10 15,7-5 0-15,-2-5-10 0,2-2 0 0,0-8 8 16,0-4 0-16,3-7-8 0,-3-4 0 0,7-13 7 0,3-4 0 16,-5-3-7-16,0-2 0 0,0-3 3 0,-8-1 1 15,3-6-4-15,5 1 0 0,-7-8 1 0,2 0 2 16,-4-2-3-16,-6-4 0 0,-1-10 0 0,1-5 1 15,3 2-1-15,-4 5 0 0,1 5 0 0,-4 5 1 0,0 5-1 16,0 6 0-16,-7 0 0 0,4 1 0 16,-4 14 0-16,4 9 0 0,-4 9 1 0,2 8 0 0,-7 2-1 15,15 12 0-15,-15-3 1 0,0 1 2 0,2 18-3 16,-2 5 0-16,2 19 3 0,3 9 1 0,-5 1-4 16,0 4 0-16,0-5 5 0,0-2 1 0,0 0-6 15,5-2 0-15,2 0 6 0,5-10 2 0,5 14-8 16,-1-11 0-16,3-15 8 0,-4-1 0 0,-4-16-8 15,4 6 0-15,1 0 8 0,6-1 1 0,-6-4-9 16,3 0 0-16,3-2 6 0,-3-3 2 0,-7-7-8 16,2-2 0-16,0-1 6 0,5-4 1 0,3-4-7 15,-1-3 0-15,1-8 4 0,4-1 2 0,0-15-6 16,-2 7 0-16,-1-6 2 0,-8-6 1 0,-1 10-3 0,-4-2 0 16,1 2 1-16,-1-5 2 0,-5 20-3 0,-1-4 0 15,4 6 1-15,-1-3 0 0,-7 12-1 0,4-5 0 0,-4 5 1 16,8-4 0-16,-8 4-1 0,2 0 0 15,-2 0 1-15,5 7 2 0,2 14-3 0,-5 0 0 0,1 8 3 16,-1 4 1-16,-2-14-4 0,0-3 0 0,0 1 4 16,0-3 0-16,0-14-4 0,0 14 0 0,0-14 4 15,5 12 0-15,-5-12-4 0,5 7 0 0,-5-7 3 16,4 5 1-16,11-3-4 0,-4-4 0 0,8-5 2 0,0-3 0 16,12-14-2-16,0 3 0 0,-7-7 1 0,2 2 1 15,-4 0-2-15,-6 2 0 0,1 3 0 0,2-3 1 16,-9 5-1-16,-1-2 0 0,3 0 0 0,-7 0 0 15,-3 11 0-15,0 1 0 0,-2 9 0 0,5-14 0 16,-5 14 0-16,0-5 0 0,0 5 0 0,0-5 0 16,0 5 0-16,0 0 0 0,0 0 0 0,0 7 0 15,0 24 0-15,-5 4 0 0,3-2 0 0,0 3 0 0,2-20 0 16,0-1 0-16,2 1 0 0,0-2 0 0,3-2 0 16,0 0 0-16,2 0 1 0,0-5 0 0,-7-7-1 15,12 16 0-15,-12-16 2 0,19 12 2 0,-12-5-4 16,5-2 0-16,-5 2 2 0,8-7 1 0,-4 0-3 15,8 0 0-15,-9 0 4 0,4-7 0 0,10-10-4 16,0-1 0-16,-5-6 5 0,0-2-1 0,5-7-4 16,-8 5 0-16,6-6 3 0,-1 1 2 0,-4 3-5 15,2-1 0-15,-5-2 3 0,-4 0 1 0,1 5-4 0,4 2 0 16,-3 2 2-16,0 3 0 0,-12 21-2 0,11-14 0 16,-11 14 1-16,15-10 1 0,-15 10-2 0,12-5 0 15,-12 5 2-15,14 0 0 0,3 7-2 0,2 5 0 16,0 7 0-16,0 5 1 0,-8 2-1 0,4 2 0 15,-3-4 0-15,0-1 0 0,-8 3 0 0,1 3 0 16,-5-1 0-16,0 0 0 0,-7-2 0 0,5 3 0 0,-10-10-3 16,0 4 0-16,-3-2 3 0,-1 1 0 0,16-22-2527 15</inkml:trace>
  <inkml:trace contextRef="#ctx0" brushRef="#br0" timeOffset="2818.26">22589 9085 2198 0,'0'0'0'0,"0"0"0"15,-7 8 0-15,7-8 0 0,-7 16 0 0,0-4 0 16,0-5 0-16,0 5-2 0,-5-5 1 0,2 2 1 16,-2 1 0-16,12-10-1647 0</inkml:trace>
  <inkml:trace contextRef="#ctx0" brushRef="#br0" timeOffset="3503.05">21769 11095 1871 0,'0'0'0'0,"0"0"0"0,0 0 0 16,0 0 126-16,0 0 1 0,0 0-127 0,0 0 0 15,0 0 182-15,2-4-1 0,-2 4-181 16,7 4 0-16,-7-4 109 0,15 7 0 0,-15-7-109 0,23 19 0 16,-23-19 29-16,22 38 2 0,-13-12-31 0,-6 0 0 0,-1 0 28 15,-2 2 0-15,0 5-28 0,5 8 0 0,-5-4 22 16,2 8 2-16,0-2-24 0,1-3 0 0,-1 2 18 16,3-6 1-16,-3 2-19 0,-2-8 0 0,0 1 15 0,0-5 1 15,-2-2-16-15,-3-3 0 0,3-5 11 0,-1-4 2 16,1-2-13-16,0-3 0 0,2-7 9 0,-5 9 0 15,5-9-9-15,0 5 0 0,0-5 5 0,0 2 1 16,0-2-6-16,5-11 0 0,-5 11-2242 0</inkml:trace>
  <inkml:trace contextRef="#ctx0" brushRef="#br0" timeOffset="3647.06">22175 11084 1960 0,'0'0'0'0,"0"0"0"15,0 0 0-15,0 0 0 0,0 0 1 0,0 0-1 16,0 0 0-16,0 0-3 0,0 4-1 0,0-4 4 16,0 7 0-16,0-7-50 0,5 12-1 0,-5-12 51 15,0 12 0-15,0-12-1390 0</inkml:trace>
  <inkml:trace contextRef="#ctx0" brushRef="#br0" timeOffset="4140.6">23127 10691 1507 0,'0'0'0'0,"0"0"0"0,0 0 0 0,0 0 16 16,0 0 1-16,0 0-17 0,5-2 0 0,-5 2 46 15,4 0 1-15,-4 0-47 0,3 0 0 0,-3 0 86 0,-3-2 0 16,3 2-86-16,-7-5 0 0,7 5 36 0,-12-5 0 15,0 3-36-15,-7 2 0 0,-12-5 22 0,1 3 2 16,-4 2-24-16,10 0 0 0,-2-3 44 0,5 3 1 16,-1 5-45-16,3 0 0 0,-4 2 56 0,4 5 0 15,0 2-56-15,-8 0 0 0,-1 5 53 0,-3 2-1 16,0 3-52-16,5 2 0 0,0 2 47 0,2 3 2 0,0 0-49 16,5-5 0-16,3 0 42 0,4 0 1 0,-3-3-43 15,6 1 0-15,6-3 33 0,6-2-1 0,4 0-32 16,-2-3 0-16,7 1 25 0,-3 2-1 0,10-7-24 15,0-1 0-15,5 1 20 0,2 0 0 0,0-2-20 16,3-3 0-16,4 2 22 0,5-4 1 0,-2 2-23 16,-3-5 0-16,0 1 23 0,-4-1 2 0,2 3-25 15,5 2 0-15,-3 5 34 0,5-5-1 0,-5 0-33 16,-4 0 0-16,-5 2 38 0,-1-4 2 0,-8 2-40 16,1-2 0-16,-16-5 41 0,10 7 2 0,-10-7-43 15,0 12 0-15,0-3 37 0,0 1 0 0,-10 1-37 0,-9 8 0 16,-9 7 34-16,-6 3-1 0,-8 1-33 0,-1 1 0 15,-10-7 23-15,-4 2-1 0,-2 2-22 16,-10 0 0-16,-2 1 16 0,-3 1-1 0,-7-6-15 0,-9-12 0 16,90-12-2328-16</inkml:trace>
  <inkml:trace contextRef="#ctx0" brushRef="#br0" timeOffset="6772">20791 15361 1733 0,'0'0'0'0,"0"0"0"0,-7-5 0 0,7 5 64 0,-7-7 0 16,7 7-64-16,-5-14 0 0,5 14 117 0,-12-24 1 16,12 24-118-16,-19-38 0 0,19 38 74 0,-12-42 0 15,12 42-74-15,-21-43 0 0,21 43 31 0,-21-42 1 16,21 42-32-16,-15-31 0 0,15 31 18 0,-14-14 1 15,14 14-19-15,-10-12 0 0,10 12 14 0,-9-2 1 0,9 2-15 16,-10 0 0-16,10 0 10 0,-14 0 1 0,14 0-11 16,-19 9 0-16,19-9 8 0,-19 26 0 0,19-26-8 15,-17 33 0-15,17-33 10 0,-7 33 1 0,7-33-11 16,-7 38 0-16,7-38 16 0,-14 43 1 0,9-20-17 16,-2 1 0-16,7 2 22 0,7-5 1 0,-7 7-23 15,0 3 0-15,0 5 28 0,3-6 0 0,-3 6-28 16,0 1 0-16,0 1 31 0,0 5 2 0,2-3-33 15,3-2 0-15,-3 2 30 0,-2-5 2 0,0 1-32 16,0-3 0-16,0-5 23 0,0 0 2 0,2-9-25 16,3 0 0-16,-5-2 17 0,3-3 1 0,-3-14-18 15,0 12 0-15,0-12-2081 0</inkml:trace>
  <inkml:trace contextRef="#ctx0" brushRef="#br0" timeOffset="7563.48">20703 14947 1507 0,'0'0'0'0,"0"0"0"0,-7-2 0 0,7 2 7 0,-9-2 1 16,9 2-8-16,-5-3 0 0,5 3 10 0,-5-2 2 16,5 2-12-16,-2-5 0 0,2 5 57 0,-7 0 0 15,7 0-57-15,-3 0 0 0,3 0 27 0,-5 0 1 16,5 0-28-16,5 0 0 0,-5 0 19 0,7 0 1 0,0 0-20 15,17-7 0-15,9 2 33 0,15-2-1 0,-3-2-32 16,3-1 0-16,2-1 31 0,2-1-1 16,3 0-30-16,2 0 0 0,5-4 33 0,7 2-1 0,0-5-32 15,2 0 0-15,5-3 32 0,3-1 0 0,-1 2-32 16,3 2 0-16,5 0 24 0,-1-2 0 0,-2-1-24 16,3-1 0-16,0-1 19 0,2-7 2 0,2 5-21 15,-2 0 0-15,5-2 15 0,2 0 2 0,-2 4-17 16,2 3 0-16,-7 4 18 0,0-4 0 0,-2 2-18 15,-6 3 0-15,1 4 20 0,-2 2 0 0,-6 1-20 16,-1-1 0-16,-8 3 23 0,-2-4-1 0,-3 6-22 16,-4 5 0-16,-5 5 19 0,0 2 2 0,-3 0-21 15,-8 0 0-15,-11-2 14 0,1-1 1 0,-6 3-15 0,-4 3 0 16,-4 2 14-16,-3 4 1 0,-8-2-15 0,4-2 0 16,-4 2 21-16,-4-7 2 0,3 8-23 0,4 6 0 0,-5 0 29 15,3 5 0-15,0 0-29 0,-1-2 0 0,1-5 36 16,2-3 0-16,-4 3-36 0,1 2 0 0,1 0 47 15,2 1 1-15,-4 1-48 0,4 3 0 0,5 0 44 16,4 3 1-16,-4 6-45 0,3 3 0 0,1 0 42 16,3 7-1-16,-2 2-41 0,-3 0 0 0,5 0 43 15,3-2-1-15,-6 0-42 0,1-2 0 0,4-1 40 16,-4-2-1-16,0-2-39 0,-3 0 0 0,0 0 31 0,0-1 2 16,-2-1-33-16,-2-3 0 0,-1-2 27 0,-4-3 0 15,0-2-27-15,-3 5 0 0,-2-5 21 0,0 2 0 16,-2-2-21-16,-3-3 0 0,0-1 15 0,-7-3 1 15,1-5-16-15,-8-2 0 0,-3-1 11 0,-9-1 0 16,0-5-11-16,-2-3 0 0,-3 0 7 0,1-2 0 0,-3-2-7 16,-12 0 0-16,-5-3 4 0,-5 2 2 0,-1-4-6 15,-8 3 0-15,-7-1 3 0,-3 0 2 0,-7 5-5 16,-2 3 0-16,-7 4 3 0,-5 0 0 0,-4 5-3 16,-3 4 0-16,-3 1 2 0,-4 6 2 0,-7-4-4 15,-3 5 0-15,-2 2 0 0,-9 2 0 0,4 0 0 16,2-2 0-16,-4 0-1 0,0 0 1 0,2 3 0 15,5-6 0-15,2 1-4 0,5 2 2 0,15-5 2 16,4 3 0-16,12-3-3 0,7 0-1 0,0-2 4 16,5-5 0-16,7-2-2 0,5-2 1 0,9-1 1 15,5-9 0-15,10 0-1 0,9 0 1 0,5 0 0 16,-3 0 0-16,5-5-1 0,1 5 1 0,8-7 0 16,6 0 0-16,9 7-2393 0</inkml:trace>
  <inkml:trace contextRef="#ctx0" brushRef="#br0" timeOffset="8461.15">20140 14293 1532 0,'0'0'0'0,"0"0"0"16,0-16 0-16,0 16 85 0,0-29-1 0,0 29-84 16,-3-33 0-16,3 33 115 0,-7-30 1 0,7 30-116 15,-7-26 0-15,7 26 92 0,-5-36 0 0,3 10-92 0,-5 5 0 16,-5-3 26-16,2-2 1 0,1 7-27 0,-1 1 0 16,1 6 24-16,-1 5 2 0,-4 4-26 0,7 1 0 15,-5 2 32-15,-5 2 0 0,3 3-32 0,0 0 0 0,-5 4 30 16,-3 3 1-16,3 7-31 0,-2 4 0 15,2 8 39-15,4 5 1 0,-1-3-40 0,6-7 0 0,-2 0 50 16,5-5-1-16,0 0-49 0,7-2 0 0,0-2 45 16,5-3 0-16,-3-2-45 0,3-1 0 0,2 4 29 15,5-1 0-15,2-2-29 0,3-1 0 0,4 1 21 16,6 2-1-16,-4-7-20 0,1-2 0 0,7-5 10 16,0-5 0-16,5 1-10 0,-5-3 0 0,2-3 6 15,3-2-1-15,-8-2-5 0,1 0 0 0,-6 0 2 0,-1-3 1 16,2 1-3-16,-1 2 0 0,-8-5 1 0,1 7 1 15,3 0-2-15,-7 3 0 0,-12 9 1 0,14-15 0 16,-14 15-1-16,17-7 0 0,-17 7 4 0,14 0 0 0,-14 0-4 16,15 0 0-16,-15 0 8 0,4 10 1 0,1 2-9 15,5 4 0-15,2 8 17 0,-1 2 1 0,1 2-18 16,0-4 0-16,-7 4 24 0,5 5 1 0,-1-2-25 16,3-5 0-16,2 2 27 0,-7 3 0 0,8-10-27 15,-1 0 0-15,7-2 22 0,3-7 1 0,-3-5-23 16,-1-4 0-16,-4-3 16 0,1-5 0 0,-8 0-16 15,10-7 0-15,-9-7 12 0,9 0 0 0,-5-4-12 16,5-13 0-16,5-6 6 0,-3-8 0 0,1-4-6 16,-3-3 0-16,-5-2 1 0,-2-2 1 0,0-1-2 15,0-8 0-15,-7-4 0 0,2-4 0 0,2 5 0 16,-9 9 0-16,-7 3-2 0,2 0 2 0,1 6 0 0,1 1 0 16,1 0-1-16,-3 4 0 0,-2 0 1 0,0 3 0 15,0 5 0-15,2 2 0 0,2 9 0 0,1 10 0 16,-3 11 1-16,3 8 0 0,2 2-1 15,7 14 0-15,-2 3 7 0,0 1 0 0,4 13-7 0,3 12 0 0,2 13 14 16,8 10 1-16,-3 1-15 0,0-1 0 0,-5-3 20 16,5 1 0-16,-2 2-20 0,2 3 0 0,0-1 22 15,7 3-1-15,-7-9-21 0,5-3 0 0,2-7 16 16,2-5 1-16,3-2-17 0,-2 0 0 0,-5-1 12 16,-1 1 0-16,1-4-12 0,0-6 0 0,-3-4 9 0,-2-1 0 15,5-11-9-15,-5-2 0 0,-19-17-2424 0</inkml:trace>
  <inkml:trace contextRef="#ctx0" brushRef="#br0" timeOffset="8942.91">21883 13471 2009 0,'0'0'0'0,"0"0"0"16,7-12 0-16,-2-2 86 0,2 0 0 16,0 7-86-16,-2 0 0 0,-5 7 149 0,2-5 1 0,-2 5-150 15,0 5 0-15,0-5 93 0,0 5 1 0,0-5-94 16,0 21 0-16,0 7 29 0,0 5 1 0,0 8-30 15,0 1 0-15,3 1 23 0,-1 4-1 0,5 5-22 16,-7 0 0-16,0 2 19 0,2 5 2 0,6-5-21 16,-1-4 0-16,-3-5 13 0,4-5 2 0,-1 0-15 15,0-9 0-15,-2-3 10 0,-1-2 1 0,-1-5-11 16,-3-2 0-16,0-5 4 0,0-4 1 0,0-10-5 16,-7 9 0-16,7-9 0 0,-5 3 1 0,5-3-1 0,-12-7 0 15,2 0-4-15,1-5 0 0,2-7 4 0,2-12 0 16,-14-4-32-16,5-5-1 0,2-10 33 0,5-4 0 0,-3-5-65 15,5-3 0-15,1-2 65 0,4 3 0 0,0 7-66 16,0 2 1-16,2 7 65 0,3 5 0 0,2 7-41 16,-2 7 2-16,2 7 39 0,0 0 0 0,-2 7-26 15,0 5 0-15,-5 7 26 0,2-5 0 0,-2 5-3 16,5-7 1-16,-5 7 2 0,12-5 0 0,-3 5 1 16,3-7 0-16,5 5-1 0,-3 0 0 0,5-1 16 15,2 3 1-15,-6 0-17 0,-4 0 0 0,-11 0 41 0,10 0 1 16,-10 0-42-16,5 3 0 0,-5-3 51 0,0 11 2 15,-5-3-53-15,-5 10 0 0,-9 11 47 0,-4 6 1 16,-3-2-48-16,2-2 0 0,-7-3 40 0,-2-2 0 16,-1 0-40-16,6 3 0 0,-1-1 31 0,-4 0 1 15,2 1-32-15,5-1 0 0,7 0 20 0,0 1 1 0,4-8-21 16,6-7 0-16,9-14 15 0,-5 2 1 0,10-13-16 16,2-6 0-16,-7 17-2199 0</inkml:trace>
  <inkml:trace contextRef="#ctx0" brushRef="#br0" timeOffset="9624.41">22570 12692 2110 0,'0'0'0'0,"0"0"0"16,-7 7 0-16,7-7 33 0,-7 19 1 0,5-3-34 0,-1 6 0 15,3 11 107-15,3 0 2 0,-1 7-109 0,3-5 0 16,0 6 103-16,-1 1 2 0,1 5-105 0,-5 8 0 15,7-1 36-15,-2 7 0 0,-3-2-36 0,5-2 0 0,5 0 22 16,-5-3 2-16,3-4-24 0,2-1 0 0,-3-2 20 16,6-4 0-16,-6 0-20 0,1-3 0 0,2-3 13 15,-5 1 2-15,2-2-15 0,1-6 0 0,-1-1 10 16,1-3 1-16,-1-7-11 0,-6-5 0 0,-3-14 1 16,2 4 2-16,-2-4-3 0,0 0 0 0,0 0-4 15,0 0 1-15,0 0 3 0,0-11 0 0,0-6-18 16,5-6 0-16,-5-6 18 0,5-9 0 0,4-4-19 0,-2-8 0 15,3 3 19-15,2 5 0 0,-3-1-17 0,10 5 1 16,-5 3 16-16,3-8 0 0,0 1-7 0,-1-1 0 16,1 5 7-16,0 5 0 0,-3 5-1 0,3 4 0 15,-6 6 1-15,-3 3 0 0,-8 15 1 0,14-11 0 16,-14 11-1-16,9 7 0 0,1 0 7 0,-1 2 0 0,1 8-7 16,4 6 0-16,-4 3 14 0,2 10-1 0,-1-6-13 15,-8 1 0-15,-1-5 16 0,1 2 1 0,1 1-17 16,6-3 0-16,-1-3 16 0,-1 1-1 0,6-3-15 15,-9 1 0-15,4-4 16 0,3-3 1 0,-5-4-17 16,7 1 0-16,-2 0 14 0,-2-7 1 0,2 2-15 16,0 0 0-16,2-7 12 0,-5 2 2 0,3-2-14 15,0-2 0-15,-12 2 10 0,10-12 0 0,-6 5-10 16,4-5 0-16,-6-4 8 0,3 2 0 0,-5-10-8 16,-3-2 0-16,1-7 12 0,-8-5 0 0,-1 3-12 15,1 2 0-15,-4 0 16 0,2-1 1 0,-5 4-17 0,-2-1 0 16,7 3 18-16,-4 4 0 0,4 5-18 0,5 5 0 15,7 14 18-15,-12-12 1 0,12 12-19 0,-3 5 0 0,3-5 20 16,0 7 1-16,0 7-21 0,5 7 0 0,5 13 21 16,-3 6-1-16,5-3-20 0,4-3 0 0,-1-6 17 15,8 0 1-15,-1-2-18 0,6-2 0 0,-2-3 12 16,10 0 1-16,-3-2-13 0,-2-5 0 0,5 3 11 16,-5-3-1-16,9 3-10 0,-4-1 0 0,9-2 9 15,-2 3 0-15,0 2-9 0,0-7 0 0,-8-1 9 0,-1 1 0 16,-3 0-9-16,-3 0 0 0,3-3 7 0,-2-2 2 15,-3 3-9-15,-2-1 0 0,-8 1 7 0,1-6 1 16,-8-1-8-16,-6-3 0 0,-3 0-2455 0</inkml:trace>
  <inkml:trace contextRef="#ctx0" brushRef="#br0" timeOffset="10742.47">22159 14784 1557 0,'0'0'0'0,"0"0"0"0,-7-2 0 15,7 2 2-15,-5-2 2 0,5 2-4 0,-10-5 0 16,10 5 12-16,-16-5 0 0,16 5-12 0,-19-7 0 0,19 7 100 16,-26-9 1-16,26 9-101 0,-27-5 0 0,27 5 42 15,-23 0 0-15,23 0-42 0,-24 0 0 0,24 0 30 16,-22 2 0-16,22-2-30 0,-23 17 0 0,23-17 56 16,-29 28 0-16,29-28-56 0,-33 52 0 0,14-21 54 15,-5 11 0-15,10 1-54 0,-5 7 0 0,2 4 55 16,5 5 0-16,-7-2-55 0,5-3 0 0,2-7 55 15,-2 3 1-15,2-1-56 0,2 1 0 0,-4 2 54 0,-5 0 1 16,5-3-55-16,-1 6 0 0,6-3 50 0,-1 2 1 16,-6-4-51-16,4-1 0 0,-7-11 40 0,2-3 2 15,3 1-42-15,2-3 0 0,3-2 38 0,1-5 1 16,4-5-39-16,-6-5 0 0,5-6 30 0,1-8 2 16,4-2-32-16,-3 5 0 0,3-5 23 0,-2 0 1 0,2 0-24 15,2-9 0-15,1-3 16 0,1-7 1 0,3-10-17 16,5-6 0-16,5-17 12 0,2-7 0 0,0-2-12 15,0-1 0-15,0-2 9 0,-2-2 0 0,-3 0-9 16,0 7 0-16,3 2 1 0,-3 6 2 0,5-1-3 16,-7 0 0-16,5 2 0 0,2 3 0 0,-5 2 0 15,8 2 0-15,-6-1-5 0,6 1 1 0,-3 8 4 16,-3 4 0-16,-1 7-9 0,-1 5 0 0,0 3 9 16,-2-1 0-16,-3 3-10 0,-1 5 1 0,1 2 9 15,1 4 0-15,-1 3-8 0,5 0 0 0,-4 0 8 16,2 0 0-16,0 0-1 0,0 0 0 0,2 3 1 15,3 11 0-15,4 7 1 0,3 5 1 0,-1 2-2 0,-1 5 0 16,-8 3 12-16,8 2 2 0,-3-1-14 0,0 1 0 16,-3-5 29-16,1 3 0 0,-3-1-29 0,5 3 0 0,-5 0 36 15,3 2 0-15,2-5-36 0,-5 3 0 0,5 0 31 16,3 0 1-16,-8 2-32 0,-2 0 0 0,-2-2 21 16,-1 4 2-16,1 1-23 0,-8-1 0 0,-2-6 14 15,0-1 2-15,2-2-16 0,-2-4 0 0,-2-6 11 16,0-2 0-16,2-4-11 0,0-5 0 0,0-12 6 15,0 12 0-15,0-12-6 0,0 2 0 0,0-2-2397 0</inkml:trace>
  <inkml:trace contextRef="#ctx0" brushRef="#br0" timeOffset="11108.55">21669 15491 1796 0,'0'0'0'0,"0"0"0"16,-7 9 0-16,7-9 21 0,-17 7 1 0,17-7-22 16,-12 10 0-16,12-10 36 0,-2 9 0 0,2-9-36 15,0 7 0-15,0-7 175 0,0 5 1 0,0-5-176 16,7 5 0-16,-7-5 30 0,2 4 2 0,-2-4-32 0,15 0 0 15,-4-4 37-15,11-3 1 0,2 2-38 0,9-9 0 16,0-3 60-16,8-4 1 0,-1 2-61 0,1 2 0 16,-11 3 56-16,1 0 0 0,3 0-56 15,-3 2 0-15,-5 7 53 0,2-4 0 0,-2 2-53 0,-2 0 0 16,-2 2 49-16,-1 5 2 0,-4-2-51 0,-1 2 0 16,-1-5 43-16,-3 3 1 0,-1 2-44 0,-3 0 0 0,-8 0 54 15,14 0 1-15,-14 0-55 0,14-5 0 0,-14 5 50 16,7-5 2-16,-7 5-52 0,7-5 0 0,-7 5 35 15,7-4 0-15,-7 4-35 0,0-5 0 0,0 5-2405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5:26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20137 12600 9727 0,'-12'-4'0'0,"4"0"0"0,-2 0 0 0,-1-1 768 16,1 1 144-16,0-2 48 0,2 1 0 0,-1-1-960 16,1-2 0-16,-1 1 0 0,2 0-224 0,0-1 80 15,0 0 16-15,0 0 0 0,0 0 0 0,2 0 128 16,-1 0-128-16,3 0 128 0,-2 2-128 0,2-1 560 16,3 7 112-16,-5-6 32 0,5 6 0 0,-5-5-160 15,5 5-32-15,0 0 0 0,0 0 0 0,0 0 112 0,0 0 16 0,0 0 0 16,0 0 0-16,-4 6-512 0,0 4 0 0,2 3 0 0,3 5 0 0,1 1 352 15,0 5 176-15,1-1 48 0,0 2 0 0,2-1-576 16,-1-1 0-16,3 1 0 0,-2 0 0 0,3 3 160 16,1 3 128-16,1 10 32 0,0 9 0 0,2 4-320 15,1 2 0-15,1-4 0 0,-2-6 0 0,1 9 0 16,1 13-144-16,-2 1 16 0,1 1 0 0,-1-6 256 16,-1-5 48-16,-1 6 16 0,-1 8 0 0,-2-5 256 15,-1-6 48-15,-3-9 16 0,-1-7 0 0,-1-2-64 16,-1 0 0-16,-1 4 0 0,-1 3 0 0,0-4-96 15,-4-4-32-15,3-7 0 0,-2-7 0 0,-1-6-560 32,0-3-112-32,0-5-32 0,1-1 0 0,-2-4-1424 15,-2-4-304-15,0-3-48 0,0-3-16 0,0-5-1120 16,-2-3-224-16,-3-9-64 0,0-10 624 0</inkml:trace>
  <inkml:trace contextRef="#ctx0" brushRef="#br0" timeOffset="826.12">19843 12625 18943 0,'11'-3'0'0,"-3"1"0"0,0 0 0 0,2 0 816 0,2-1 160 0,1 0 48 0,1 1 0 0,2 1-576 16,0-2-96-16,5 0-32 16,4 0 0-16,9-3-320 0,8 0 0 0,3-2 0 0,6-2 0 0,-4-2 176 15,-4 0-48-15,2-2 0 0,3-1 0 0,12-2-128 16,9-1 0-16,-5 0 0 0,-7 3 0 0,2 0 240 16,7-1 16-16,6 4 0 0,5 2 0 0,-8 0-112 15,-8 0-16-15,9 0 0 0,10 0 0 0,-2 0 160 16,-3 1 32-16,-3 1 0 0,0 1 0 0,6-1-320 15,6 0 160-15,-9 1-160 0,-9 0 128 0,8 1-128 16,11 1 0-16,-8-2 0 0,-8-1-176 0,-2 2 176 16,2 0 0-16,2 2 128 0,6-1-128 0,-10 0 128 15,-8-1-128-15,-1 0 128 0,1 4-128 0,6-3 0 16,2 0 0-16,-6 0 0 0,-12 2 0 0,-4 1 0 16,-5-1-240-16,2 0 48 0,4 2 0 0,0 0 192 15,0 1 0-15,-6 0 0 0,-6 0 160 0,-6 1-32 16,-3 0 0-16,-7 2 0 0,-2 1 0 0,-4-1 0 15,0 2 0-15,-2 1 0 0,-3 1 0 0,0 0 64 16,-2 1 0-16,0-1 0 0,-1 2 0 0,0 0 96 16,0 0 32-16,-1 0 0 0,2 2 0 0,-1 0-64 15,-2 2 0-15,1 0 0 0,4 0 0 0,-4 4-256 16,2 4 0-16,-2 6 0 0,4 7-144 0,-1 7 144 16,2 6 0-16,0-4 128 0,2-4-128 0,-1-2 0 31,2-1 0-31,1 3 0 0,2 7-128 0,-1 7-256 0,1 6-64 0,-1-7 0 0,1-7 0 0,0-5 64 0,-1-1 0 0,0 1 0 15,-1 5 0-15,-2 6 384 0,0 7 0 0,-2-6 0 0,-1-8 0 16,0-5 0-16,-4-5 0 0,2-3 0 0,-2-4 128 16,-3 2 0-16,3 4 0 0,-1 0 0 0,-2 0 0 0,-3-4 192 15,1-2 64-15,0-4 0 0,-2-4 0 0,-2-5-64 16,-2-1 0-16,-3-3 0 0,-2-2 0 0,-4-3-96 31,-5-2-32-31,-7-3 0 0,-5-2 0 0,-2-1-560 16,-2-2-112-16,3 0-32 0,2-2 0 0,-6 0-96 15,-8-1-32-15,-12-1 0 0,-11 2 0 0,1 2 160 0,10 1 32 0,-13 2 0 16,-14 4 0-16,0 2 144 0,7 1 48 0,-11 3 0 0,-10 4 0 0,4 0 256 16,6 2 256-16,-8-2-64 0,-12 0 0 0,9 1 720 15,10 1 144-15,-8 0 32 0,-10-3 0 0,10 2-256 16,11 2-64-16,-4 1 0 0,-8 1 0 0,11 1-512 16,15 0-96-16,-3 0-32 0,-3 0 0 0,4-2-128 15,8-1 128-15,9-3-128 0,9-1 128 0,4-3-128 47,-2-2-272-47,2-1 64 0,-24-15-13232 0</inkml:trace>
  <inkml:trace contextRef="#ctx0" brushRef="#br0" timeOffset="1907.02">22044 12635 16127 0,'-8'-8'0'0,"2"2"0"0,-2-1 0 0,0-2 608 16,2-1 128-16,-2-3 32 0,-1 0 0 0,0-2-576 16,0 2-192-16,0-1 144 0,0 3-144 0,-1 0-224 15,0 2-128-15,1 1-32 0,1 0 0 0,-1 4 208 16,0 0 48-16,-1 2 0 0,2 2 0 0,0 2 128 15,0 2 0-15,-1 2 128 0,3 2-128 0,-2 5 128 16,-1 3-128-16,2 3 128 0,1 3-128 0,-3 0 272 16,0 3-16-16,2-1 0 0,0 1 0 0,-1 0 160 15,0 2 32-15,1 2 0 0,0 3 0 0,2 7 304 16,-1 7 64-16,3-1 16 0,3-4 0 0,-1-5-512 16,1-5-112-16,1-6-16 0,2-3 0 0,2-5-192 15,-2-3-256-15,-1-2 48 0,2-3 16 0,1-2 192 16,4-2 256-16,-1-1-48 0,-2-2-16 0,4-2-192 15,-2 0 0-15,1-4 0 0,-1-1 0 0,3-3 0 16,0-2 144-16,3-2-144 0,0-1 128 0,2-4 0 16,2-1 0-16,1-4 0 0,-2-5 0 0,2-6-128 15,-1-3-176-15,-2 3 48 0,-3 3 0 0,-2 4 128 16,0 4 0-16,-1 5 128 0,-3 4-128 0,-2 3 0 16,0 2-128-16,-2 1 0 0,-3 7 0 0,0 0 304 15,0 0 64-15,0 0 16 0,0 0 0 0,0 0-256 16,0 0-160-16,-8 4 32 0,0 3 0 0,2 4 0 15,-2 4 0-15,0 3 0 0,3 3 0 0,1 2 128 0,-1 1 0 16,4 0 128-16,2 0-128 0,1-3 0 31,3-2-128-31,1-2 0 0,3-1 0 0,1-4-368 0,1-2-64 0,0-2-16 0,1 0 0 0,2-3 320 0,0 0 48 0,0-2 16 16,-2 0 0-16,1-2 192 0,-1-3-144 0,4 0 144 0,-2 0-128 0,0 0-112 16,3-3-16-16,-1-1 0 0,3-1 0 0,0-4 464 15,-1-3 96-15,2-4 16 0,-1-2 0 0,0-5-160 16,-1-3-32-16,-3 0 0 0,-1 0 0 0,-4 3 160 15,-3 4 32-15,-2 1 0 0,-4 3 0 0,-3 1 304 16,-3 4 64-16,-2 1 16 0,-2 3 0 0,-2 1-368 31,0 1-64-31,-2 2-16 0,0 1 0 0,-1 1-768 16,-1 2-144-16,-3 1-48 0,2 2 0 0,-2 3-816 31,3 4-160-31,0 0-48 0,-7 11-6272 0</inkml:trace>
  <inkml:trace contextRef="#ctx0" brushRef="#br0" timeOffset="2492.66">22521 12625 21759 0,'2'10'0'0,"-2"-2"0"0,2 0 0 0,-2 3 304 16,1 2 64-16,0 1 16 0,1 0 0 0,0 2-208 15,2 1-48-15,1 2 0 0,0 2 0 16,0 2-560-16,-1 3-112 0,1 0-32 0,1-1 0 0,0 0-608 16,0 0-128-16,3-4-32 0,-1-2 0 0,0-4-304 0,1-4-64 0,0-2-16 0,1-1 0 0,0-2 1184 15,0-3 224-15,-1-1 64 0,-2-1 0 0,2-2 1216 16,-3-1 256-16,-1-3 64 0,-1-2 0 0,-1-4 192 16,0-4 64-16,-2-4 0 0,-1-4 0 0,-1-3-416 15,0-2-80-15,-1 0-16 0,-3 1 0 0,2 3-192 16,0 3-64-16,-2 2 0 0,3 2 0 0,-3 3-448 15,0 1-112-15,2 1-16 0,-1 2 0 16,1 2-192-16,3 8-160 0,0 0 32 0,0 0 0 0,0 0-208 31,0 0-48-31,0 0 0 0,0 0 0 0,0 0-656 16,0 0-144-16,0 0-32 0,3 8 0 0,1 1 512 0,0 0 112 0,2 0 16 0,-1-1 0 0,2 0 256 31,1 0 48-31,-1-1 16 0,2 1 0 0,-1 0-928 16,-1 0-176-16,0 1-48 0,2-1 0 0,-4-2 576 15,2 0 96-15,-2-1 32 0,1-2 0 0,-6-3-672 16,0 0-128-16,0 0-32 0,0 0 0 0,0 0 832 0,0 0 144 0,0 0 48 0,-2-8 0 0,-1-1 656 16,0 0 144-16,-1 0 32 0,-1 0 0 0,0 0 960 15,1 0 208-15,-2 1 48 0,-1 1 0 0,3 0 400 16,-1-1 96-16,1-1 16 0,2 0 0 0,0-1-576 16,1 2-96-16,1 0-32 0,0-1 0 0,1 0-608 15,1 1-128-15,-1 0-32 0,3 1 0 0,0 1-576 31,-1 1-288-31,4 1 32 0,-3 2 0 0,4-1-208 0,0 1-48 16,0 2 0-16,2 2 0 0,1 2-304 16,2 1-64-16,0 1-16 0,1 2 0 0,0 1-448 15,-2 1-112 1,1 1-16-16,12 20-3904 0</inkml:trace>
  <inkml:trace contextRef="#ctx0" brushRef="#br0" timeOffset="2600.61">22919 12926 18687 0,'0'0'0'0,"-6"-9"0"0,2 0 0 0,1-1 656 47,0-3 144-47,2-1 32 0,2-19-9152 0</inkml:trace>
  <inkml:trace contextRef="#ctx0" brushRef="#br0" timeOffset="3457.08">21025 13273 16639 0,'0'0'0'0,"-9"-2"0"0,1 2 0 0,-1 0 960 15,-1 0 208-15,-1-1 48 0,-2 1 0 0,-1-1-464 16,0 1-96-16,1 0-16 0,0 0 0 0,-1 0-256 15,0 0-48-15,1 0-16 0,2 0 0 0,-1-1 368 16,1 0 64-16,1 0 16 0,1 0 0 0,2 0-320 16,7 1-48-16,-7-2-16 0,7 2 0 0,0 0 320 15,0 0 48-15,0 0 16 0,0 0 0 0,0 0-464 16,0 0-96-16,0 0-16 0,0 0 0 0,0 0 0 16,0 0 0-16,3-7 0 0,6 1 0 0,0 1 320 15,0 0 48-15,3 1 16 0,1-1 0 0,-1 1-576 16,3 0-304-16,0 0 48 0,-1 1 0 0,-1 0 256 15,3 0 144-15,-2 1-16 0,-2 1 0 0,-2 1-128 16,1 1-272-16,-1 1 64 0,-1 1 16 0,-2 1-64 16,2 0 0-16,-2 2 0 0,-2 0 0 0,1 2 112 15,-3 1 16-15,-1 1 0 0,1 1 0 0,-2 1-160 16,0 3-32-16,-2-1 0 0,-1 2 0 0,0-2 160 16,-1 0 32-16,-2 1 0 0,1-1 0 0,-3 0-64 15,0-2 0-15,-1 0 0 0,0 0 0 0,-2-1-48 16,-2-1-16-16,-1-1 0 0,1 1 0 0,-1-1 112 15,2-1 16-15,0 1 0 0,2 0 0 0,0-1 128 16,4-1-128-16,-1-3 128 0,6-4-128 0,0 0 128 16,-2 8-128-16,2-8 128 0,0 0-128 0,6 4 128 15,1-1-128-15,3-2 128 0,3-3-128 0,1 0 352 0,1 0 80 16,-2 0 16-16,3-2 0 0,-2 0 352 0,0-3 80 16,-1 1 16-16,2 1 0 0,0-1-512 0,-1 1-112 0,3-2-16 0,1 0 0 15,0 2-128-15,3 1 128 0,-1 1-128 0,-2 0 128 0,1 0 64 16,-1 1 0-16,-3 1 0 0,-3 0 0 0,-1 1-368 15,0 1-64-15,-3 0-16 0,-4 2 0 0,-4-3 256 16,5 8 0-16,-4-1 0 0,-3 1 160 0,-4 2-336 16,0 2-64-16,-5 2-16 0,-3 1 0 0,-1 4 256 15,-4 3 0-15,1 2 0 0,-1-1 0 0,0 0 0 16,-2-1 0-16,4-2 0 0,-1-3 0 0,3-1-144 31,0-2 16-31,2-1 0 0,1-3 0 0,-2-1-576 16,1-1-96-16,-3-3-32 0,0-1 0 0,-2-2-1216 15,1 0-256-15,0-3-64 0,0 0 0 0,1-3-912 16,1-1-192-16,3-3-48 0,2 0-944 0</inkml:trace>
  <inkml:trace contextRef="#ctx0" brushRef="#br0" timeOffset="3788.13">21192 13475 16895 0,'13'9'0'0,"-4"-2"0"0,3 1 0 0,3 1 0 0,0 2 0 0,0-1 0 0,3 1 0 15,-4 0 144 1,2 2 48-16,-1-2 0 0,-2-1 0 0,0-2-624 0,-2 0-112 0,1-5-32 0,-1-1 0 0,-1-2 576 16,0-2 0-16,0-3 0 0,-1-4 0 0,0-1 448 15,-1-2 208-15,1 0 48 0,1-3 0 0,1 1 560 16,-1-2 112-16,-1 1 32 0,0 1 0 0,1-2-416 15,-1 0-80-15,-1-1-16 0,0 0 0 0,-5-2-48 16,-1-3-16-16,-1-1 0 0,-2-1 0 0,-2-1-256 16,-4 2-48-16,-1 1-16 0,-4 3 0 0,-3 3 64 31,-1 2 0-31,-2 5 0 0,-2 1 0 0,-3 7-1344 31,-2 4-256-31,-8 9-48 0,-97 72-11856 0</inkml:trace>
  <inkml:trace contextRef="#ctx0" brushRef="#br0" timeOffset="9684.78">21236 13075 9983 0,'0'0'0'0,"7"-3"0"0,0 0 0 0,1 0 400 0,0 0 96 0,-2-1 16 0,2 2 0 0,0 0-368 16,-2 1-144-16,1-2 128 0,-7 3-128 0,0 0 240 15,6-2-48-15,-6 2 0 0,0 0 0 0,0 0 112 16,0 0 16-16,0 0 0 0,0 0 0 0,0 0 512 15,0 0 96-15,0 0 32 0,0 0 0 0,0 0-160 16,0 0-32-16,0 0 0 0,-7 5 0 0,1 0-448 16,6-5-112-16,-4 4-16 0,4-4 0 0,0 0 208 15,-1 8 48-15,1-2 0 0,0 0 0 0,2 1-448 16,2 0 0-16,1 0 0 0,0 2 0 0,2 1 384 16,0 2 0-16,-1 0 0 0,3 4 0 0,-1 1-144 15,-2 3-48-15,1 1 0 0,-2 1 0 0,1 0-192 16,-1 2 0-16,-1-3 0 0,-1 0-160 0,-1-2 160 15,0 0 0-15,2-1 128 0,-1-1-128 0,-1-1 0 16,0 1-240-16,2 0 48 0,-3-2 0 0,0 1 192 16,0 1 256-16,0 2-48 0,0 3-16 0,-1 3-192 15,2 4 144-15,0-1-144 0,1-1 128 0,1-2 160 16,-1-1 32-16,0-5 0 0,0-4 0 0,0-1-320 16,2 2 0-16,0-3 0 0,-2-3-144 0,2 0 144 15,-2 1 0-15,1-1 128 0,0-1-128 0,-1-3 224 16,-3-6-32-16,2 5 0 0,1 2 0 0,-3-7-192 15,0 0 0-15,0 0 0 0,0 0-160 0,0 0 288 16,0 0 48-16,0 0 16 0,0 0 0 0,0 0-192 16,0 0 0-16,0 0 0 0,0 0 0 0,0 0 288 15,-4-8 32-15,0 0 0 0,-1-2 0 0,1 1-160 16,0-1-32-16,-2 1 0 0,4 1 0 0,-4-1 0 0,2-2 0 0,-1-2 0 0,1 0 0 16,1-4 208-16,-1-1 48 0,-1-2 0 0,1 1 0 0,-2-3-112 15,4 0-16-15,-1-1 0 0,-3 1 0 0,2 3-400 16,-2 2-96-16,3 2-16 0,-1 1 0 0,-1 0 464 15,0 2 96-15,-2 0 16 0,1-2 0 0,-1 1-320 16,0-1-256-16,2 1 64 0,-3-2 0 0,1-2 192 16,1-1-144-16,-2-3 144 0,2-1-128 0,-1-2 128 15,-2 1 176-15,3 1-48 0,-1 3 0 0,-1 0-128 16,2 4 0-16,0 2 0 0,2 2 0 0,-3 1 128 16,4 1 0-16,-1 1 0 0,0 1 0 0,4 7 112 15,-4-5 16-15,4 5 0 0,0 0 0 0,0 0-256 16,0 0 0-16,0 0 0 0,0 0-160 0,0 0 160 15,0 0 0-15,0 0 0 0,0 0 0 0,0 0-288 16,0 0-32-16,0 0 0 0,0 0 0 0,0 0 64 16,0 0 0-16,0 0 0 0,4 7 0 0,0 2 256 15,1 1 0-15,-2 3 0 0,3 2 144 0,-1 4-144 16,2 5 0-16,-2 0 0 0,1 1 0 0,-1 0 0 16,3 1 0-16,-2-3 0 0,-2-4-176 0,4-1 176 15,-3 0-128-15,2-2 128 0,-2-1-128 0,1 0 128 16,-1 1 0-16,2 1 0 0,-3 1 0 0,3 3 128 15,-3 3 48-15,2 2 16 0,-1 0 0 0,0 0-192 16,-1-1-272-16,0-3 64 0,0-3 16 0,-1-2 192 16,2-1 160-16,-2-4-32 0,0-3 0 0,-2-1-128 15,4 1 0-15,-2-2 0 0,-3-7 0 0,2 6 0 16,1-1 0-16,-3-5 0 0,0 0 0 0,0 0 0 0,0 0 128 0,0 0-128 0,0 0 128 0,0 0-128 16,0 0 0-16,0 0 0 0,0 0 0 0,0 0 288 15,0-8 32-15,-1-2 0 0,-1-2 0 0,1-2-320 16,0-3 0-16,-1-2 0 0,1-5 0 15,-3-2 0-15,2-3 0 0,-2 1 0 16,0 2-144-16,2 2 16 0,1 2 0 0,-2 1 0 0,1 3 0 16,1 0 128-16,1 2 176 0,-2-1-48 0,0 0 0 0,1 0-128 15,0 1 0-15,0-2 0 0,1 0-176 0,-1 0 304 16,-1-1 48-16,-1 1 16 0,0 1 0 0,1 2 48 16,0 1 16-16,-3 1 0 0,2 3 0 0,1 2-256 15,-1 1-256-15,3 7 48 0,0 0 16 0,-5-7 48 16,5 7 16-16,0 0 0 0,0 0 0 0,0 0 128 15,-7 1-128-15,2 3 128 0,0 2-128 0,0 3-112 16,2 4-16-16,0 2 0 0,-2 3 0 0,2 3 256 16,0 2 0-16,-2 0 0 0,4-1 0 0,-2-2 0 15,0 0-144-15,0-1 144 0,1-1-128 0,-1-1 128 16,1 1 0-16,-1 1 0 0,1 2 0 0,0 1-192 31,-1 5 0-31,1 0 0 0,2 1 0 0,0 0-192 31,0-1-64-31,1-2 0 0,7 9-11904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7:37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11207 4095 0,'0'0'0'0,"0"0"0"0,0 0 0 0,0 0 656 16,0 0 144-16,0 0 32 0,0 0 0 0,0 0-208 16,0 0-48-16,0 0 0 0,0 0 0 0,0 0 320 15,-6-2 48-15,6 2 16 0,0 0 0 0,0 0-624 16,0 0-112-16,0 0-32 0,0 0 0 0,0 0-192 15,0 0 144-15,0 0-144 0,0 0 128 0,0 0 0 0,0 0 0 16,0 0 0-16,0 0 0 0,5-4-128 16,4-1-272-16,-1 2 64 0,-1 0 16 0,2 0 192 0,1 1 160 0,-1-1-32 0,0 1 0 15,-1-1-128-15,3 1 0 0,-1-1 0 0,1 1-176 0,-1 0 176 16,1 1 0-16,-1 0 128 0,0 0-128 0,-1 0 320 16,0 1 0-16,0 0 0 0,0 0 0 0,-1 0-320 15,0 1 0 1,-2 0 0-16,2-1-128 0,-3 2-64 0,1 1 0 0,-1 0 0 15,2-1 0-15,-7-2 192 0,2 5 0 0,-2-5 128 0,7 4-128 0,-4 1 224 16,-3-5-32-16,4 6 0 0,1 0 0 0,-5-6-192 16,0 7-256-16,1-1 48 0,1 0 16 0,-2-6 192 15,0 7 0-15,0-7 0 0,2 6 0 0,-2-6 0 16,4 7 160-16,-3-1-32 0,-1-6 0 0,1 6-128 16,0 1-176-16,-1 0 48 0,0-7 0 0,0 6 128 15,1 0 0-15,-1 0 0 0,-1 1 0 0,-1-1 176 16,0 1 64-16,-2 0 16 0,3 2 0 0,-2-1-256 15,-2 0 0-15,1 1 0 0,2 0 0 0,-4 1 144 16,2 1-16-16,-3-1 0 0,4 2 0 0,-3-2-128 16,0 0 0-16,0-1 0 0,1-1-176 0,-1 0 304 15,2 0 48-15,-4 0 16 0,4 0 0 0,-3-2-192 16,4 0 0-16,-2 0 0 0,1-1-176 0,4-5 176 16,-6 5 176-16,0-1-48 0,6-4 0 0,-3 5 112 15,3-5 16-15,-6 5 0 0,6-5 0 0,-3 5-256 16,3-5-256-16,-2 7 48 0,-1-1 16 0,3-6 192 15,-4 6 0-15,4-6 0 0,-2 7 0 0,2-7 0 16,-1 7 0-16,1-7 0 0,-1 8 160 0,0-2-160 16,1-6 0-16,0 0 0 0,0 0-176 0,2 7 176 0,-2-7-128 15,3 5 128-15,-3-5-128 0,5 4 304 0,-5-4 64 0,5 2 16 16,3 1 0-16,-1-2-64 0,-1-2 0 0,2-1 0 16,0 1 0-16,0-1 0 0,1 0 0 0,1-2 0 0,1 1 0 0,0-2 0 15,-1 1 0-15,2 0 0 0,0-1 0 0,0 1-192 16,-2 0 144-16,1 1-144 0,-1-1 128 0,1 0 0 15,-1-2 0-15,1 2 0 0,1 0 0 0,0 0 0 16,2 1 0-16,1 0 0 0,0 1 0 0,-2 1-128 16,2-2 0-16,-1 1 0 0,-1 1 0 0,-2 2 0 15,1 1 0-15,-2 0 0 0,0-1 0 0,-4-1 0 16,-6 0 0-16,7 2 0 0,-7-2-176 0,4 4 176 16,-4-4 176-16,0 0-48 0,0 6 0 0,0-6-352 15,-3 6-80-15,-1-2-16 0,-3 1 0 0,1 0 64 31,-3-1 0-31,1-1 0 0,0 2 0 0,1-2-1696 16,-1 1-336-16,-1-1-64 0,9-3-3360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57:5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11549 9274 4863 0,'0'0'0'0,"-9"-4"0"0,2-1 0 0,0 0 448 16,0-1 112-16,3 1 16 0,4 5 0 0,0 0 0 15,0 0 0-15,0 0 0 0,0 0 0 0,0 0-576 16,0 0 0-16,0 0 0 0,0 0 0 0,0 0 0 16,7 2 208-16,3-1-16 0,2 2 0 0,4 0 464 15,4 0 96-15,3 1 16 0,0 0 0 0,2-3 0 16,3 0 0-16,-3-1 0 0,-1 0 0 0,2-1-208 0,0-2-48 0,5 0 0 16,6 0 0-16,7-2 0 0,7 0 0 15,-3-1 0-15,-2 1 0 0,-3-2-96 0,-3 1-32 0,2 1 0 16,6-1 0-16,5 1-144 0,6 0-48 15,-5 1 0-15,-6-1 0 0,-4 1 112 0,-1-1 16 0,4-1 0 0,7 0 0 0,2-1 96 16,2 1 32-16,-6 1 0 0,-9-1 0 0,0 0-208 16,-1 0-48-16,5-1 0 0,4 1 0 0,0 1 112 15,-1 0 16-15,-7 3 0 0,-7 0 0 0,-4-1-320 16,-5-1 160-16,1 0-160 0,-1 0 128 0,2 1-128 16,0 0 128-16,-1 1-128 0,-2 1 128 0,-2 0-128 15,-2 1-272-15,-3 0 64 0,-1 0 16 0,-5 0 192 16,-3 2 0-16,-4-1 0 0,-6-1 160 0,0 0-160 15,0 0 128-15,0 0-128 0,0 0 128 0,0 0 0 16,0 0 0-16,0 0 0 0,-8-1 0 0,-4-1-128 31,-3 1 0-31,0 0 0 0,-3 1 0 0,-2-1-576 16,0-1-160-16,-1 0-32 0,-2 1 0 0,1-1-352 16,3 2-80-16,1-3-16 0,3-1 0 0,-3 1-96 31,1-1-32-31,-2 0 0 0,-56-8-5504 0</inkml:trace>
  <inkml:trace contextRef="#ctx0" brushRef="#br0" timeOffset="485.4">12441 9051 4863 0,'-28'6'0'0,"8"-1"0"0,-3 2 0 0,-2 2 144 16,-1 0 48-16,3 2 0 0,1 1 0 0,2 0-192 15,1 0 128-15,5 0-128 0,1-1 128 0,4-1-128 16,0 0 128-16,1-1-128 0,3-1 128 0,-1 0-128 15,4-1 128-15,1 0-128 0,1 0 128 0,-1-1 208 0,0 0 48 0,1-6 0 0,1 7 0 0,1 0 352 16,2-2 80-16,1 1 16 0,2-2 0 0,1 1 304 16,2-1 64-16,4-1 16 0,4-1 0 0,3-1-256 15,4-1-64-15,5-1 0 0,2 0 0 0,1-2-144 16,1-2-48-16,-1 0 0 0,-5 1 0 0,1-3 0 16,5 1 0-16,4-2 0 0,8 0 0 0,4-2-256 15,3 0-48-15,-6 0-16 0,-6 0 0 0,0-1 0 16,-1 0 0-16,6-1 0 0,7 0 0 0,2 1-48 15,2 2-16-15,-4 0 0 16,-8 1 0-16,-4 0-320 0,-6 1-128 0,4 0 0 0,3 0 0 0,2 2 256 16,-2 1 48-16,-3 3 16 0,-6-1 0 0,-6 1-192 15,-5 1 128-15,-5 0-128 0,-3 1 128 0,-4 0-128 16,-2 1 0-16,-1 1 0 0,-2 0 0 0,-5-3 0 16,0 0 0-16,1 6 0 0,0 0 0 0,-3 1 0 15,-2-1-176-15,1 0 48 0,-1 2 0 0,0-2 256 16,0 0 48-16,-1 0 16 0,2 0 0 0,3-6 0 15,-6 5 0-15,0 0 0 0,1-1 0 0,0-1-192 16,-2 0-176-16,7-3 48 0,-7 2 0 0,7-2 128 16,-8 2 0-16,8-2 128 0,-6 1-128 0,6-1-128 31,-8-1-112-31,8 1-16 0,-9-3 0 0,3 0-768 16,1-2-144-16,-1 1-48 0,1-1 0 0,-3 0-656 15,1-1-144-15,-1-2-32 0,-1 1-5936 0</inkml:trace>
  <inkml:trace contextRef="#ctx0" brushRef="#br0" timeOffset="4956.2">7970 9497 2047 0,'0'0'0'0,"0"0"0"0,0 0 0 0,0 0-208 15,0 0-48-15,0 0 0 0,-2 6 0 0</inkml:trace>
  <inkml:trace contextRef="#ctx0" brushRef="#br0" timeOffset="20060.25">13436 14455 6399 0,'-23'-46'0'0,"8"15"0"0,1-2 0 0,-1 1 0 16,-1 3 192-16,3 3-48 0,1 6-16 0,0 0-304 15,0 1-64-15,2 2-16 0,1 2 0 0,-1 1 0 32,1 3 0-32,2 0 0 15,-15-10-1840-15</inkml:trace>
  <inkml:trace contextRef="#ctx0" brushRef="#br0" timeOffset="20343.98">12263 14092 2815 0,'-25'2'0'0,"11"-1"0"0,2 0 0 0,-1 1 144 47,-4 2 48-47,3 0 0 0,-29 16-1520 0</inkml:trace>
  <inkml:trace contextRef="#ctx0" brushRef="#br0" timeOffset="20901.91">12511 16009 6399 0,'24'-2'0'0,"-4"0"0"0,5-1 0 0,8-2 304 15,8-4 64-15,2-3 16 0,-1-2 0 0,-3-5 256 16,-5-5 48-16,-2-3 16 0,-1-1 0 0,4-1-208 16,5 0-48-16,4 3 0 0,3 3 0 0,0 1 64 15,-2 1 0-15,-4 0 0 0,-5 2 0 16,-3-1-208-16,0 0-48 0,6-7 0 0,2-7 0 0,3-4 112 15,4-6 16-15,-5 4 0 0,-4 5 0 0,-5 0-160 16,-4 2-32-16,-2 1 0 0,2 0 0 0,3-9-192 16,3-10 0-16,4-2 0 0,0 0-160 0,-2 6 160 15,-2 8-128-15,-4 2 128 0,-5 1-128 0,-4-6 128 16,-5-8 0-16,0-2 0 0,-4 0 0 0,0 4 0 16,0 5 0-16,-2 2 0 0,0 3 0 0,-1-7 0 15,2-7-128-15,-1-2 128 0,-3 0-128 0,0 6 128 16,0 9 0-16,-3 4 128 0,-4 4-128 0,-1-3 224 15,-3-3-32-15,-2-4 0 0,-3-5 0 0,0 2 208 16,-2 2 48-16,-2 5 0 0,-1 7 0 0,1 3 96 0,-1 1 32 0,-1 2 0 16,3 1 0-16,-2-3-112 0,-2 1-16 0,2-2 0 15,-2 0 0-15,-4-2-144 0,-4 0-48 0,-2 2 0 0,-5 2 0 0,-2 4-256 16,-8 3 0 0,2 4 0-16,-1 2-144 0,2 3 144 15,3 3 0-15,-4 1 0 16,-4-1 0-16,-11 3-1008 0,-10 3-160 0,0 4-48 0,6 3 0 0,-2 3-912 15,-1 4-192-15,-10 6-48 0,-10 8-3248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3:06:14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11316 9968 19199 0,'-11'-2'0'0,"1"1"0"0,-4 1 0 16,-5 1-160-16,-2 0-32 0,-2 1 0 0,0 0 0 0,-3-1 64 16,1 2 0-16,1-1 0 0,2 1 0 0,2-2 256 15,1 1 48-15,-3 1 16 0,0 0 0 0,-4 0-192 16,-4 1-176-16,-3-1 48 0,-3-2 0 0,-2 1 128 16,1 0 0-16,2-1 128 0,4-1-128 0,2 1 480 15,3 1 32-15,-1-2 0 0,2 1 0 0,-4 1-64 16,-4 1 0-16,-3-1 0 0,0-1 0 0,1 1-48 15,0 0-16-15,3 1 0 0,4 0 0 0,4 0-384 16,2 0 0-16,3 0 0 0,0-1 0 0,0 1 128 16,3 1-128-16,-2-1 128 0,0 1-128 0,1-1 0 15,-2 2 0-15,2-2 0 0,1 1 0 0,0 0 0 16,-1 1 0-16,4 0 0 0,-1 1 0 0,2-1 0 16,1 2 0-16,1 0 0 0,1 0 0 0,0 2 0 15,-1 2 0-15,3 1 0 0,0 4 0 0,1 4 0 16,3 5 192-16,-1 5 0 0,2 4 0 0,-1 0-192 15,2-1-272-15,0-1 64 0,-1-3 16 0,0-1 192 16,0 0 256-16,-1 1-48 0,1 1-16 0,0 8-192 16,0 7 144-16,1-1-144 0,1-1 128 0,-1-4-128 15,-1-4 0-15,0-4 0 0,0-5 0 0,0-2 0 16,2-2 128-16,-1 0-128 0,1-1 128 0,-2 2 64 0,-1-1 0 16,1-1 0-16,1-3 0 0,0-2-192 0,-1-2 0 15,1-3 0-15,0-3-176 0,1-8 352 0,-3 6 64 0,3-6 16 0,0 0 0 0,0 0 144 16,0 0 48-16,0 0 0 0,0-12 0 15,2-3-448-15,0-3 0 0,2-2 0 0,0 0 0 16,3 1 0-16,0 1 0 0,2 1 0 0,4 3 0 0,2 0 0 16,3 2-224-16,1-1 32 0,5 1 0 0,1 0 192 15,2-2 0-15,0 0 0 0,-2-1 0 0,-1-2 0 16,0-2 0-16,-2 0 0 0,-2 0 0 0,1 0 0 16,3-1 0-16,3 1 0 0,1 2 160 0,5 2-32 15,1 2 0-15,0 3 0 0,0 3 0 0,-3 2-304 16,-2 3-64-16,-5 2-16 0,-4 1 0 0,-2 3 256 15,1 2 0-15,-3 2 0 0,-1 3 160 0,-1 5-160 16,3 3 0-16,0 1 0 0,-3 4-176 0,1 0 176 16,-2 0 0-16,-2-1 0 0,-2-2 0 0,-4 1 0 15,0-1 0-15,-4 0 0 0,-5 0 0 0,-1 7 0 16,-5 7-128-16,-3 4 128 0,-1 3-128 0,-3-3 304 16,2-4 64-16,-2-3 16 0,2-3 0 0,-4-3-256 15,-3-3 144-15,-4-2-144 0,-4-2 128 0,-3 1 0 16,-8 2 0-16,2 3 0 0,-3 1 0 0,7-1-128 15,3-1 128-15,3-3-128 0,4-4 128 0,4-4-128 32,1-3 128-32,2-4-128 0,-1-3 128 0,2-6-1536 31,-1-5-304-31,3-7-64 0,0-61-8208 0</inkml:trace>
  <inkml:trace contextRef="#ctx0" brushRef="#br0" timeOffset="615.4">11561 10720 18431 0,'12'4'0'0,"-5"-2"0"0,0 1 0 0,-7-3 864 15,6 2 176-15,-6-2 48 0,0 0 0 0,0 0-464 16,0 0-96-16,0 0-16 0,-5-6 0 0,-2-3 64 15,-4-3 0-15,0-2 0 0,-3-4 0 0,-2-4-576 16,1-2-192-16,-3 0 0 0,3 3 0 0,-1 0 192 16,1 1 0-16,2 1 0 0,0 2 160 0,0 0 224 15,-2 1 64-15,0 1 0 0,0 4 0 0,-1 1 0 16,-1 1 0-16,0 1 0 0,0 1 0 0,-1 3-320 16,-3 1-128-16,1 1 128 0,0 2-128 0,1 2 0 15,-1 3 0-15,1 1-224 0,3 2 80 0,-1 1 144 16,2 3-128-16,2 1 128 0,3 3-128 0,0 1-112 15,1 0-16-15,0 2 0 0,4 2 0 0,-1 6 112 16,4 7 16-16,-1 0 0 0,1 0 0 0,3-1 128 16,3-4-128-16,-2-1 128 0,4-1-128 0,-2-2 128 15,4-4 0-15,1 2 0 0,2 2 0 0,2 6 0 16,1 6 0-16,1 2 0 0,1 3 0 0,-2-3 0 16,1-4-128-16,-2-5 128 0,-1-3-128 0,-3-2-112 0,-3-4-16 15,0 2 0-15,-5 0 0 0,-2 4 112 0,-5 6 16 0,0-1 0 16,-3 1 0-16,-4-4 128 0,-3-2 176 0,2-6-48 0,0-5 0 15,-1-3 256-15,1-4 64 0,1-3 0 0,2-2 0 16,1-2 0-16,1-2 0 0,3-4 0 0,-1-4 0 0,3-5 96 16,-1-6 32-16,4-7 0 0,-1-7 0 0,4-2-320 15,1-2-48-15,5 3-16 16,2 2 0-16,5-1-192 0,11-2 0 16,3-7 0-16,8-6 0 0,2-2 0 0,5-2-160 0,-4 7 32 0,-6 9 0 15,-3 3 128-15,-2 3 176 0,2 2-48 0,2 1 0 0,3-1-128 16,6-4-272-16,-1-1 64 0,-4 0 16 15,-1 3-112 1,-5 3-16-16,-4 3 0 0,-7 4 0 0,0 4-656 16,0 3-144-16,-3 3-32 0,-1 1 0 0,-2 1-1680 15,2 0-352-15,-2 3-64 0,-1 1-4128 0</inkml:trace>
  <inkml:trace contextRef="#ctx0" brushRef="#br0" timeOffset="1023.44">12701 10030 25087 0,'0'0'0'0,"0"0"0"0,0 0 0 0,-2 7 192 16,-5 2 64-16,1 3 0 0,-3 2 0 0,-3 2-256 0,0 4 0 0,-3 6 0 0,0 6-160 0,-1 11 160 16,0 13 0-16,3-2 128 0,2-4-128 0,-1-2 176 15,1-1-48-15,-2 10 0 0,0 14 0 0,1-1 112 16,-3-3 16-16,1 0 0 0,-5 3 0 0,-3 9-256 16,-2 9 0-16,-3-9 0 0,-1-11-160 0,3 8 160 15,0 11 0-15,2-10 128 0,3-14-128 0,2-6 0 16,3-3-240-16,1 7 48 0,4 10 0 0,-1-8 192 15,1-9 160-15,1-6-32 0,1-6 0 0,1 0-128 16,0-2 128-16,-1 2-128 0,2 0 128 0,0-4-128 31,3-5-176-31,-2-5 48 0,3-4 0 0,-1-7-256 32,1-5-64-32,1-5 0 0,2-34-9952 0</inkml:trace>
  <inkml:trace contextRef="#ctx0" brushRef="#br0" timeOffset="1232.6">12144 10619 24575 0,'0'0'0'0,"0"0"0"0,0 8 0 0,0 2-1232 16,2 0-240-16,-2 0-64 0,8 3-6752 0</inkml:trace>
  <inkml:trace contextRef="#ctx0" brushRef="#br0" timeOffset="1441.76">12818 10787 30207 0,'0'0'0'0,"0"0"0"0,4 4 0 0,2-2-1648 31,0-1-320-31,-6-1-64 0,-6-23-8000 0</inkml:trace>
  <inkml:trace contextRef="#ctx0" brushRef="#br0" timeOffset="4683.41">5479 10896 11007 0,'0'0'0'0,"0"0"0"0,0 0 0 0,0 0 560 15,0 0 112-15,0 0 32 0,0 0 0 0,0 0-704 16,0 0 0-16,0 0-176 0,0 0 48 0,2 5-64 15,4 1 0-15,-2 1 0 0,-1 1 0 0,0 3 192 16,1 3 0-16,0 3 128 0,2 3-128 0,-1 4 0 16,3 5 0-16,-1 0 0 0,-1 2-128 0,1-1 128 15,0-1 0-15,0-2 0 0,-1 0 0 0,0 4 320 16,-1 7 112-16,-1 7 16 0,-2 7 0 0,1-2-160 16,1-4-32-16,-4-6 0 0,0-6 0 0,0-2 0 15,0 1 0-15,-3 3 0 0,2 4 0 0,0 2-48 16,1 0-16-16,0-6 0 0,1-5 0 0,0-6 160 15,2-4 32-15,-2-5 0 0,1-2 0 0,0-5-160 16,3-1-32-16,0-4 0 0,2 1 0 0,-1-3-192 16,2 1 0-16,1-2 0 0,1-2 0 0,1-2 192 15,2 0 0-15,0-2 0 0,1 0 0 0,2-3-192 0,-1-3 144 0,3-2-144 16,-3-1 128-16,-2-4-304 16,3-5-64-16,-4-2-16 0,1-1 0 15,-1-1-704 1,-1-1-160-16,1 2-32 0,10-24-5472 15</inkml:trace>
  <inkml:trace contextRef="#ctx0" brushRef="#br0" timeOffset="5052.18">5570 11241 15103 0,'10'-9'0'0,"-2"2"0"0,2-1 0 0,1-1 608 16,0-1 128-16,1 0 32 0,-1 0 0 0,0-1-576 16,0 1-192-16,-1-2 144 0,-2-1-144 0,0 0 0 15,-1-2 0-15,-5 0-224 0,-1-2 80 0,-3-1 144 16,-3 0-128-16,-2 0 128 0,-3 0-128 0,-3 0 128 15,-2 0 0-15,0 1 128 0,-3 0-128 0,0 3 128 16,1 1-128-16,2 2 128 0,1 0-128 0,1-1 272 16,1 1-16-16,2 0 0 0,4-2 0 0,-1-1-256 15,2 0-144-15,-1-1 16 0,1-2 0 0,2 0-112 32,3-1-16-32,3-1 0 0,-1 0 0 0,1-3-560 15,2 0-112-15,2 1-32 0,3 1 0 0,6 2-512 0,1 3-96 16,5 2-32-16,5 3-2320 0</inkml:trace>
  <inkml:trace contextRef="#ctx0" brushRef="#br0" timeOffset="5404.12">6521 11005 9727 0,'0'0'0'0,"0"0"0"0,-3-7 0 0,-1-1 656 16,1 0 144-16,1-1 32 0,-1 1 0 0,-3 0-256 15,3-1-64-15,-5 1 0 0,-1 2 0 0,-1 1-512 16,-1 0 0-16,-1 1 0 0,-1 3 0 0,-1 2 320 16,-2 4-64-16,0 3 0 0,-3 5 0 0,2 4-256 15,-2 4 0-15,-1 4 0 0,2 5 0 0,3 2 0 16,4 1 160-16,2 0-160 0,2-1 128 0,-1 1 160 15,-1 0 32-15,4 5 0 0,0 6 0 0,4 1 48 16,1 2 16-16,1-7 0 0,1-8 0 0,1-5 96 16,2-4 32-16,2-5 0 0,-1-2 0 0,5-4-320 15,5-2-48-15,5-2-16 0,4-3 0 0,6-3-128 32,5-4 0-17,2-3 0-15,66-56-8672 0</inkml:trace>
  <inkml:trace contextRef="#ctx0" brushRef="#br0" timeOffset="9217.93">21034 11243 17919 0,'0'0'0'0,"-2"-8"0"0,-1 1 0 0,1 0 0 16,0-2 0-16,1 1 144 0,1 8-144 0,-3-9 240 16,0 0-48-16,0-1 0 0,2 0 0 0,-3 0 112 15,0-2 16-15,0-1 0 0,-1 0 0 0,0-2-64 16,1-4 0-16,-1 0 0 0,1-3 0 0,-3-1 112 16,0-2 16-16,-2 2 0 0,0 0 0 0,-1 3-384 15,-1 2 0-15,0 2 0 0,-2 2 0 0,-1-1 384 31,-1 1 0-31,2 0 0 0,-2 1 0 0,-1-1-672 0,1 2-128 0,-3-1-32 0,0 1 0 0,0 1 624 16,3-1 112-16,-1 2 32 0,1 3 0 0,0 1-320 16,-1 0 0-16,1 4 0 0,-2 2-144 15,-1 3-240-15,-1 3-64 0,-3 1 0 0,-1 2 0 0,-2 1 208 16,0 0 48-16,2-1 0 0,1 1 0 0,1 0-208 0,3-1-48 16,1 1 0-16,4 1 0 0,2-2 320 0,-2 0 128 0,2 0-128 0,2 1 128 0,1 0-128 15,0 1 128-15,0 0-128 0,0-1 128 0,2 2 0 16,0 2 0-16,2 1 0 0,-2 1 0 0,3 1 0 15,0 1 0-15,-2 1 0 0,3 1 128 0,-1-2-128 16,3 0 0-16,0-2-128 0,1 11 128 16,-1-16 128-16,2-2 0 0,0-2 0 0,3 0 0 15,-1-2 0-15,0 0 0 0,2-1 0 0,-1 0-128 16,-5-4 0-16,8 2-128 0,1 1 128 0,-1-1 0 16,-1-1 0-16,2-1 0 0,1 1 0 0,0 0 0 15,2 0 224-15,-1-1-32 0,-1 1 0 0,0 0-192 16,0 0 0-16,-2 0 0 0,0 1-160 0,1 1 160 15,-4 0 176-15,1 1-48 0,-2 0 0 0,-4-4 64 16,5 6 0-16,-1-2 0 0,-4-4 0 0,3 6-192 16,0 1 128-16,0-2-128 0,-3-5 128 0,3 6 64 15,-2 1 0-15,-1-7 0 0,4 7 0 0,-1-1 96 16,-1 0 32-16,-2-6 0 0,3 6 0 0,2-1-320 16,-2 0-144-16,0-1 16 0,1 1 0 0,0-1 128 31,0 0 176-31,-4-4-48 0,6 5 0 0,-2 0-448 15,-4-5-112-15,0 0-16 0,4 4 0 0,-4-4-1024 16,5 5-192-16,-5-5-64 0,5 4 0 0,-5-4-1216 0,0 0-256 0,5-2-64 0,3-3 0 0</inkml:trace>
  <inkml:trace contextRef="#ctx0" brushRef="#br0" timeOffset="9773.18">20995 10903 21759 0,'0'0'0'0,"0"0"0"0,0 0 0 0,-5-6 144 16,-1 1 48-16,1 0 0 0,-4 2 0 0,0-3 0 16,0 0 0-16,-4 0 0 0,0 0 0 0,-3 2-368 15,-2 0-64-15,-2-1-16 0,1-2 0 0,-2 1 256 16,-1 1 0-16,1 0 0 0,2 1 0 0,0 1 512 15,2-1 160-15,-1 2 32 0,3 0 0 0,-3 2-512 16,2 1-192-16,-2 0 128 0,-3 3-128 0,-2 1 0 16,-4 2-320-16,-2 0 48 0,-4 1 16 0,0 2 256 15,0 3-160-15,1 1 160 0,7 2-128 0,0 3-160 16,-1 4-32-16,7 1 0 0,3 1 0 0,4 0 160 16,1 1 32-16,1-3 0 0,4 0 0 0,0-3 128 15,4-2-128-15,2-2 128 0,2 0-128 0,0-2 128 16,2 1-128-16,1-2 128 0,0 1-128 0,1-1 128 15,3 1-128-15,1-1 128 0,0 1-128 0,2 0 128 16,0 3 176-16,1 1-48 0,5 1 0 0,3 3-128 16,4 1 0-16,0 0 0 0,-1 0 0 0,2-4 0 15,-1-1 128-15,-2-1-128 0,-2-2 128 0,-5-2-128 0,0-2 0 0,-3 0 0 16,-3 1-176-16,-4-2 176 0,-1 0 0 0,-3-1 128 0,-2 1-128 0,-3-2 0 16,-2 0 0-16,-3 0 0 0,-6 1 0 0,-4 0 224 15,-5-1-32-15,-5 2 0 0,-3 1 0 0,-3 0-192 16,0 2 0-16,2 1 0 0,4 0 0 0,1-1 256 15,2-2 0-15,-1-1 0 0,-2-1 0 0,-3-2-64 16,0 0 0-16,-3-4 0 0,0 0 0 0,3-3-352 31,-1-3-80-31,4-2-16 0,7-2 0 0,3-4-256 16,1-3-48-16,4-4-16 0,1 0 0 0,3-1-1280 16,1 1-256-16,4-4-48 0,3-2-4256 0</inkml:trace>
  <inkml:trace contextRef="#ctx0" brushRef="#br0" timeOffset="10102.83">20345 10476 20479 0,'0'0'0'0,"0"0"0"0,0 0 0 0,1 8 0 16,1 1-208-16,0 1 64 0,-2 2 16 0,0 5 560 15,0 5 112-15,-2 6 32 0,1 6 0 0,-1 4 96 16,-1 2 32-16,2-2 0 0,0-2 0 0,-1 0-320 16,-1 1-48-16,0 6-16 0,1 4 0 0,0 6 64 15,-2 5 0-15,1-5 0 0,1-5 0 0,0-1-64 0,1 1 0 0,1 8 0 16,1 8 0-16,-1-4-512 0,1-7-96 16,0-7-32-16,0-5 0 0,0 2 720 0,0 4 144 15,1 5 32-15,2 5 0 0,-2-5-416 0,0-4-160 0,0-7 128 16,1-4-128-16,-1 0 0 15,-1 1 0-15,0 2-224 0,2 3 80 0,-1-3-656 32,0 0-128-32,0-7-32 0,6 3-10048 0</inkml:trace>
  <inkml:trace contextRef="#ctx0" brushRef="#br0" timeOffset="10779.95">21412 11166 24575 0,'0'0'0'0,"0"0"0"0,0 0 0 0,0 0 144 16,0 0 48-16,2-6 0 0,-2 6 0 0,2-7 256 15,-2 7 48-15,0-10 16 0,-1 0 0 0,-1-2-512 16,1-2 0-16,-2-4 0 0,0-3 0 0,0-3-208 16,1-2-144-16,-1-1-32 0,1 2 0 0,-3 1 208 15,2 2 48-15,-5 5 0 0,2 4 0 0,-1 1 128 16,-1 2 0-16,1 1 0 0,-3 2 0 0,-4 2 0 0,0 1-128 16,-6 2 128-16,0 4-128 0,-5 1 0 0,0 1 0 0,-2 4 0 0,0 4 0 0,1 5-160 15,2 6-32-15,2 5 0 0,3 5 0 0,1 2 320 16,3 3-160-16,2-4 160 0,2-3-128 0,2-4 128 15,2-3-128-15,4-2 128 0,1-3-128 0,3 0-64 16,1 0 0-16,0 4 0 0,5 1 0 0,-3 6 192 16,2 6-128-16,-1 1 128 0,4 1-128 0,0-3 128 15,0-2-128-15,-2-3 128 0,1-1-128 0,1-4 128 16,1-1-128-16,-1 1 128 0,-1 2-128 0,1 4-64 16,0 2 0-16,-1 0 0 0,-2 1 0 0,0-5 192 15,-2-3-128-15,-2-3 128 0,-1-4-128 0,-3-3 352 16,-2-2 80-16,-3-2 16 0,1 1 0 0,-2-2-160 15,-1-1-32-15,1-2 0 0,-1-1 0 0,-1-3 160 16,1 0 32-16,-1-1 0 0,0-1 0 0,-1-2 0 16,2-1 0-16,1-3 0 0,-1 0 0 0,0-4 256 15,0 1 48-15,1-2 16 0,0 0 0 0,1-2-320 16,2-1-48-16,1-3-16 0,5-1 0 0,3-6 64 16,-1-6 0-16,4-2 0 0,0-3 0 0,3 1 48 15,1 0 16-15,-1 3 0 0,4 2 0 0,2 1-64 16,2 3 0-16,4 0 0 0,4 0 0 0,3-4-320 15,5-4 0-15,2-3 0 0,-1-1-128 0,-2 0 128 16,-5 2 0-16,-1 5 128 0,-6 2-128 0,-2 5 0 31,0 3-240-31,-4 1 48 0,-1 2 0 0,-1 2-576 0,-1 1-96 16,0 2-32-16,-1 2 0 0,-3 0-656 31,-3 1-144-31,1 0-32 0,-10-7-7696 0</inkml:trace>
  <inkml:trace contextRef="#ctx0" brushRef="#br0" timeOffset="10962.67">21656 11225 31999 0,'0'0'0'0,"0"0"0"0,-3 7 0 0,-2 0-368 31,2 0-64-31,1 0-16 0,3 2-11904 0</inkml:trace>
  <inkml:trace contextRef="#ctx0" brushRef="#br0" timeOffset="11427.42">22505 10423 18175 0,'0'0'0'0,"0"0"0"0,0 0 0 0,-1 8 656 0,0 0 144 16,-2 1 32-16,0 2 0 0,-2 2-512 16,0 0-112-16,0 3-16 0,-3 2 0 0,-2 8 464 15,-3 6 96-15,-3 7 16 0,-1 6 0 0,-4-1-320 0,-2-2-48 0,0-5-16 0,-1-1 0 0,-2 4 256 16,-1 8 64-16,2 8 0 0,3 7 0 15,1-4-464-15,1-4-96 0,1 3-16 0,3 2 0 0,-2 5-128 16,2 6 128-16,0-11-128 0,5-13 128 0,1-9-128 16,3-8-176-16,4-5 48 0,6-3 0 0,0-1 128 15,3 0 0-15,1 1 0 0,-1 0 0 16,1-2 0-16,4-2 0 0,0-5 0 0,1-2 0 16,2-5-240-16,0-1-16 0,2-6 0 0,4-6 0 15,4-4 0 1,8-7 0-16,6-4 0 0,2-2 0 0,0-1-256 15,-2-2-48-15,-1-1-16 0,-4-1 0 0,-4-6 0 0,-2-5 0 0,-2-3 0 0,-1-3 0 0,-3 3 576 16,-2 6 304-16,-6 8-48 0,-4 6 0 0,-5 7 928 16,-2 5 176-16,-4 2 48 0,-5 2 0 0,-3 2-768 15,-5 3-160-15,1 2-32 0,-3 3 0 0,-2 2-656 32,-4 1-144-32,-5 3-32 0,-2 4 0 0,-7 4-1280 15,-7 5-256-15,-2 5-48 0,1 4-16 0,4-1-1728 16,9-2-368-16,5-6-64 0,5-4-592 0</inkml:trace>
  <inkml:trace contextRef="#ctx0" brushRef="#br0" timeOffset="11935.23">20936 12662 21503 0,'34'-8'0'0,"-14"2"0"0,1 0 0 0,3-1 768 16,5-1 144-16,8-1 48 0,9-2 0 0,7-1-576 15,5-3-96-15,-7-2-32 0,-6 0 0 0,1-2 0 16,3 0 0-16,9 0 0 0,5-1 0 0,-3 2-48 16,-6 2-16-16,-5 2 0 0,-5 0 0 0,5 2-192 15,7-1-160-15,0 2 32 0,-2 2 0 0,-4 1 128 16,-8 1-128-16,-5 0 128 0,-4 0-128 0,0 0 128 31,2 1 0-31,0 1 128 0,1 0-128 0,-3 1-1104 16,-4-1-304-16,-5 1-48 15,-5 4-8128-15</inkml:trace>
  <inkml:trace contextRef="#ctx0" brushRef="#br0" timeOffset="12283.4">20995 13014 30207 0,'0'0'0'0,"9"-7"0"0,0-1 0 0,2-1 192 15,1-3 64-15,3-3 0 0,4-2 0 0,6-3 144 16,11-3 48-16,6 0 0 0,10-1 0 0,-2 2-256 16,-2 2-64-16,-4 1 0 0,-2 1 0 0,7 2-128 15,11 1-176-15,0 2 48 0,-3 1 0 0,-4 0 128 16,-9 0 0-16,-4 0 0 0,0 0 0 0,4 1 0 15,6 2 0-15,-3-1 0 0,-2-1 0 0,-8 1 272 16,-5 1 96-16,-5 1 16 0,-5 1 0 0,-5 0-384 16,-3 3-128-16,-3 0 0 0,-2 2 0 0,-2 1-112 31,-7 1-16-31,0 0 0 0,0 0 0 0,0 0-960 31,0 0-208-31,0 0-48 0,-27-7-10256 0</inkml:trace>
  <inkml:trace contextRef="#ctx0" brushRef="#br0" timeOffset="33944.21">16958 10313 14591 0,'4'-11'0'0,"-1"4"0"0,4 0 0 0,-3 0 512 16,2-1 96-16,-3 2 32 0,3 2 0 0,-6 4-208 15,3-6-48-15,-3 6 0 0,0 0 0 0,0 0-256 16,3-5-128-16,-3 5 128 0,0 0-128 0,0 0 0 0,0 0-320 0,0 0 48 0,0 0 16 0,0 0 48 31,-1 6 16-31,0 0 0 0,-1 1 0 0,-5 0-64 0,0 2 0 0,-2 0 0 0,-1-1 0 0,-2-1 256 16,-2 0 256-16,-3-4-48 0,-3-1-16 0,-3-2 320 16,-7-1 48-16,-2-2 16 15,-4-1 0-15,1-2 48 0,-1 0 16 0,2-2 0 0,2-1 0 0,2-1-464 16,2 0-176-16,-5-1 128 0,-6 0-128 0,-5-1 384 15,-1 0 0-15,0 1 0 0,7 0 0 0,2 1-144 16,5 0-48-16,1 0 0 0,0 1 0 0,-1 0 0 16,-4 0 0-16,-3 0 0 0,-5 1 0 0,-1 1-192 15,2-1 0-15,3 2 0 0,6 2-160 0,1-3-32 32,3 0 0-32,-3 1 0 0,-1 0 0 0,-2 0-192 0,-5 0-64 15,3 0 0-15,1 1 0 0,4-1 320 0,2-2 128 0,5 0-128 0,2 0 128 0,2 0 0 16,2 1 0-16,1 0 0 0,0-1 128 0,-1 1 256 15,-2 1 48-15,-2 0 16 0,1-1 0 0,-2 3-112 16,1 0-16-16,0 2 0 0,1 1 0 0,0 1-192 16,3 1-128-16,3 2 128 0,1 3-128 0,0 0 0 15,4 1-128-15,0 1 0 0,1 1 0 0,2 0 0 16,1 2 0-16,-2 0 0 0,3 1 0 0,-1-1 128 16,0 3 0-16,2-1 128 0,0 3-128 0,1-1 0 15,-1 0-128-15,-1 2 0 0,4 4 0 0,-2 6 128 16,0 8 176-16,2 4-48 0,0 2 0 0,0 0-128 15,0-3-176-15,1-3 48 0,1-2 0 0,0 4 128 16,0 7 176-16,0 7-48 0,1 9 0 0,0-4-128 16,0-5 128-16,0-4-128 0,1-1 128 0,0 9-304 0,-1 12-64 15,0-5-16-15,2-5 0 0,-2-5 416 0,0-3 80 0,1 4 16 16,0 7 0-16,-2 4-256 0,1 0 0 16,0-5 0-16,1-9 0 0,1 5 0 0,-1 3 0 15,-1 5 0-15,0 5 0 0,0-8 0 0,0-8 0 0,1-5 0 16,1-3 0-16,-1 6 0 0,0 6 0 0,-1-3 0 0,2-4 0 0,0-7 0 15,0-6 144-15,-1-4-144 0,0-5 128 0,2 0-128 16,-1 0 0-16,-1 1 0 0,-2 1-176 0,3 0 176 16,1 3 0-16,-1-3 128 0,1-3-128 0,1-4 0 15,-3-1-240-15,0-3 48 0,3-3 0 0,-1-3 560 16,0 1 112-16,1-3 32 0,-1-1 0 0,3-2-208 16,1-1-48-16,1 0 0 0,2-1 0 0,2-1-400 15,3-1-96-15,-1-1-16 0,3-1 0 0,1-1 416 16,3 1 80-16,-1-1 16 0,3-3 0 0,-3 1 0 15,1 0 0-15,-4 0 0 0,0-1 0 0,-2-1-64 16,4 1 0-16,-1-2 0 0,2 1 0 0,5-1 208 16,6 1 48-16,3-2 0 0,6 1 0 0,-1-2-448 15,0 0 0-15,-4-1 0 0,-3-1 0 0,-1 0 192 16,0-1-64-16,4 0 0 0,7-1 0 0,6-2-128 16,5 0 0-16,-5-2 0 0,-7 3-176 0,-4-2 48 15,4 2 0-15,4-1 0 0,10 1 0 0,1 1 352 16,5 1 80-16,-7 1 16 0,-10 2 0 0,2-1-112 15,7 1-16-15,3 0 0 0,8 0 0 0,-4 3 112 16,-8 2 16-16,-2-1 0 0,-4 1 0 0,8-1-160 16,10 2-32-16,-3 1 0 0,-2 1 0 0,-7 1 112 0,-8 0 16 15,2-1 0-15,6-1 0 0,1 1-112 0,3 1-16 0,-6 0 0 16,-7 1 0-16,-5-1 256 0,-6 2 64 0,0 0 0 0,0-2 0 16,3 2-208-16,5 0-48 0,-1 1 0 0,-1-1 0 0,-5 2-192 15,-2 0 144-15,-7-1-144 0,-5 0 128 0,-2-1-128 16,-2 2-176-16,-2-2 48 0,-4-2 0 0,0 0 304 15,1 1 64-15,-1-1 16 0,1 1 0 0,-1-1-256 16,-3 0 0-16,-2-1 0 0,2 0 0 0,-7-1 0 16,7 0 0-16,-7 0 0 0,0 0 0 0,0 0 0 15,7-2 144-15,-7 2-144 0,0 0 128 0,3-8 64 16,0-1 0-16,-2-3 0 0,-1-2 0 0,-2-1-192 16,-1-1 0-16,0-1 0 0,-2 0-176 0,0-1 176 15,-1 0 0-15,1-2 0 0,2-3 0 0,-3-4 128 16,3-3 48-16,-1-8 16 0,1-7 0 0,2 0-192 15,0 3 0-15,1 2 0 0,0 5 0 0,0-2 0 16,0-1 128-16,-1-9-128 0,-2-7 128 0,2 0-128 16,2 3 0-16,-1 5 0 0,-2 6-176 0,0-2 176 15,1-2 0-15,-1-7 0 0,0-6 0 0,-2 2 0 16,-1 4 176-16,1 5-48 0,-3 4 0 0,4 1-304 16,0-2-64-16,-2-5-16 0,1-6 0 0,-2 1 256 15,1 5-144-15,0 4 144 0,1 7-128 0,0-1 304 16,-3-1 64-16,-1-4 16 0,2-4 0 0,-2 0-256 15,-1 1-256-15,0 5 48 0,1 8 16 0,-2 3 192 16,1 4 0-16,-1 1 0 0,-1 0 0 0,1-3 0 16,0-5-144-16,2-2 144 0,0-2-128 0,0 2 128 15,-1 2 0-15,2 3 128 0,0 6-128 0,2 3 0 16,-2 4-128-16,-1 1 0 0,1 1 0 0,0 3 0 0,-1 2 0 16,2 2 0-16,-1 0 0 0,-2 1 128 15,1 0 0-15,0 0 0 0,0 1 0 0,-1 1 0 0,1 0-128 16,-2 1 128-16,0-1-128 0,-1 1 128 0,0 0-128 15,0 1 128-15,-1-1-128 0,-1 1 256 0,-1 2 48 0,-1 1 16 0,-5-1 0 16,-4 0-64-16,-6 0 0 0,-2 0 0 0,-2 1 0 16,-1-1-128-16,-3 1 0 0,2 0 0 0,5 0 0 0,-5 0 0 15,-3 1 0-15,-12 0 0 0,-10 2 0 0,-2-2 0 32,0 1 128-32,-1 0-128 0,-6 2 128 0,-8 0-704 15,-10 2-160-15,6 1-32 0,6 0 0 0,-11 1-608 31,-8 1-128-31,10 1-32 0,-110 21-11968 0</inkml:trace>
  <inkml:trace contextRef="#ctx0" brushRef="#br0" timeOffset="34890.5">15822 10931 23807 0,'-4'-11'0'0,"0"4"0"0,1 0 0 0,3 7-576 0,0-7-96 0,0 7-32 0,0-8 0 0,0 1 576 15,0 7 128 1,0-9 0-16,0 9 0 0,3-8-496 0,1 2-64 15,-4 6-16-15,3-6 0 0,-1-2 64 0,1 1 0 0,0 0 0 0,0 1 0 0,1 0 144 0,3 1 48 0,-1 0 0 0,0-2 0 0,2 0 320 16,-2-1-176-16,3-1 176 0,2 0-128 0,0 0 128 16,6 1 176-16,0-2-48 0,4-1 0 0,1-1 880 15,2 0 160-15,3-2 48 0,-1 1 0 0,-1-1-320 16,1 2-48-16,-3 0-16 0,-3 2 0 0,-3 1-192 16,0 0-64-16,-3 2 0 0,0 0 0 0,-2 2-144 15,3 1-48-15,-4 1 0 0,-2 1 0 0,1 2-384 16,2 1 0-16,-1 2 0 0,-1 0 0 0,-1 3 0 15,-3 3 0-15,-1 1-224 0,-1 4 80 0,-1 4 16 16,-4 4 0-16,-4 0 0 0,1 2 0 0,-4-1 304 16,-3 0 64-16,-1 0 16 0,0-1 0 0,-1 1-112 15,-4 0-16-15,2 4 0 0,-3 1 0 0,1 8-128 16,-2 6-176-16,-3-1 48 0,-4 0 0 0,-2-6 128 16,-2-4 0-16,2-4 0 0,0-3 0 0,3-1 272 15,1-2 96-15,4 2 16 0,4-1 0 0,1 2-160 16,2 1-32-16,3-1 0 0,1 0 0 0,3-1 64 15,1 1 0-15,2-5 0 0,2-2 0 0,-1-1-256 32,1-1-256-32,-1-2 48 0,0-3 16 0,4-1-256 15,0 0-64-15,0-1 0 0,0-1 0 0,3-1-1024 32,0 0-192-32,0-1-64 0,20 4-7680 0</inkml:trace>
  <inkml:trace contextRef="#ctx0" brushRef="#br0" timeOffset="35042.55">15818 12061 511 0,'2'14'0'0,"-2"-14"0"0,4-7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3:15:5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 40 1535,'0'0'234,"-2"0"38,-5 0 20,0-2 1,0 1 0,0-1-1,1 0 1,-1 0-1,0 0 1,-10-7 0,-10-3 356,21 11-433,0-1 0,0 1 0,0 0 0,0 0 0,-1 0 0,-7 1 0,-2 0 282,11 0-463,0 1 0,-1-1-1,1 2 1,0-1 0,0 0 0,0 1 0,0 0 0,-6 3 0,-9 4 9,-13 2-51,-56 23-70,63-22 35,-72 40-504,86-44 445,0 0 0,1 1-1,0 0 1,0 1 0,-16 21-1,4 1 51,2 1 0,1 2 0,-16 39 0,19-37 13,-2 0-1,-40 57 0,38-67 38,10-14 4,1 0 0,0 1 0,-10 19 0,18-30-9,1 0 0,0 0 0,1 0 0,-1-1 0,0 1 0,1 0 0,-1 0 0,1 0 0,0 0 0,0 0 1,0 0-1,1 0 0,0 4 0,0-2 1,1 0 0,-1-1 1,1 1-1,0-1 0,1 0 1,-1 1-1,6 5 0,-2-2 7,0-1-1,1 0 0,0-1 1,0 0-1,0 0 1,1 0-1,16 8 1,-13-9 66,0 0 1,1 0 0,0-1 0,0-1-1,0 0 1,1 0 0,-1-1-1,1-1 1,-1 0 0,1-1 0,-1 0-1,25-4 1,371-66 1816,-403 69-1853,103-15 130,-95 15-89,0 1 0,-1 0 0,1 1 0,0 0 0,-1 1 0,19 6-1,-29-8-43,0 1 0,0-1 0,-1 1 0,1 0 1,0-1-1,-1 1 0,1 0 0,0 0 0,-1 0 0,0 0 0,1 1 0,-1-1 0,0 0 0,1 1 0,-1-1 0,0 1 0,0-1 0,0 1 0,1 1 0,-2-1-18,1 0 1,-1 0-1,0 1 1,1-1-1,-1 0 1,0 0-1,0 0 1,0 0-1,-1 0 1,1 0-1,-1 0 1,1 0-1,-1 0 1,1 0-1,-1 0 1,-2 3-1,-12 23 162,-35 48-1,32-50-69,-68 88 164,75-101-219,-2 0 0,1-1 0,-1 0-1,-1-1 1,0 0 0,-1-1 0,-16 9 0,-17 4 283,-50 18-1,-15 7 633,94-38-829,0 1 0,-29 22 0,-29 32 341,5-5 105,50-44-471,-1-2 0,0 0 0,0-1 0,-43 15 0,21-12-144,-83 17 1,112-30-607,1 0 0,-24-1 0,38-2 446,-1 0 0,0 0-1,1 0 1,-1 0 0,0-1-1,1 1 1,-4-1 0,-25-14-3959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22:33:41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2880 7190 3583 0,'0'0'0'0,"-6"-7"0"0,2 0 0 0,1 1 400 15,3 6 96-15,-5-7 16 0,5 7 0 0,-4-8-512 16,4 8 0-16,-5-7 0 0,-1 2 0 0,6 5 448 15,-3-6 0-15,3 6 0 0,0 0 0 0,-9-4-256 16,3 0-48-16,-1 1-16 0,-1-1 0 0,-2 1 112 16,-1 2 16-16,-2 0 0 0,2 0 0 0,-3-1 400 15,0-1 96-15,-2 0 16 0,-1 1 0 0,-1 0-256 16,-1 1-64-16,0 1 0 0,-2 2 0 0,0-1 0 16,1 0 0-16,0-1 0 0,4 0 0 0,-3 1-144 15,-1 3-48-15,-5 2 0 0,-3 1 0 0,-6 0-256 16,-7 0-144-16,-4 4 16 15,2 4 0-15,2 5 128 0,0 3-128 0,6 2 128 0,2 2-128 0,-1 1 656 16,2 1 144-16,-1-2 32 0,1-3 0 0,4-2-112 16,2-3-16-16,3 0 0 0,2-2 0 0,4 0-400 15,0 0-176-15,4 1 128 0,1 1-128 0,3 5 0 16,3 6 0-16,0 6-224 0,3 6 80 0,2 2 144 16,2-1-128-16,3-6 128 0,3-6-128 0,1 0 128 15,3 0 0-15,1 4 0 0,4 2 0 0,2 4 0 16,3 4 176-16,3-2-48 0,1-5 0 0,0-3-128 15,3-5-272-15,-4-3 64 0,2-2 16 0,-2-3 192 16,-2 0-144-16,1-1 144 0,2 0-128 0,6 0 128 16,5 0 176-16,2-3-48 0,2-1 0 0,-1-4 160 0,-2-1 32 15,-5-4 0-15,-4-2 0 0,-1-2-320 0,-1-2 160 0,2-3-160 16,1-3 128-16,6-2 208 0,3-3 48 0,-1-3 0 0,1-1 0 16,-3-3-256-16,-3 0-128 0,-4-1 128 15,-3-1-128-15,0 0 176 0,0 1-48 0,-1-1 0 0,3-1 0 0,1 0-128 16,1 1-176-16,-2 0 48 0,2-1 0 0,-4-4 128 15,-2-4 176-15,-2-3-48 0,-3-1 0 0,-4 0 208 16,-5 1 48-16,-2 2 0 0,0 4 0 0,-4 0-64 16,-2 2 0-16,-1-1 0 0,-2 0 0 0,-6-4-48 15,-3-4-16-15,-4-9 0 0,-1-7 0 0,-5-2-256 16,-5 1 0-16,0 7 0 0,-4 6-144 0,3-1 144 16,-2-3-128-16,3-3 128 0,0-1-128 0,2 0-112 15,2 0-16-15,-2 6 0 0,-1 8 0 0,-7 4 256 16,-1 6 0-16,-4 5 0 0,-2 3 0 0,3 5-304 31,0 3-16-31,4 3 0 0,3 2 0 0,0 2-1168 16,-2 3-240-16,-5 5-64 0,-5 7 0 0,-4 12-1536 15,-5 11-304-15,5 2-64 0,6-3 144 0</inkml:trace>
  <inkml:trace contextRef="#ctx0" brushRef="#br0" timeOffset="1492.39">3436 11196 12287 0,'26'-12'0'0,"-10"3"0"0,5-1 0 0,-1-2-208 16,1 0-48-16,-4 0 0 0,1 0 0 0,-2-1 64 15,3 2 0-15,-1-2 0 0,-1 1 0 0,3 1 192 16,6 0 0-16,4 2 0 0,3 0 0 0,2 1 160 16,4 1 80-16,-4 1 16 0,-4 0 0 0,-3-1-256 15,-1 2-160-15,-2-2 32 0,1-1 0 0,3-2 400 16,4-2 96-16,3 0 16 0,3 0 0 0,-1-2 0 15,2 1 0-15,-3-3 0 0,-4 0 0 0,-4-2 144 16,-6-2 48-16,-2-2 0 0,1-4 0 0,0-7 0 16,-2-8 0-16,5-3 0 0,0-1 0 0,-1 6-368 15,1 4-64-15,0 2-16 0,-3 2 0 0,-2-4-128 16,-1-2-176-16,-4-7 48 0,-1-4 0 0,-3 3 128 16,-1 2 0-16,-4 6 0 0,2 6 0 0,-3 1 0 15,0 1 0-15,-1-1 128 0,-3-1-128 0,3-6 272 16,-2-5-16-16,-1 1 0 0,-1 2 0 0,-2 4-256 15,0 4 160-15,-1 3-160 0,1 7 128 0,-4-1 320 16,-1 1 48-16,-2 0 16 0,0 0 0 0,-3 0 48 16,0-1 16-16,-4-1 0 0,-3 1 0 0,-3 0 0 15,-1 1 0-15,-3 3 0 0,-1 1 0 0,0 4-256 16,-2 2-64-16,5 4 0 0,2 2 0 0,-7 2-256 0,-5 0-256 16,-8 3 64-16,-8 4 0 0,-4 2 48 15,-2 5 16-15,3 1 0 16,7 4 0-16,-10 0-464 0,-9 5-96 0,-4-1-16 0,1 1 0 15,4 0-48-15,5 0-16 0,-8-2 0 0,-9 0 0 0,3 0 512 0,8 0 112 0,8-2 16 0,6-1 0 0,-1 2 960 16,-7 0 208-16,6 4 48 0,3 2 0 0,7 4-256 16,9 4-64-16,7 0 0 0,4 0 0 0,3-1-304 15,2 2-64-15,4-2-16 0,1 1 0 0,3 5-608 16,3 6-128-16,5 9-32 0,2 9 0 16,1-3 384-16,5-5 0 0,0 0 0 0,4 0 0 0,3 10-320 15,2 11 0-15,2-7 0 0,5-10 0 0,6-3 0 31,8-6 0-31,1 3 0 0,5 3 0 0,-1-7-624 32,-3-6-112-32,-3-9-32 0,62-23-7856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22:45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28 2175,'-13'-1'358,"0"0"0,0 1 0,0 1 0,-23 3 0,-49 17-346,38-9-186,-23 6 43,-65 16-94,114-27 263,0 0-1,-23 14 0,-2 7-121,-10 4-536,44-27 400,2-1 17,0 1 1,0 0 0,1 0-1,-1 1 1,1 1 0,-15 13-1,-3 6-104,26-24 299,0 0-1,-1 0 0,1 0 1,0 0-1,0 0 0,0 0 1,0 0-1,0 1 0,1-1 1,-1 0-1,1 0 0,-1 1 1,1-1-1,0 0 0,0 1 1,0-1-1,0 0 0,1 1 1,-1-1-1,0 0 0,1 1 1,0-1-1,1 4 0,2 4-35,1 1 0,-1-2 0,11 15 0,9 11 507,7 11 348,-2-1-430,-19-32-329,-1 1 1,-1 0-1,8 17 0,-10-14-38,1-1-1,1-1 0,0 1 0,1-1 0,1-1 0,0 0 0,1 0 0,1-1 0,0 0 0,17 14 0,-20-21 13,0 0 0,0-1 0,1 0-1,-1 0 1,1-1 0,0 0 0,0 0-1,15 2 1,9 0 49,43 2-1,-51-6-71,-13-1-17,0-1 0,0 0 0,0-1 0,0 0 0,-1-1 0,23-6-1,-28 6 96,0-1 0,0 0 0,0 0 0,0 0-1,-1-1 1,1 0 0,-1 0 0,0-1-1,-1 0 1,1 0 0,-1 0 0,0 0 0,5-8-1,-2 3 100,-1-1 0,0 0-1,0 0 1,-1-1-1,-1 0 1,0 0-1,-1 0 1,4-15-1,-1-10 134,17-99 287,-19 103-482,-3-1 0,0-35 0,-4 56 43,1 0 0,-2 0 1,0 0-1,0 0 0,-1 0 0,-1 1 0,0 0 1,-12-21-1,-6-11-68,-12-23-346,30 58 124,-1 1 0,0-1 0,-1 1 0,0 1 0,-10-10 0,14 15 14,0 0 0,0 0 0,0 0 0,0 0 0,-5-2 0,-39-13-2315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8-30T13:44:5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18572 9999 703 0,'0'0'0'0,"0"0"0"16,0 0 0-16,0 0 21 0,0 0 2 15,0 0-23-15,0 0 0 0,0 0 77 0,0 0 2 0,0 0-79 16,-2-2 0-16,2 2 101 0,-10-5 0 0,10 5-101 16,-5-9 0-16,5 9 18 0,-4-10 0 0,4 10-18 0,-7-9 0 0,7 9 37 15,7-9 1-15,-7 9-38 0,2-10 0 0,-2 10 65 0,5-5 1 16,-5 5-66-16,14-7 0 0,-14 7 38 0,36-4 2 16,-12 4-40-16,4 2 0 0,5 5 39 0,5-5 0 15,1 1-39-15,-4 4 0 0,-4-5 37 0,0 3 1 0,0 0-38 16,2 2 0-16,-4-5 50 0,-1 3-1 0,-11 0-49 15,7-3 0-15,-5-2 52 0,-7-2 1 0,-3 2-53 32,-4 2 0-32,-5-2 46 0,5 9 0 0,-5-9-46 0,0 0 0 0,0 0 49 0,0 0 1 0,0 0-50 15,0-7 0-15,0 7-1481 0</inkml:trace>
  <inkml:trace contextRef="#ctx0" brushRef="#br0" timeOffset="831.59">19336 9610 715 0,'0'0'0'15,"0"0"0"-15,0-3 0 0,0 3-15 0,0-2 0 0,0 2 15 16,0 0 0-16,0 0 0 0,0-2 0 0,0 2 0 16,0-7 0-16,0 7 21 0,0-5 2 0,0 5-23 15,0-5 0-15,0 5 19 0,0-2 1 0,0 2-20 16,0-7 0-16,0 7 18 0,0-5 1 0,0 5-19 16,7-5 0-16,-7 5 72 0,4-2 0 0,6 2-72 15,7 0 0-15,6 0 98 0,4 0 0 0,-1 2-98 0,0 3 0 16,-5 2 107-16,1 0 1 0,-1-2-108 0,1-3 0 15,-3 1 89-15,-3-3 1 0,1 0-90 0,-8 0 0 16,6 0 100-16,-6 2 1 0,3 3-101 0,-2-1 0 0,-10-4 93 16,11 10 0-16,-11-10-93 0,15 12 0 0,-13-3 72 15,-2-2 1-15,0-7-73 0,3 19 0 0,-6-7 56 16,3 0 0-16,-2 0-56 16,-5-3 0-16,-3 5 43 0,1 0 1 0,-8 0-44 0,5 1 0 0,-5-1 32 15,5 0 1-15,-7 0-33 0,0 0 0 0,3 0 21 0,-6 1 2 16,6-1-23-16,1 0 0 0,-1-5 14 0,6 3 2 15,-2-2-16-15,1-1 0 0,11-9 8 0,-15 12 0 16,15-12-8-16,-9 14 0 0,9-14 3 0,-7 17 0 16,7-17-3-16,-3 11 0 0,3-11 1 0,-5 15 2 15,5-15-3-15,0 11 0 0,0-11 0 0,5 12 1 0,-5-12-1 16,7 7 0-16,-7-7 0 0,15 10 1 0,-6-3-1 16,5-5 0-16,1 5 0 0,1 3 0 0,3-3 0 15,0-2 0-15,3-5 0 0,-6 0 1 0,1 0-1 16,4 0 0-16,-9 0 0 0,5 0 1 0,-10 4-1 15,0 3 0-15,-7-7 1 0,15 3 0 0,-15-3-1 16,4 4 0 0,-4-4 3-16,5 5-1 0,-5-5-2 0,-5 12 0 0,1-3 4 0,4 1 1 0,-17-1-5 15,-4 3 0-15,-10 5 7 0,-3 6 0 0,-1-4-7 16,-3 5 0-16,0-5 8 0,-1 4 1 0,1 1-9 0,3-3 0 16,-6-4 7-16,6-3 1 0,-1 2-8 0,3-4 0 15,2 2 5-15,7-2 2 0,5-2-7 16,-2-3 0-16,4 0 4 0,0-2 0 0,1-5-4 15,6-5 0-15,10 5-1892 0</inkml:trace>
  <inkml:trace contextRef="#ctx0" brushRef="#br0" timeOffset="1491.4">19968 9870 1255 0,'0'0'0'0,"0"0"0"0,5-10 0 16,-5 10 2-16,7-14 1 0,-2 2-3 0,2 0 0 0,-2 1 57 15,2-1 0-15,0 0-57 0,3 5 0 0,-10 7 81 16,14-17 1-16,-9 8-82 0,4-1 0 0,1 1 27 15,-3-1 0-15,5 3-27 0,2-4 0 0,3-1 28 16,6 0 1-16,-4 0-29 0,8-2 0 0,-6 2 42 16,8-4 0-16,-8 4-42 0,3 2 0 0,-1 6 57 0,1 4 2 15,-5-5-59-15,7 0 0 0,-4 3 66 0,2 2 1 16,-3 0-67-16,-4 2 0 0,-1 1 80 0,-4-1 1 16,-5 3-81-16,1 2 0 0,-4 5 63 0,-1 2 1 15,-3 2-64-15,0 8 0 0,0 0 50 0,-3 6 2 16,-6-4-52-16,-1 0 0 0,-6-2 37 0,1-1 1 0,-1 1-38 15,-6 0 0-15,1-5 29 0,-1-1 1 0,-1 1-30 16,1 0 0-16,-2 0 21 0,-2 2-1 0,3-2-20 16,-6-5 0-16,8 3 13 0,-6 0 2 0,4 1-15 15,6-6 0-15,-4 2 8 0,4 3 1 0,3 2-9 16,2-7 0-16,5-3 4 0,0-4 2 0,7-5-6 16,-3 9 0-16,3-9 3 0,0 7 2 0,0-7-5 15,12 3 0-15,-2-1 2 0,1 0 1 0,11 3-3 16,6-5 0-16,8-5 1 0,7 1 2 0,-5 1-3 15,5-4 0-15,-8 3 1 0,-1-6 1 0,1 1-2 16,1 2 0-16,0 2 1 0,7-7 0 0,-13 5-1 0,6 2 0 16,2 5 1-16,0 0 0 0,-4-2-1 0,-4 2 0 0,-30 0-1969 15</inkml:trace>
  <inkml:trace contextRef="#ctx0" brushRef="#br0" timeOffset="2072.42">20820 9714 979 0,'0'0'0'0,"0"0"0"16,-5-3 0-16,5 3 56 0,0-2 2 0,0 2-58 0,0-2 0 15,0 2 17-15,-5-12 3 0,5 12-20 0,-14-17 0 16,9 5 50-16,0-2 1 0,1 0-51 0,-6 2 0 15,3 0 25-15,2 1 2 0,3 1-27 0,0 3 0 0,2 7 35 16,-8-14 1-16,8 14-36 0,0-17 0 0,0 17 30 16,8-11 2-16,-8 11-32 0,2-3 0 0,-2 3 41 15,7-9 2-15,-7 9-43 0,19-7 0 0,-7 4 50 16,5 1 2-16,-1 0-52 0,3 2 0 0,0-5 53 16,-7 3 1-16,5 2-54 0,-5 0 0 0,2 0 58 0,3 0 0 15,2 2-58-15,-5 3 0 0,-7-1 56 16,3 3 2-16,4-2-58 0,-2 5 0 0,2 1 47 0,-7 1 1 15,5 5-48-15,0-3 0 0,0 7 39 0,0 5 2 16,-8-5-41-16,-1 3 0 0,-3 4 31 0,-3-2 1 16,1 5-32-16,2-3 0 0,0-4 31 0,0-3 2 15,0 3-33-15,-2 0 0 0,-1 4 26 0,-1 3 1 0,-1-3-27 16,0 0 0-16,3-4 30 0,-5 0-1 0,-5 1-29 16,5 1 0-16,-1 3 26 0,6-6-1 0,-10 8-25 15,5 0 0-15,0 0 18 0,0 2 1 0,-3 0-19 16,1-3 0-16,-1 1 14 0,1-7-1 0,-8-3-13 15,5-2 0-15,12-19-1851 0</inkml:trace>
  <inkml:trace contextRef="#ctx0" brushRef="#br0" timeOffset="2386.73">20736 10160 1419 0,'0'0'0'0,"0"0"0"0,5 0 0 0,-5 0 0 0,7-2 0 16,3-3 0-16,9 3 0 0,14-8 0 0,3-2 1 15,2-2-1-15,0 0 0 0,-9 0 0 0,-1-3 0 16,1 1 0-16,2-3 0 0,-3 7 0 0,1-7 0 15,2 3 0-15,-1-1 0 0,4 1 0 0,-3 1 0 0,-5 4 0 16,-2 1 0-16,-24 10-1066 0</inkml:trace>
  <inkml:trace contextRef="#ctx0" brushRef="#br0" timeOffset="2936.27">21576 9548 1105 0,'0'0'0'0,"0"0"0"0,2-4 0 0,-2 4 0 0,3-3 0 16,-3 3 0-16,7-4 0 0,-7 4-27 0,2-8 0 15,-2 8 27 1,5-9 0-16,-5 9 1 0,0-9 0 0,0 9-1 16,-7-8 0-16,7 8 5 0,-5-2-1 0,5 2-4 0,-5-2 0 15,5 2 7-15,-11-5 0 0,1 10-7 0,1-3 0 16,-1 5 18-16,-7 3 0 0,-2 6-18 0,-4 10 0 0,-4 5 31 0,1 11 2 0,-5 1-33 15,8-1 0-15,-1 3 60 0,5 0 2 0,-3-2-62 16,6-3 0-16,1 0 68 0,4-2 2 0,-1-3-70 16,0 1 0-16,0 1 59 0,5-6 2 0,-3 0-61 15,5 2 0-15,5 2 62 0,0 1-1 0,0-6-61 16,3-1 0-16,-1-3 46 0,5-5 0 0,0-4-46 16,1-1 0-16,6-9 39 0,-5-2-1 0,1-3-38 15,4 3 0-15,0-5 30 0,1 2 1 0,4-2-31 0,-3-2 0 16,6-3 26-16,2 1 0 0,-1-1-26 0,1 0 0 15,-5-7 18-15,0 3 0 0,0-1-18 0,-2-1 0 16,-3-1 15-16,-2 0 0 0,-2-2-15 0,-1-3 0 0,5-9 12 16,-4-2-1-16,-1 0-11 0,1 2 0 0,-8 4 13 15,3 1 1-15,-5 2-14 0,0 5 0 0,0 2 19 16,-5 3 0-16,5 9-19 0,-14-10 0 0,2 6 21 16,7-1 2-16,-9 3-23 0,-5-1 0 0,-10 1 29 15,-4-3 1-15,2 5-30 16,0 5 0-16,5 0 27 0,2 4 0 0,5 0-27 0,-4-2 0 0,23-7-1705 0</inkml:trace>
  <inkml:trace contextRef="#ctx0" brushRef="#br0" timeOffset="3579.57">21990 9992 1394 0,'0'0'0'0,"0"0"0"0,0 0 0 15,0 0 15-15,0 0 1 0,0 0-16 0,0 0 0 16,0 0 40-16,0 0 0 0,0 0-40 0,0-4 0 15,0 4 50-15,0-5 0 0,0 5-50 0,0-12 0 0,0 3 24 16,-2-3 1-16,-3 0-25 16,-2-7 0-16,-3 0 15 0,3-2 1 0,2 2-16 0,-4-2 0 0,-8 4 17 15,3-2 1-15,2 3-18 0,-2 2 0 0,2-3 19 16,0 5 1-16,-2 3-20 0,-3-1 0 0,0 3 27 16,-4 7 0-16,7 0-27 0,2 0 0 0,5 0 34 0,2 0-1 15,5 0-33 1,-12 5 0-16,12-5 46 0,-17 10 0 0,8-3-46 15,4 2 0-15,3 3 47 0,-1-7 1 0,-6 4-48 16,6 3 0-16,1 0 42 0,2 0 2 0,2-1-44 0,3 1 0 0,5-5 37 0,-3 3 0 16,9 4-37-16,-1-2 0 0,6 2 29 0,3 5 2 0,0 0-31 15,4-3 0-15,-9 1 22 0,10-6 2 0,-8 4-24 16,1 1 0-16,-1-2 17 0,3 5 3 0,-8 0-20 16,3-2 0-16,0 2 14 0,-4 2 2 0,-3 5-16 15,-5-7 0-15,-2 0 11 16,-5-1 0-16,0 1-11 0,-5 3 0 0,2-3 9 0,-1 4 0 0,-3-2-9 15,-5-2 0 1,-5-5 7-16,0 1 0 0,-4-4-7 0,7 1 0 0,-5-12 4 0,7 0 1 0,-5 0-5 16,5-7 0-16,3 2 3 0,-3-6 0 0,5-1-3 15,0-5 0-15,-1-4 3 0,-4-7 0 0,8 2-3 0,4 2 0 16,0 5 2-16,4-4 1 0,1 1-3 16,2 1 0-16,-2 2 6 0,5 3 2 0,-3 1-8 15,5-3 0-15,2 1 12 0,3 3 1 0,2 4-13 0,0 1 0 0,2-3 12 16,8 0 2-16,-6 1-14 0,4-1 0 0,-27 12-1909 15</inkml:trace>
  <inkml:trace contextRef="#ctx0" brushRef="#br0" timeOffset="4365.83">22737 9671 1281 0,'0'0'0'0,"0"0"0"0,-10-7 0 16,10 7 0-16,-9-19 0 0,2 10 0 0,-3-1 0 15,1 1-3-15,6-3 0 0,-6 3 3 0,4 4 0 16,5 5 61-16,-5 0 1 0,5 0-62 0,-5-5 0 0,5 5 38 16,-9-2 1-16,9 2-39 0,-7 0 0 0,7 0 32 15,-10 2-1-15,8 10-31 16,-8 7 0-16,1 9 70 0,-1 5 0 0,10 0-70 0,-9-2 0 0,6 0 64 15,3-5 1-15,0 2-65 0,3 0 0 0,-1-2 56 16,5 3 1-16,-7-1-57 0,0-2 0 0,3 2 34 0,-1-6 2 16,-2 1-36-16,-2 1 0 0,-1-1 23 0,3-4 0 15,0 5-23-15,-9-7 0 0,2 1 16 0,-3 1 0 16,3 3-16-16,0-1 0 0,0 0 8 16,2 0-1-16,0-9-7 0,-2-2 0 0,7-10 4 0,-5 9-1 0,5-9-3 15,-2 0 0-15,2 0 1 0,0-7 0 0,0 7-1 16,7-14 0-16,3-3 0 0,-1-6 2 0,8-1-2 15,-3-4 0-15,7 2 0 0,3-3 1 0,2 1-1 32,1 4 0-32,-1 1 0 0,2-3 1 0,-4 2-1 15,-5 3 0-15,0 7 4 0,0-5 1 0,-5 2-5 16,5 3 0-16,0 2 10 0,-4 1 1 0,1-1-11 16,-1 5 0-16,-3 2 14 0,-8 3 0 0,-4 2-14 15,10 0 0-15,-10 0 16 0,16 0 1 0,-16 0-17 16,10 11 0-16,-8 4 21 0,8-1 1 0,-10 7-22 0,0 3 0 15,0 4 22-15,-10 5 0 0,6 0-22 0,-1-2 0 16,2-3 20-16,3 3 2 0,-4-8-22 0,4 1 0 16,4 2 20-16,-1-2 0 0,4-5-20 0,5-1 0 0,-7-1 15 15,7 2 0-15,-1-7-15 0,1-3 0 0,0-4 12 16,-7 0-1-16,-5-5-11 0,14 0 0 0,-14 0 8 16,14-8 1-16,-14 8-9 0,12-11 0 0,0-1 4 15,7-5 2-15,-4-4-6 0,-1-5 0 0,-2-2 3 0,-3-5 2 16,-2 0-5-16,1-3 0 0,-11 5 3 0,-2 3 0 15,-2 0-3-15,-5-1 0 0,-2 3 9 16,0 3 0-16,-12 4-9 0,-1 0 0 0,-3 5 14 0,-8 4-1 16,-5 3-13-16,-2 7 0 0,-13 3 11 0,4 4 2 15,-8 5-13-15,-2 4 0 0,64-16-1890 0</inkml:trace>
  <inkml:trace contextRef="#ctx0" brushRef="#br0" timeOffset="5264.42">20223 10824 1030 0,'0'0'0'0,"0"0"0"15,0 0 0-15,0 0-5 0,0 0 2 0,0 0 3 16,0 0 0-16,0 0-9 0,0 0 0 0,0 0 9 0,0 0 0 15,0 0 21-15,0 0 2 0,0 0-23 16,5-3 0-16,-5 3 20 0,2-4 0 0,-2 4-20 0,12-5 0 16,-12 5 20-16,28-10 0 0,-28 10-20 0,38-9 0 0,-38 9 79 15,41-9 0-15,-41 9-79 0,28-10 0 0,-28 10 84 16,31-5 1-16,-31 5-85 0,29-2 0 0,-29 2 81 16,40 0 1-16,-40 0-82 0,36 0 0 0,-36 0 74 15,33 7 1-15,-33-7-75 0,31 7 0 0,-31-7 67 16,19 5 2-16,-19-5-69 0,14 9 0 0,-14-9 59 0,10 10 2 15,-10-10-61-15,0 19 0 0,0-19 49 0,0 30 1 16,0-30-50-16,-17 41 0 0,17-41 40 0,-31 44 0 16,10-20-40-16,0-5 0 0,4-3 37 0,-4 1 2 0,1-3-39 15,6-2 0-15,-5 0 26 0,10-7 3 0,-10 4-29 16,9 0 0-16,-2-1 23 16,5-1 2-16,7-7-25 0,-14 9 0 0,14-9 19 0,-14 7 0 0,14-7-19 15,-5 3 0-15,5-3 13 0,-7 0 2 0,7 0-15 16,0 0 0-16,0 0 10 0,0 0 1 15,0 0-11-15,9 0 0 0,5 0 8 0,3 0 0 0,9-3-8 16,3 3 0-16,4-5 7 0,8 1 1 0,-6 1-8 16,3-4 0-16,0 3 5 0,-2-1 2 0,-3 0-7 15,5 3 0-15,-9 4 8 0,-3 0 0 0,-7 1-8 16,0 2 0-16,-5-5 11 0,-9 0 0 0,-5 0-11 0,5 0 0 16,-5 0 11-16,5 7 2 0,-5-7-13 0,7 9 0 0,-7-9 17 15,-5 10 0-15,5-10-17 0,-12 16 0 0,0-4 16 16,-2 2 1-16,-5 3-17 0,0-6 0 0,-2 1 15 15,-6 2-1-15,6-2-14 0,-3 0 0 0,0 0 11 16,1 0 1-16,1-8-12 0,3 3 0 0,-5 0 9 16,3 1 0-16,0-1-9 0,4-3 0 0,0 1 6 0,3-5 1 15,0 2-7-15,4-2 0 0,10 0 1 0,-12-2 1 16,12 2-2-16,-4-5 0 0,4 5-2045 0</inkml:trace>
  <inkml:trace contextRef="#ctx0" brushRef="#br0" timeOffset="5829.23">21136 10932 1255 0,'0'0'0'0,"0"0"0"0,0 0 0 16,0 0 16-16,0 0 1 0,0 0-17 16,0-2 0-16,0 2 57 0,0-5 0 0,0 5-57 0,-9-7 0 15,9 7 69-15,-10-21 0 0,8 7-69 0,2 0 0 16,-3-1 27-16,1 6 0 0,2-3-27 0,2 3 0 0,1-1 23 16,-3 1-1-16,2-1-22 0,3 1 0 0,0 2 39 15,-1-3 1-15,6 6-40 0,2-1 0 0,4 5 44 16,6-5 2-16,-6 3-46 0,-1 2 0 0,-6 0 51 15,8 0 1-15,-8 0-52 0,8 0 0 0,-3 2 74 16,1 5 0-16,-4 3-74 0,6-1 0 0,2 1 68 0,3 1 2 16,-3 4-70-16,0 1 0 0,-15-4 66 0,3 2 1 15,-2-2-67-15,-2 0 0 16,-3 0 58-16,0-1-1 0,0-4-57 0,0 3 0 0,-3 4 44 0,-4-2 0 16,-2 2-44-16,-6 3 0 0,-4-3 28 0,-7 5 1 0,5 2-29 15,-1-7 0-15,-4 3 17 0,2 2 3 0,5-5-20 16,-2 0 0-16,0 0 11 0,-3-7 0 0,5 3-11 15,4-1 0-15,6-2 7 0,2-2-1 0,7-5-6 16,-7 9 0-16,7-9 5 0,-5 7 1 0,5-7-6 16,0 3 0-16,0-3 3 0,0 4 1 0,0-4-4 15,2 5 0-15,-2-5 3 0,5-2 0 0,5-1-3 16,9 1 0-16,4 0 2 0,11-1 2 0,1-1-4 16,-1-1 0-16,-3 3 2 0,-5-6 0 0,2 4-2 15,3-1 0-15,-2 3 2 0,-1 2 1 0,3 0-3 16,-5-7 0-16,1 2 1 0,-4 0 1 0,1-2-2 0,-5 0 0 15,-19 7-2029-15</inkml:trace>
  <inkml:trace contextRef="#ctx0" brushRef="#br0" timeOffset="6379.03">21909 10675 1431 0,'0'0'0'0,"0"0"0"16,0 0 0-16,0 0 0 0,0-5 2 0,0 5-2 16,0 0 0-16,0 0 13 0,5-5 0 0,-5 5-13 15,7-2 0-15,-7 2 33 0,12-7 0 16,0 5-33-16,2-1 0 0,3 1 18 16,2 0-1-16,0-1-17 0,2 3 0 15,-4 0 14-15,2 0-1 0,2 0-13 0,-7 0 0 0,1-4 25 16,1 1 1-16,-1 3-26 0,4 0 0 0,-3 0 26 15,-1 3 1-15,-6 1-27 0,1 1 0 0,-10-5 24 0,16 5 2 0,-16-5-26 0,15 4 0 0,-15-4 20 16,4 5 2-16,-4-5-22 0,0 5 0 16,0-5 16-16,5 7 2 0,-5-7-18 0,5 2 0 0,-5-2 22 15,0 5-1-15,0-5-21 0,0 12 0 0,-3 0 28 0,-1-1 0 16,-1 8-28-16,-5 5 0 0,3 7 32 0,-2 4 0 16,-3 3-32-16,2-7 0 0,6-1 34 0,-4-4 1 31,1 3-35-31,0-8 0 0,5 2 38 0,2 1 0 0,0 0-38 0,0-1 0 0,-3-6 35 0,3-1 0 15,-2 1-35 1,0-3 0-16,-3-2 29 0,5 0 0 0,0 4-29 16,0-4 0-16,5 0 20 0,-3 2 0 0,-2-2-20 15,0-3 0-15,0-9 15 0,0 14-1 0,0-14-14 16,-2 5 0-16,2-5-1742 0</inkml:trace>
  <inkml:trace contextRef="#ctx0" brushRef="#br0" timeOffset="6645.34">21921 11060 1192 0,'0'0'0'0,"0"0"0"0,0 0 0 0,0 0 9 15,0 0 0-15,0 0-9 0,7 0 0 0,-7 0 8 16,12-5 0-16,5-2-8 0,9-5 0 0,2 0 20 16,8-2 2-16,-3 0-22 0,-2-2 0 0,-2-3 24 15,4-3 1-15,-4 1-25 0,6 0 0 0,-4 0 18 16,2-3 1-16,3 5-19 0,-5 0 0 0,2 7 12 0,3 1 1 16,-7-1-13-16,-1 2 0 0,-28 10-1035 0</inkml:trace>
  <inkml:trace contextRef="#ctx0" brushRef="#br0" timeOffset="7131.81">22856 10389 1231 0,'0'0'0'0,"0"0"0"0,0 0 0 15,0 0-9-15,2 0 1 0,-2 0 8 0,0 12 0 16,0-5-60-16,0 2 1 0,-2 6 59 0,-3 1 0 16,-7 10 4-16,3-2 2 0,-3 6-6 0,0 1 0 0,-7 5 4 15,2 4 2-15,-7 5-6 0,8 0 0 0,1 2 7 16,-4 5 1-16,3 0-8 0,1-10 0 0,1 1 40 15,0-8 1-15,2 3-41 0,2-7 0 0,6-1 45 16,1-4 1-16,3-2-46 0,3-5 0 0,-1-3 60 16,3-6-1-16,2-1-59 0,-7-2 0 0,0-7 55 0,5 12 0 15,-5-12-55-15,9 7 0 0,-9-7 58 0,12 5 0 16,0-3-58-16,-5-2 0 0,5 0 56 0,2-2 1 16,5-5-57-16,-2-3 0 0,7-4 47 0,-5-5 2 15,2 0-49-15,-11 1 0 0,-3 1 32 0,-2-2 2 0,-5 0-34 16,0 3 0-16,0 2 25 0,0 2-1 0,-8 0-24 15,-1-7 0-15,-3 0 19 0,-2-2 0 0,0 2-19 16,2 5 0-16,0 2 15 0,0 3 1 0,-2 1-16 16,-3 1 0-16,-2 0 22 0,0 3 1 0,0 4-23 15,-7 0 0-15,2 0 34 0,-7-5 2 0,2 10-36 16,8-3 0-16,21-2-1617 0</inkml:trace>
  <inkml:trace contextRef="#ctx0" brushRef="#br0" timeOffset="7774.61">23229 10654 979 0,'0'0'0'16,"0"0"0"-16,-5 4 0 0,5-4 29 0,-12 5 1 15,12-5-30-15,-19 0 0 0,8 0 66 0,-4 0 0 16,3 0-66-16,0 0 0 0,12 0 55 0,-14-5 0 16,14 5-55-16,-9-4 0 0,9 4 26 0,-7-5 0 0,7 5-26 15,-5-5 0-15,5 5 17 0,-3-4 3 0,3 4-20 16,-7 0 0-16,7 0 23 0,0-5 2 0,0 5-25 15,3-3 0-15,-3 3 27 0,4-7 1 0,-4 7-28 16,22-4 0-16,-10 4 28 0,4 0 0 0,11 0-28 16,1 0 0-16,5 0 31 0,5 0 1 0,-2-5-32 15,2 3 0-15,-5 2 61 0,5-10 1 0,-2 3-62 16,-5 2 0-16,-2 3 64 0,-1 2 0 0,10-7-64 16,-9 2 0-16,9 0 57 0,2 3 1 0,-6 2-58 15,-4-7 0-15,-3 2 44 0,-6 0 1 0,-2 3-45 0,-5 0 0 16,-4-1 37-16,-1 3 2 0,-9 0-39 0,7 0 0 15,-7 0 29-15,8 5 1 0,-8-5-30 0,4 2 0 16,-4-2 22-16,3 0 1 0,-3 0-23 0,-5 8 0 16,5-8 22-16,-5 16 2 0,0-4-24 0,-2-7 0 15,-7 6 26-15,0 6 1 0,-8 0-27 0,6-3 0 0,1 0 23 16,-4 0 2-16,3 3-25 0,-1 1 0 0,1 4 25 16,1-1 0-16,-4 0-25 0,0 0 0 0,-2-2 28 15,2 0 1-15,-3 5-29 0,6-3 0 0,-1 3 24 0,3-1 2 16,2 6-26-16,-5-6 0 0,5 6 18 0,-4 1 1 15,4-1-19-15,0-6 0 0,0-4 16 0,-2-2-1 16,4 2-15-16,5-5 0 0,-4 2 12 0,2 3-1 16,2-7-11-16,0 0 0 0,3 0 9 0,0-1 0 15,-3-1-9-15,2-1 0 0,3-9 7 0,-2 10-1 0,2-10-6 16,0 9 0-16,0-9 4 0,0 12-1 0,0-12-3 16,-5 2 0-16,5-2-1995 0</inkml:trace>
  <inkml:trace contextRef="#ctx0" brushRef="#br0" timeOffset="8088.34">23105 11060 1695 0,'0'0'0'0,"0"0"0"0,0 0 0 0,0 0-3 15,0 0-1-15,0 0 4 0,3 0 0 0,-3 0 0 16,19 0 0-16,-5 0 0 0,15 0 0 0,9 0 24 16,0 0 0-16,5 0-24 0,-13 0 0 0,1-2 14 15,0-3 1-15,0 0-15 0,3 0 0 0,1-2 13 16,-4 0 1-16,2 0-14 0,1 0 0 0,1-2 46 0,-4-1 1 16,3 5-47-16,-3-4 0 0,-5 7 55 15,0-3 1-15,-2 3-56 0,-3-3 0 0,-9 5 53 0,2-5 0 16,-7 3-53-16,0 2 0 0,-7 0 49 0,8 0-1 15,-8 0-48-15,7 0 0 0,-7 0 36 0,0 0 0 16,0 0-36-16,0 0 0 0,0 0-1704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25:38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3905 12402 3327 0,'0'0'0'0,"0"0"0"0,0 0 0 0,-7-4 304 16,7 4 64-16,-5-5 16 0,5 5 0 0,0 0-576 16,-6-5-96-16,6 5-32 0,0 0 0 0,0 0 320 15,-4-4 256-15,4 4-64 0,0 0 0 0,0 0 112 16,0 0 16-16,0 0 0 0,0 0 0 0,0 0-64 15,0 0 0-15,0 0 0 0,0 0 0 0,0 0 64 16,0 0 0-16,0 0 0 0,0 0 0 0,0 0-64 16,0 0 0-16,0 0 0 0,0 0 0 0,4 3 256 15,2 0 64-15,-1 1 0 0,2-1 0 0,-2-1-320 16,1 1-48-16,-2 0-16 0,4-1 0 0,-4 1 64 16,3 0 0-16,-2 0 0 0,1-1 0 0,0 1-112 15,2 0-16-15,-1-1 0 0,-1 0 0 0,2 1 208 16,0 0 48-16,-2-1 0 0,1 0 0 0,1 0-64 15,3 1 0-15,2-2 0 0,1 0 0 0,1-1 0 0,4 0 0 0,1 0 0 16,2 0 0-16,0 0 0 0,1-1 0 0,-1 0 0 0,1 0 0 16,-2-1-192-16,-1 1-128 0,-2-1 128 0,2 0-128 0,-4 1 432 15,-1-1 16-15,-2-1 0 0,4 0 0 0,-2 1-448 16,-2-1 0-16,4-1 0 0,-1 1 0 0,4-1 288 16,-1 1-32-16,2 0 0 0,2 0 0 0,-1 1 0 15,1 1 0-15,-2-2 0 0,1 1 0 0,-2 0-256 16,0 2-144-16,-1 0 16 0,-4 0 0 0,0-1 128 15,-1 1 0-15,-2-2 0 0,1 1 0 0,-1-1 0 16,-1 1 0-16,1-1 0 0,0 0 0 0,2 1-128 16,2-1 0-16,2 0 0 0,0 0 0 0,1 1 128 15,0 0 0-15,-1 0 0 0,1 1 0 0,1 0 0 16,-1-1-128-16,-3 0 128 0,1 2-128 0,-2 0 256 16,-2-1 48-16,0 1 16 0,-3 0 0 0,0 0-192 15,1 0 0-15,-2-1 0 0,-1 1 0 0,-1 0 288 16,2 0 32-16,-2 0 0 0,-1-1 0 0,1 0-320 15,0 1 160-15,-1-1-160 0,1 0 128 0,-7 0 0 16,8 0 0-16,-1 0 0 0,1 0 0 0,-2-2-128 16,2 0 0-16,1-1 0 0,-4 1 0 0,3 1 0 15,0 1 128-15,-2-1-128 0,-6 1 128 0,8-2 64 16,-1 0 0-16,-2 1 0 0,-5 1 0 0,7-1-192 16,-1 1 0-16,1 0 0 0,-7 0 0 0,7 0 0 15,0 0 0-15,0 0 0 0,-7 0-176 0,6 0 176 0,1 0 176 16,-7 0-48-16,8 0 0 0,-8 0 160 0,6 1 32 0,-6-1 0 15,0 0 0-15,0 0-320 0,8 1 0 0,-8-1 0 0,0 0 0 0,0 0 160 16,0 0-32-16,0 0 0 0,0 0 0 0,0 0 160 16,0 0 32-16,0 0 0 0,0 0 0 0,0 0-320 15,0 0 160-15,0 0-160 0,0 0 128 0,0 0-128 16,0 0 0-16,0 0 0 0,0 0-176 0,0 0 176 31,-1 6 0-31,1-6 0 0,-3 8 0 0,1-2-1104 16,0 1-192-16,0 0-48 0,1 2 0 0,0 1-1936 15,1 3-400-15,-1-1-80 0,0-2-1872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22:26:10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4852 10228 4095 0,'10'-2'0'0,"-3"-1"0"0,0 0 0 0,1 1 352 16,3 1 80-16,-1 0 16 0,4 1 0 0,2 0-208 15,1 0-48-15,3 0 0 0,1 1 0 0,-2-1-48 16,-2 1-16-16,2-1 0 0,0 0 0 0,-1-1 208 16,2 0 48-16,2-1 0 0,1 0 0 0,4-1-576 15,2 2-96-15,4-1-32 0,0 1 0 0,1 1 320 16,0 1 256-16,-4 0-64 0,-5 0 0 0,-2 0-192 15,1 2 0-15,-2-2 0 0,-3 0 0 0,3-1 144 32,1 0-16-32,4 0 0 0,1 0 0 0,2-1-560 15,-1 0-112 1,-1 0-32-16,18-1-2320 0</inkml:trace>
  <inkml:trace contextRef="#ctx0" brushRef="#br0" timeOffset="661">4902 9601 4607 0,'0'0'0'0,"6"-3"0"0,1-1 0 0,1 1 304 0,-1 1 64 0,1-2 16 0,-1-1 0 0,-1 0 192 16,3 1 64-16,-2-2 0 0,-2 0 0 0,2-1-416 15,0-1-80-15,1 0-16 0,-1 1 0 0,0 1-128 16,2-1 128-16,0 0-128 0,-1 3 128 0,0-1-128 16,2 1 128-16,2 0-128 0,2 1 128 0,-1-1 64 15,1 1 0-15,4 0 0 0,0-1 0 0,7-1-192 16,3 1 128-16,3 0-128 0,4 2 128 0,0-1-128 16,3 1 0-16,-3 0 0 0,-5 1 0 0,-2-1 128 15,2-1 0-15,-1 0 0 0,2 0 0 0,5 0 0 16,4 0 0-16,2 2 0 0,2 0 0 0,-5-1-128 15,0 0-176-15,-4-1 48 0,-2 1 0 0,1-2 128 16,6-1 176-16,1-1-48 0,6 3 0 0,-1 0-128 16,-1 3-176-16,-4 0 48 0,-2 1 0 0,-5-1 128 31,0 0-128-31,0 0 128 0,4 0-128 0,-1 1-464 16,0 1-96-16,0 2-16 0,-5 1 0 0,-5 1-864 0,-3 2-176 0,-5 1-48 0,-3 0 0 0</inkml:trace>
  <inkml:trace contextRef="#ctx0" brushRef="#br0" timeOffset="1217.83">4376 9023 7167 0,'0'0'0'0,"6"3"0"0,-1 1 0 0,4-1 400 15,0-2 96-15,2 1 16 0,2 0 0 0,1-1-160 16,6 1-32-16,2-1 0 0,1 1 0 0,5-1-96 16,0 0-32-16,2 0 0 0,1-1 0 0,-3 0 64 15,0-1 0-15,-2-2 0 0,4 0 0 0,3-3 48 16,5 0 16-16,5 0 0 0,4-1 0 0,2 1-64 16,-2 1 0-16,-5-2 0 0,-6 0 0 0,8-2 112 0,9-1 16 15,1 0 0-15,4 1 0 0,-5 0-112 0,-5 0-16 16,-4 1 0-16,-1-1 0 0,2 1-256 31,5 2-144-31,2 0 16 0,57 3-6608 16</inkml:trace>
  <inkml:trace contextRef="#ctx0" brushRef="#br0" timeOffset="23810.32">21668 5898 3071 0,'0'0'0'0,"0"0"0"0,6 5 0 0,-1 1 0 16,-3 1 0-16,3 2 0 0,-1 3 0 0,2 1 192 16,-1 0 64-16,0 1 0 0,-1 0 0 0,1 2 192 15,1 2 64-15,-1 4 0 0,1 5 0 0,-2 6 144 16,2 7 48-16,-3 0 0 0,3 1 0 0,-1-3-464 16,3-1-96-16,-1-2-16 0,1-1 0 0,1 7 256 15,0 8 64-15,0 5 0 0,-2 4 0 0,3-4-256 16,1-3-64-16,0 3 0 0,0 4 0 0,0 10-128 15,2 8 128-15,-2-8-128 0,-1-8 128 0,0 11-128 16,1 16 128-16,-1-7-128 0,-2-10 128 0,-3 2-128 16,3 4-272-16,-4 3 64 0,2 0 16 0,-3-7 352 15,-1-9 80-15,0 6 16 0,-2 6 0 0,0-3-256 16,-1-7 0-16,-1-8 0 0,-1-6 0 0,-3 6 256 16,2 12 0-16,-3-3 0 0,2-3 0 0,-3-6 144 15,-1-6 48-15,1 7 0 0,-1 11 0 0,0-1-160 16,0 0-32-16,1-8 0 0,2-6 0 0,-1 9-96 15,1 11-32-15,0-5 0 0,2-6 0 0,-2-4-128 16,4-4 0-16,-4 7 0 0,0 10-176 0,0-3 176 16,2-3 0-1,1-3 128-15,-2-2-128 0,0 11-336 0,-2 11-144 0,2-7-32 16,-2-9 0-16,3 5-96 0,-2 7-32 0,0-4 0 16,-2-7 0-16,3-11-48 0,-2-8-16 0,2-9 0 0,0-8 0 0,4-7-96 31,-1-6-32-31,0-7 0 0,6-63-2112 0</inkml:trace>
  <inkml:trace contextRef="#ctx0" brushRef="#br0" timeOffset="24971.46">21787 5704 4351 0,'0'0'0'0,"0"0"0"0,0 0 0 0,4-4 144 16,4-1 48-16,-3 1 0 0,3 0 0 0,1 0 96 16,3-2 32-16,1 0 0 0,6 0 0 0,3-1 96 15,3 2 32-15,5 0 0 0,2 0 0 0,3 1-256 16,1 0-64-16,-4 0 0 0,-3-1 0 0,1-1 0 16,5-2 0-16,4 0 0 0,6 1 0 0,8 0-128 15,4 0 0-15,-4-1 0 0,-6 0 0 0,2-1 0 16,3 0 128-16,11 0-128 0,5 0 128 0,-4-1-128 15,-5 0 0-15,-2-1 0 0,5 1 0 0,4 1 0 16,8 1-176-16,-8 0 48 0,-10 0 0 0,1 0 128 16,4 2 0-16,4 1 128 0,1-1-128 0,-5 3 128 15,-10 1-128-15,-1-1 128 0,-4 0-128 0,1 2 176 16,8 0-48-16,-4 1 0 0,-3 2 0 0,-7-1 256 16,-5 1 64-16,-4 1 0 0,-6 0 0 0,-3-1-256 15,-1 1-64-15,-1 0 0 0,-1-1 0 0,-2 3 208 16,-1 1 48-16,-1 1 0 0,-3-1 0 0,-2 1-208 15,-2 1-48-15,-3 1 0 0,-3 2 0 0,0 0 320 16,-2 1 48-16,-3-1 16 0,-3 3 0 0,2-2-320 16,-3 0-48-16,0 1-16 0,-1 2 0 0,-1-1-128 15,0 1 128-15,-2 1-128 0,-1 1 128 0,0 7 160 0,2 5 32 16,-1 7 0-16,4 3 0 0,-1 1-320 0,-1-1 0 16,1-2 0-16,1-1 0 0,-1-3 208 0,2-2-16 0,-1 5 0 0,1 7 0 0,-3 6-192 15,3 5 144-15,-2-4-144 0,3-7 128 0,-1-2-128 16,1-1 0-1,-2 4 0-15,1 6 0 0,-1 6 0 0,2 3-176 16,-3-4 48-16,1-6 0 0,-3 1 128 0,-2 2 176 0,0 9-48 16,-2 12 0-16,-4-6-128 0,-1-8 0 0,-1 7 0 15,-2 10-176-15,-1 2 304 0,0 2 48 0,-1-5 16 0,2-3 0 0,3 9-368 16,2 9-64-16,1-9-16 0,1-11 0 0,2 10 256 16,1 13-144-16,3-10 144 0,-1-14-128 0,0 5 128 15,-1 7 176-15,1-2-48 0,1-3 0 0,0-7-128 16,1-6 128-16,1 9-128 0,0 11 128 0,0-6-128 15,-2-10-176-15,-1 3 48 0,1 3 0 0,0 3 128 32,-1 6 176-32,-1-8-48 0,0-9 0 0,-1 11-448 0,1 14-112 0,1-12-16 0,-1-11 0 0,2-2 112 15,-1 1 16-15,0 3 0 0,4 3 0 0,-1-9 320 16,-1-12 0-16,0-5 0 0,-1-3 0 0,-1 1 0 16,1 3 0-16,-2-3 0 0,0-4 128 0,1-8 928 15,-1-6 176-15,1-7 48 0,2-5 0 0,-1-4-160 16,-1-3-32-16,0-3 0 0,3 0 0 0,-2-1-560 15,-2-1-112-15,-1-1-32 0,0-1 0 0,-3-1-256 32,-4-1-128-32,-4 0 128 0,-4-2-128 0,-8-1-432 15,-5-2-160-15,-2 0-48 0,-1-2 0 0,1-1-256 16,2 0-48-16,-2 1-16 0,-3 2 0 0,-11-1 160 16,-13 0 32-16,5 0 0 0,8 0 0 0,-2 1 0 0,-6-1 0 15,-7 2 0-15,-6 1 0 0,6-1 256 0,10 2 48 0,-2-1 16 0,-4 2 0 0,-3 0 608 0,-1 1 128 0,11-1 32 16,11 0 0-16,2-4 0 31,2-2 0-15,2-2 0-16,-25-37-6592 0</inkml:trace>
  <inkml:trace contextRef="#ctx0" brushRef="#br0" timeOffset="25536.99">21840 6717 10495 0,'0'0'0'0,"0"0"0"0,5-1 0 0,5-2-720 0,2 0-144 0,6 0-32 15,4-2 0-15,4 1 896 0,4 2 128 0,3-2 64 0,3 1 0 0,-2-1 96 16,-1 1 32-16,-2 1 0 0,2 1 0 0,6-1-320 16,12-1 0-16,3 0 0 0,4-3-144 0,-3 0 144 15,-1-1 0-15,2-1 0 0,7-1 0 0,7-2 0 16,6-4 0-16,-7-1 0 0,-8-1 0 0,10-1-128 15,12 0 0-15,-5 1 0 0,-9 1 0 0,1 0 128 16,3-1 0-16,0 4 128 0,3 3-128 0,-9 0 272 16,-12 1-16-16,-1 1 0 0,0 0 0 0,0 3 64 15,2 1 0-15,-8 3 0 0,-6 1 0 0,-8 0-320 47,-5 2 0-47,-5 1 0 0,1 15-4240 0</inkml:trace>
  <inkml:trace contextRef="#ctx0" brushRef="#br0" timeOffset="25987.51">21883 7775 8447 0,'16'11'0'0,"-5"-5"0"0,4 0 0 0,5 0 352 16,2 1 80-16,2-1 16 0,4 1 0 0,-1-1-320 16,2 1-128-16,-3-2 128 0,1 0-128 0,3-2 0 15,7 1 0-15,9-4 0 0,9-3 0 0,3 1 0 16,-1 1 0-16,-1-3 192 0,-3-3-64 0,12-1-128 16,13 3-176-16,-5-2 48 0,-7-2 0 0,0 0 0 15,1-1 0-15,4-3 0 0,7-2 0 0,-11-1 400 16,-8 1 96-16,2 0 16 0,3-1 0 0,4 0-208 15,2-1-48-15,-7 2 0 0,-12 1 0 0,-1 0 0 47,-1 2 0-47,3 3 0 0,47 8-4960 0</inkml:trace>
  <inkml:trace contextRef="#ctx0" brushRef="#br0" timeOffset="26513.82">21745 8975 8959 0,'0'0'0'0,"1"8"0"0,3-1 0 0,-2 0-256 15,0 1-64-15,0-1 0 0,1 1 0 0,3 1 320 16,0 0 256-16,2 0-64 0,2 1 0 0,1-1 112 16,1 0 16-16,6-1 0 0,4-2 0 0,6 0-320 15,10-1 160-15,3-2-160 0,7-1 128 0,-2-3 256 16,-3-1 64-16,1-4 0 0,3-2 0 0,10-2 0 16,12 0 0-16,-3-2 0 0,-6 1 0 0,3-1 0 15,3 0 0-15,6-1 0 0,4 1 0 0,-7 0 96 0,-6 2 32 0,2-2 0 16,7 0 0-16,-2-2-160 0,1 1-32 0,-11-2 0 15,-7 2 0-15,2-2 64 0,5 1 0 0,2-2 0 0,-3-2 0 16,-7 1-448 0,-9 2-224-16,-7 0 32 0,-3 0 0 0,-3 3-320 31,0 0-48-31,-2 2-16 0,5-5-6928 0</inkml:trace>
  <inkml:trace contextRef="#ctx0" brushRef="#br0" timeOffset="27580.22">23670 5609 7423 0,'0'0'0'0,"0"0"0"0,0 0 0 0,0 0 448 16,0 0 112-16,0 0 16 0,0 0 0 0,-9 4-160 15,0 0-32-15,3 1 0 0,-1 1 0 0,1 0 112 16,0 1 16-16,-1 1 0 0,-1 1 0 0,0 1-208 15,0 3-48-15,0 4 0 0,-1 4 0 0,-2 4-256 16,1 6 0-16,-1 1 0 0,0 1 0 0,-1-4 256 16,2-2 0-16,0-2 0 0,1-4 0 0,0-2-96 15,2-2-32-15,0-3 0 0,3-1 0 0,1 0-128 16,1-2 0-16,2-1 0 0,2 0 0 0,1-1 0 16,2 0 0-16,2-2 0 0,1-1-176 0,4-2-16 15,4-2 0-15,1-3 0 0,1-3 0 0,3-2 0 31,0-2 0-15,0-3 0-16,60-32-5552 0</inkml:trace>
  <inkml:trace contextRef="#ctx0" brushRef="#br0" timeOffset="28541.16">23364 6798 3839 0,'0'0'0'0,"3"7"0"0,-2 0 0 0,1 1 656 0,1 2 144 0,-1 2 32 0,2 1 0 0,0 3-256 16,-1 3-64-16,1 1 0 0,1 2 0 0,-3-1 0 16,3 1 0-16,-3-1 0 0,0-1 0 0,1-3 0 15,1-3 0-15,-3-2 0 0,1-2 0 0,-1 0-352 16,-1-1-160-16,0-1 128 0,0-1-128 0,0-7 128 15,-3 6-128-15,3-6 128 0,0 0-128 0,-6 4 544 16,0 0 32-16,6-4 0 0,-8 1 0 0,-1-1-320 16,0-2-48-16,1-2-16 0,1 0 0 0,2-3 0 15,-1-2 0-15,-1-2 0 0,2 0 0 0,-2-3-352 16,5-1-80-16,-2-4-16 0,0-4 0 0,0-1 256 16,2-2-144-16,1 0 144 0,2 0-128 0,-1 2 128 15,-1 4 176-15,1 2-48 0,0 2 0 0,0 4 0 16,1 3 0-16,0 1 0 0,-1 8 0 0,2-7-128 15,-2 7 0-15,0 0 0 0,6-4 0 0,-1 0 0 16,0 1 0-16,-5 3 0 0,7-1-176 0,2 1 176 16,2 0-128-16,0 0 128 0,0 0-128 0,0 3 128 15,0 3 0-15,1 0 128 0,-1 0-128 0,2 3 0 16,1 4 0-16,-1 1 0 0,1 3-128 0,-1 3 128 16,1 2-128-16,0-1 128 0,-3 0-128 0,0-1 128 15,0-1 0-15,-4-2 0 0,1-2 0 0,-2-2 0 16,0-4-128-16,-2-1 128 0,0-1-128 0,-4-7 256 15,3 5 48-15,-3-5 16 0,0 0 0 0,0 0-192 0,0 0 128 16,0 0-128-16,0 0 128 0,0 0-128 16,3-9 128-16,1-2-128 0,-1-3 128 0,-2-3-128 0,4-4 0 15,-2-3 0-15,0 0 0 0,3 0 240 0,0 0 16 16,1 3 0-16,-2 3 0 0,1 3-64 0,-2 3 0 16,4 2 0-16,-3 2 0 0,2 1-192 0,0 1-256 0,-1 0 48 0,0 3 16 15,1 0 192-15,2 3 0 0,0 0 0 0,0 2 0 0,1 2 0 16,0 2 0-16,-1 2 0 0,1 1 0 0,0 5 0 15,0 6-144-15,-1 6 144 0,-2 6-128 0,-1 3 448 16,-4 2 112-16,0-3 16 0,1-3 0 0,-3-4-448 16,-3-4-224-16,0-1 32 0,1-1 0 0,-3-1 48 31,1 3 16-31,-2 2 0 0,0 4 0 0,1 1-976 16,-2 0-192-16,-1 0-48 0,2-2 0 0,-1-4-1216 15,2-2-256-15,-1-5-64 0,1-5 336 0</inkml:trace>
  <inkml:trace contextRef="#ctx0" brushRef="#br0" timeOffset="29083.72">23245 8035 14079 0,'0'0'0'0,"4"7"0"0,0 2 0 0,1 3 0 31,-3 0 0-31,1 2-160 0,2 0 160 0,0 0-448 31,-1-2 0-31,0-1 0 0,6 12-4624 0</inkml:trace>
  <inkml:trace contextRef="#ctx0" brushRef="#br0" timeOffset="29457.67">22967 8001 11263 0,'0'0'0'0,"0"0"0"0,-2-8 0 0,2 8 448 16,0-8 112-16,0 1 16 0,2 0 0 0,2 2-576 31,2 1 0-31,4 0-192 0,3 0 48 0,4 0-240 0,3 2-64 0,2 1 0 0,3 0 0 0,-1 1 320 16,2 0 128-16,-2 0-128 0,-3 1 128 0,-1-1 0 15,-1 1 128-15,-1 0 0 0,-4 0 0 0,-1-1 560 16,1 1 112-16,-1-2 32 0,0-1 0 0,-2 3 96 15,1 3 32-15,1-1 0 0,-1 1 0 0,1 0-464 16,0 1-96-16,-1 1-16 0,-3 0 0 0,0 1-192 16,-1 0-64-16,-2 1 0 0,-1 1 0 0,-3 3-128 15,-2 2 128-15,-5 2-128 0,-3 3 128 0,-3 1-128 32,-4 0 128-32,-3 0-128 0,-2 0 128 0,0 0-704 15,-2 0-160-15,-3-1-32 0,-5-1 0 0,-8 0-144 0,-10 1-48 0,-3 4 0 0,-3 5 0 0,8 2 464 31,6 1 96-31,4-2 16 0,3-2 0 0,-1-4-928 16,-3-4-176-16,2-3-48 0,4-5-2048 0</inkml:trace>
  <inkml:trace contextRef="#ctx0" brushRef="#br0" timeOffset="30689.97">22119 6624 8447 0,'0'0'0'0,"0"0"0"0,0 0 0 0,5 1-512 0,2-1-112 0,-1 1-16 0,1-1 0 0,0 0 464 15,-2 0 176-15,3-1-128 0,1-1 128 0,0-1-240 16,0-1 48-16,1-2 0 0,1-1 0 0,4-3 48 16,2-2 16-16,2-1 0 0,1-2 0 0,2-1-368 0,1-1-64 15,-1 1-16-15,1 0 0 0,-2 0 368 16,0 2 64-16,-3 0 16 0,0 3 0 0</inkml:trace>
  <inkml:trace contextRef="#ctx0" brushRef="#br0" timeOffset="31077.38">22290 6046 3327 0,'0'0'0'0,"0"0"0"0,9 2 0 0,-1 0 256 16,0-1 48-16,-1 2 16 0,3 0 0 0,-1 0-112 16,0 1-16-16,0 0 0 0,0-1 0 0,1 1 64 15,0-1 0-15,1 2 0 0,0 0 0 0,-1 0-112 16,-1-1-16-16,1 1 0 0,0-1 0 0,-2 1-128 15,0-1 128-15,1 1-128 0,-2 1 128 0,-2 0-128 16,-2-1 0-16,-1 1 0 0,-1 2-176 0,0 0 176 16,0 2 176-16,-3 0-48 0,-2 3 0 0,0 0 320 15,-1-1 48-15,-1 1 16 0,-2-1 0 0,-3 1-208 16,0 0-48-16,-2-2 0 0,1 0 0 0,-2-1-256 0,1-1 0 16,0-1 0-16,1 0 0 0,2 0 0 0,1 0 0 0,2-2 0 0,1-1 0 15,6-5 0 16,-2 8 160-31,2-8-160 0,30 7-4192 0</inkml:trace>
  <inkml:trace contextRef="#ctx0" brushRef="#br0" timeOffset="31408.24">22686 6187 9983 0,'0'0'0'0,"-3"6"0"0,-2 2 0 0,2 1 0 16,-2 3 0-16,0 0-160 0,1 2 160 0,0-2-128 15,1 0 128-15,2 0-128 0,0 0 128 0,1-2-240 32,1 0 48-32,2-1 0 0,0-1 0 0,1 1-208 15,-1-1-48-15,3-2 0 0,-3 0 0 0,4-1-96 0,-2-1-32 0,2 0 0 0,-1-1 0 0,1-1 160 16,-1 2 32-16,0-2 0 0,-6-2 0 0,6 1 384 16,-6-1 0-16,5 1 0 0,-5-1 128 0,0 0-128 15,7-4 128-15,-7 4-128 0,3-6 128 0,-3 6 560 16,0-8 112-16,-2-1 32 0,-4 0 0 0,0-1-64 15,-3 1 0-15,-2 0 0 0,-1-2 0 0,0-1-256 16,-3-1-48-16,2 0-16 0,1-1 0 0,-1 0-304 16,3 0-144-16,-1 3 128 0,0 2-128 0,0 2 192 31,0 5-64-31,1 4 0 0,-1 4 0 0,-2 5-960 16,0 4-208-1,-4 2-48-15,-49 40-2832 0</inkml:trace>
  <inkml:trace contextRef="#ctx0" brushRef="#br0" timeOffset="31934.9">21855 6664 5119 0,'-2'-11'0'0,"0"4"0"0,1-1 0 0,-1 0 768 16,2 0 144-16,-1 1 48 0,1 7 0 0,-1-8-960 15,1 8-224-15,0 0-32 0,0 0 0 0,0 0 256 32,0 0-144-32,0 0 144 0,0 0-128 0,4-7-256 0,-4 7-64 0,5-7 0 0,2 1 0 0,-2-1 448 0,3 1 0 0,1-1 0 0,1-1 0 0,1 0 0 15,1-1 0 1,0-1 0-16,3 0 128 0,-1-1 352 0,3 0 80 0,-1 0 16 0,2 1 0 0,-3 0 352 15,2 1 80-15,-3 1 16 0,-2 0 0 0,0 2-208 16,-1 1-48-16,-1 0 0 16,-4 2 0-16,-1 1-400 0,3 0-96 0,-8 2-16 0,0 0 0 15,0 0-96-15,0 0-32 0,0 0 0 0,0 0 0 0,0 0-128 32,0 0 128-32,0 0-128 0,-7 6 128 0,-4 1-608 15,-3 2-128-15,-5 1-32 0,1 2 0 0,-4 0-960 16,0 0-208-16,-1 0-48 0,3-1-2224 0</inkml:trace>
  <inkml:trace contextRef="#ctx0" brushRef="#br0" timeOffset="39694.56">19074 13923 2815 0,'34'5'0'0,"-15"-4"0"0,-1-1 0 0,5-1 0 15,5-1 192-15,4 0-48 0,5-1-16 0,5 1-128 16,5-2 0-16,-4 1 0 0,-3 2-176 0,-3-3 304 0,-3-1 48 15,-2-1 16-15,0-1 0 0,4 0-192 16,6 0 0-16,2-1 0 0,2 2-176 0,-2 0 176 0,-4-1 0 0,-5-1 0 16,-3-2 0-16,-2 0 0 0,4 2 0 15,5-1 0-15,3-1 0 0,1 0 0 0,1-1 0 0,-4-2 0 16,-3 1 0-16,-6-3 0 0,-3-1 176 0,-2-4-48 0,-2-2 0 16,5 0 112-16,3-1 16 0,3-1 0 15,1 2 0-15,0 2 96 0,1 3 32 0,-4 0 0 0,-5 3 0 0,-2 0-384 16,-4 2 0-16,-1-3 0 0,-3 0 0 0,2 0 128 15,2-1-128-15,-1 0 128 0,1-1-128 0,0-3 432 16,0-2 16-16,0-3 0 0,-2-3 0 0,-4 0-64 16,1-1 0-16,-4 2 0 0,-2 2 0 0,-1 2 0 15,-3 3 0-15,0 1 0 0,-5 2 0 0,0-1-96 16,0-1-32-16,-4-1 0 0,-1 1 0 0,-1-6-256 16,-3-3 0-16,-4-2 0 0,0-3-144 0,-3 0 320 15,-4 0 64-15,-2 4 16 0,-1 4 0 0,-2 5-256 16,2 2-256-16,-2 0 48 0,-2 2 16 0,2 2 192 15,-1 1 256-15,-3 0-48 0,-4-1-16 0,-11 2-352 16,-9 0-80-16,0-1-16 0,0 1 0 0,5-1 256 16,3 2-144-16,-6 1 144 0,-5 2-128 0,-8 1 128 15,-5 1 0-15,7 0 0 0,8 2 0 0,-6 1-192 16,-7 3 0-16,-2 1 0 0,-3 1 0 0,8 0 0 16,9 3 0-16,-1 0 0 0,-3 2 0 0,-3 0 0 15,-6 1 0-15,7-1 0 0,11 1 0 0,2 1-96 16,0 1-32-16,-6 0 0 0,-4 0 0 0,0 0 64 31,1 1 0-31,7 0 0 0,7 0 0 0,0 0-208 16,0 1-48-16,-5-1 0 0,-1 0 0 0,0 2-96 0,0 0-32 0,7 3 0 0,8 2 0 0,4 0 320 0,2 2 48 15,5 0 16-15,6-1 0 0,1 1 48 0,2 1 16 0,2-1 0 0,2-1 0 0,4 0 352 16,1-1 80-16,3 0 16 0,2 0 0 16,1 0 192-16,1 0 64 0,3 0 0 0,-1-1 0 0,2 2-368 15,2 1-144-15,1 5 128 0,0 3-128 16,2 4 0-16,4 5 0 0,0 0 0 0,5-2 0 0,2-1-224 31,4-4 80-31,-1-1 16 0,3-1 0 0,0 0 128 0,-2-1 0 0,0 4 128 0,-3 5-128 0,-3 0 176 16,-1 1-48-16,-3-4 0 0,-3-2 0 0,0-5 320 15,2-5 48-15,-1-1 16 0,4-3 0 0,-2-2-112 16,-1-4-16-16,2 0 0 0,0-2 0 0,-2-2 160 16,2 1 32-16,-1-3 0 0,-1-1 0 0,1-1-368 46,-2 1-64-46,1-1-16 0,15-5-4448 0</inkml:trace>
  <inkml:trace contextRef="#ctx0" brushRef="#br0" timeOffset="42443.88">23974 6744 3839 0,'0'0'0'0,"0"0"0"0,-4-6 0 0,4 6 144 16,-5-5 48-16,0-1 0 0,5 6 0 0,-7-7-192 16,0 0 128-16,-1 1-128 0,3 1 128 0,-3 1 112 15,0 0 16-15,1 0 0 0,-1 1 0 0,-2-1-64 0,-1 1 0 0,0-2 0 0,1 0 0 16,-3-1-48-16,-1 2-16 0,0-1 0 0,0 1 0 0,0-1-128 16,-4 1 0-16,3-3 0 0,-1 1 0 0,1 0 192 15,3 1 0 1,0 1 0-16,1-1 0 0,-1 1 48 0,0-2 16 15,-1 2 0-15,1 0 0 0,-1 1-256 0,1 0 0 0,-1-1 0 0,-1 1-160 0,-3-1 160 16,0 2 176-16,-2 0-48 0,-3 1 0 16,1 0-128-16,-2 2 0 0,1 0 0 0,-1 0 0 0,0 2 0 15,1 1 0-15,1-1 0 0,5 2-176 0,0 0 176 16,0 1-128-16,0 0 128 0,3 0-128 0,0 1 128 16,0 2 0-16,2-1 128 0,0 0-128 0,-2 0 0 15,0 2-128-15,-1 0 0 0,3 0 0 0,-3-1 0 16,0 0 0-16,-2 0 0 0,4 0 0 0,0 0 128 15,1 1 0-15,1-1 128 0,1-1-128 0,2 1 128 16,0 1-128-16,0 0 128 0,2-1-128 0,1 3 0 16,-1 3-240-16,1 1 48 0,-1 0 0 0,2 2 192 15,3 1-144-15,-1 2 144 0,0-1-128 0,0 1 128 16,1 0-128-16,0-2 128 0,0-2-128 0,1-1 128 16,1 0 176-16,1-1-48 0,3-3 0 0,-1 1-128 15,3 1-176-15,0-3 48 0,1-1 0 0,0 0 304 16,2 0 64-16,1-1 16 0,2 1 0 0,1-1-64 15,-2 1 0-15,2 0 0 0,0 1 0 0,-3 0-192 16,1 2 0-16,0 0 0 0,-2-1 0 0,2 1 256 16,-1-2 0-16,-2 1 0 0,1-1 0 0,2-1 256 15,1 0 48-15,0-1 16 0,1 0 0 0,1-2-576 16,2 0 0-16,0-1 0 0,3-3 0 0,0 1 576 0,1-1 0 16,0-2 0-16,0 1 0 0,-1-1-208 0,0-2-48 0,-2-1 0 15,-2 0 0-15,-1-2-192 0,1 0-128 0,-3-1 128 16,3 0-128-16,-3-3 0 0,-3 0 0 0,3 0 0 0,1-1 0 0,0-2 224 15,3 0-32-15,-1-2 0 0,3 0 0 0,-2 0-192 16,2 0 144-16,-3 0-144 0,1 0 128 0,-1 1 160 16,0-1 32-16,-3 1 0 0,-1 2 0 0,-1 0-160 15,0 1-32-15,-2-1 0 0,-1 0 0 0,-2-3 0 16,0-1 0-16,-1-2 0 0,-3 1 0 0,2-2-128 16,-2-1 128-16,-1-2-128 0,-2-2 128 0,0-2 64 15,0-1 0-15,0-1 0 0,-2 0 0 0,-3 2-192 16,2 3 0-16,-6 3 0 0,-1 0-176 0,-2 3 176 15,-1 2 176-15,0-2-48 0,-4 0 0 0,-1 1-128 16,-4 2 0-16,0 0 0 0,-2 1 0 0,-1-1 0 16,0 0 0-16,2 0 0 0,1 1 0 0,0 0 0 15,0 2-176-15,1 0 48 0,-1 0 0 0,-2 3 128 32,-6 2-128-32,0 1 128 0,-1 1-128 0,-1 1-464 15,2 2-96-15,3 0-16 0,3 1 0 0,5 1-512 16,5 0-96-16,2 1-32 0,2-1 0 0,4 1-352 15,6-4-80-15,-4 5-16 0,4-5-1120 0</inkml:trace>
  <inkml:trace contextRef="#ctx0" brushRef="#br0" timeOffset="44349.66">21985 7078 6655 0,'0'0'0'0,"0"0"0"0,0 0 0 0,0 0 0 15,0 0 192-15,0 0-48 0,0 0-16 0,-4 5-128 16,4-5-176-16,-3 7 48 0,3-7 0 0,-4 4 256 15,4-4 48-15,-2 6 16 0,2-6 0 0,-4 7 400 16,4-7 96-16,0 0 16 0,-2 7 0 0,0-1-160 16,-1 0-32-16,-2 0 0 0,3 0 0 0,-2 1 320 15,-1 2 48-15,1 0 16 0,-2 4 0 0,0 3-464 16,-2 5-96-16,-1 3-16 0,3 4 0 0,-2 1 64 16,0 1 0-16,2-2 0 0,0-2 0 0,2-4-160 15,0-3-32-15,1-1 0 0,0 0 0 0,1-3 0 16,-2-2 0-16,2-1 0 0,1-2 0 0,0-1-192 0,1 0 0 15,-1-1 0-15,1 0 0 0,0-1 192 0,0-7 0 16,1 6 0-16,-1-6 0 0,0 0-192 0,4 3-256 0,-4-3 48 16,8 1 16-16,-1-2 192 0,0-3-144 0,2-1 144 0,0-3-128 15,1 0-112 1,1-1-16 0,1 0 0-16,1 1 0 0,-2-2-352 0,3-2-80 0,0-2-16 0,-1 1 0 0,-1 0 112 0,-2-1 16 0,-2-3 0 0,1 0 0 0,0-1 576 15,-2 0 192-15,-2 0 0 0,3 1 0 0,-5 3-192 16,0 2 128-16,0 3-128 0,-3 9 128 0,2-7 512 15,-2 7 112-15,0 0 16 0,0 0 0 16,0 0-416-16,0 0-80 0,0 0-16 0,0 10 0 0,-2 3-256 16,-2 3 0-16,1 2 0 0,0 1 0 0,1 0 0 15,1-1 0-15,1-1 0 0,0 0 0 0,1 1 160 16,2-2-32-16,-1 1 0 0,5 0 0 0,-3 1-128 16,2 0 0-16,0 4 0 0,-1 2-176 0,1 3 176 15,-1 3 0-15,0 0 0 0,-3-2 0 0,3-2-288 31,-1-4-32-31,0-2 0 0,1-2 0 0,-2-3-960 32,0-1-208-32,0-6-48 0,2-4-4096 0</inkml:trace>
  <inkml:trace contextRef="#ctx0" brushRef="#br0" timeOffset="44784.38">22135 7429 6143 0,'0'0'0'0,"-7"0"0"0,7 0 0 0,-9-1 608 0,0 1 128 0,0 0 32 0,9 0 0 0,-7 0 48 16,7 0 16-16,0 0 0 0,0 0 0 0,0 0-832 15,0 0-352-15,0 0 32 0,3 7 0 0,1-2 96 16,5 0 32-16,0-2 0 0,0 0 0 0,-1 1 192 16,0 0 256-16,-1 0-48 0,-2-1-16 0,3-1 464 15,-3-2 96-15,-5 0 16 0,8 4 0 0,-8-4 256 16,6 0 48-16,0 0 16 0,1 0 0 0,-7 0-368 15,0 0-64-15,5-3-16 0,-5 3 0 0,8-3-48 16,-8 3-16-16,6-2 0 0,0 1 0 0,-6 1-400 16,0 0-176-16,0 0 128 0,7-1-128 0,-7 1 0 15,0 0 0-15,0 0-224 0,6 2 80 0,-6-2 144 16,0 0-128-16,0 0 128 0,5 7-128 0,-4-1-160 16,-3 0-32-16,0 1 0 0,2-7 0 0,-4 8 160 15,0 0 32-15,-2 1 0 0,3 0 0 0,0 1 256 16,-1 1 48-16,2-1 16 0,1 1 0 0,-2 2-368 15,-1 0-64-15,3 1-16 0,0-1 0 0,2 0 256 16,0 0 160-16,2-2-32 0,0 0 0 0,-1-2-352 31,4-1-80-31,-1-2-16 0,4-3 0 0,0-1-144 16,3-2-48-16,1-4 0 0,3-4 0 0,4-2-656 16,3-4-144-16,2-2-32 0,1-2 0 0,-2-1-768 15,-2-1-144-15,-1 2-48 0,-5 2-512 0</inkml:trace>
  <inkml:trace contextRef="#ctx0" brushRef="#br0" timeOffset="45159.12">22364 7175 4863 0,'-10'3'0'0,"10"-3"0"0,-7 3 0 0,2 0 304 16,-1 1 64-16,6-4 16 0,0 0 0 0,-3 7-208 15,2 1-48-15,1-1 0 0,2 1 0 0,2-1-128 16,1 1 128-16,0 0-128 0,1 0 128 0,1 0 112 15,2-1 16-15,-1 1 0 0,3-1 0 0,1-2-112 16,-1 0-16-16,3-2 0 0,-2 1 0 0,0-2 256 16,0-1 64-16,-1-1 0 0,-1-2 0 0,-1 0 144 15,1-1 48-15,-1 1 0 0,0-2 0 0,0 0-64 16,-4-1 0-16,2 1 0 0,-1 0 0 0,-6 4-48 16,7-4-16-16,-7 4 0 0,5-3 0 0,-5 3-256 15,0 0-48-15,0 0-16 0,0 0 0 0,0 0-192 16,0 0 0-16,5 3 0 0,-3 4-160 0,-1 2-128 15,-2 2-32-15,0 2 0 0,0 1 0 0,-1 1-48 16,-1 1-16-16,-1-1 0 0,1 1 0 0,-2-1 0 16,0 1 0-16,1-1 0 0,0-2 0 0,0 2 64 31,-3 0 0-31,3-2 0 0,-1 1 0 0,0-1-320 31,-1-2-48-31,1 2-16 0,-7 24-3504 0</inkml:trace>
  <inkml:trace contextRef="#ctx0" brushRef="#br0" timeOffset="45343.65">22228 7590 7935 0,'0'0'0'0,"0"0"0"0,0 0 0 15,0 0 352-15,0 0 80 0,0 0 16 0,4-5 0 0,2 1-448 31,2-1 0-31,1 2-224 0,3 0 80 0,4-1-960 16,2 1-192-16,4-2-48 0,2 0-992 0</inkml:trace>
  <inkml:trace contextRef="#ctx0" brushRef="#br0" timeOffset="45730.25">22645 7329 5375 0,'6'-22'0'0,"-4"7"0"0,2 0 0 0,0-2 768 16,0 0 144-16,-3 2 48 0,-1 3 0 0,1 1-576 15,1 1-96-15,-2 2-32 0,0 8 0 0,-3-7-48 16,3 7-16-16,0 0 0 0,0 0 0 0,-7-4 112 31,0 2 16-31,-2 2 0 0,2 2 0 0,-1 2-624 0,0 2-112 0,2 2-32 0,-1 2 0 0,1 2 112 16,2 1 16-16,0 2 0 0,-2 1 0 0,3 1 320 16,0 2 128-16,-2 1 0 0,4 0 0 0,-2-1-128 15,1-1-176-15,-2 0 48 0,3-1 0 0,-2-2 512 16,0-1 96-16,0-1 32 0,3 1 0 0,0-4 96 15,2-1 32-15,-1-1 0 0,1-2 0 0,0 0-320 16,0 1-48-16,-2-7-16 0,3 4 0 0,4 1-256 16,-3-1 0-16,2-1 0 0,1-2 0 0,-1-1 0 0,3 0-144 15,-1-2 16-15,0-1 0 0,2 0 128 0,2 0 176 16,-1-2-48-16,-1 1 0 0,0-2-128 0,0 1-176 0,-3 0 48 0,-1 1 0 0,-6 4 128 16,5-7 0-16,-5 7 0 0,1-7 0 0,-1 7 224 15,0 0 80-15,0 0 16 0,-7-5 0 0,-1 2-320 31,-1 3 160-31,-2 2-160 0,-2 3 128 0,-2 1-1072 32,1 1-208-32,-3 1-64 0,-12 20-3904 0</inkml:trace>
  <inkml:trace contextRef="#ctx0" brushRef="#br0" timeOffset="47817.94">18714 12374 1791 0,'0'0'0'0,"0"0"0"0,-4-5 0 0,4 5 144 16,-6-8 48-16,1 3 0 0,5 5 0 0,-8-4 48 16,8 4 16-16,-6-4 0 0,0 1 0 0,6 3 256 15,-8-2 48-15,8 2 16 0,-8 0 0 0,8 0-160 16,-8-1-32-16,8 1 0 0,-8 0 0 0,8 0-256 16,-7 1-128-16,0 0 128 0,7-1-128 0,-7 4-176 15,2 0-112-15,-1-1-32 0,2 2 0 0,0 1 320 16,-1 2 144-16,2 2-16 0,0 3 0 0,-2 4-128 15,4 4 0-15,-2 5 0 0,0 5 0 0,0 1 128 16,1-1 0-16,2-2 0 0,0-3 0 0,0-3-128 16,2-4-272-16,-1-2 64 0,2-3 16 0,0-1 0 15,0-2 0-15,4-2 0 0,-2-1 0 0,3-1-112 32,0 0-16-32,1-1 0 0,2-1 0 0,1-2-96 0,1-2-32 0,2-2 0 0,1-1 0 0,-1-2 448 31,0 1 224-31,0-3-32 0,-1-1 0 0,0-2-608 0,2-2-128 0,-1-1-32 0,-2 0 0 0</inkml:trace>
  <inkml:trace contextRef="#ctx0" brushRef="#br0" timeOffset="47992.97">18981 12507 6143 0,'0'0'0'0,"0"7"0"0,1 2 0 0,-1 2 400 16,-2 6 96-16,0 0 16 0,1 1 0 0,-2 1-112 0,-1 1-16 15,0-2 0-15,2-2 0 0,-2 0-384 0,-1 1 0 0,1-1 0 0,0 0 0 0,2 1 128 16,-2 2-128-16,0 2 128 0,1 2-128 0,2 2-224 47,1 1-128-47,0 0-32 0,9 17-3216 0</inkml:trace>
  <inkml:trace contextRef="#ctx0" brushRef="#br0" timeOffset="48492.64">19210 12432 16639 0,'0'0'0'0,"0"0"0"0,0 0 0 0,5-7 864 16,0 3 176-16,-5 4 48 0,4-5 0 0,2 3-1088 15,1 0 0-15,0-1-256 0,1 1 64 0,0 0 192 16,0-2-144-16,3 0 144 0,2-1-128 0,2 1 128 16,0-1 0-16,3 1 128 0,-2-2-128 0,2 1 0 15,0 0-240-15,0 1 48 0,0-1 0 0,-4 2 192 16,-2-1 160-16,-1 1-32 0,-2 2 0 0,0-1-128 16,-2 0-272-16,-7 2 64 0,0 0 16 0,7 0 192 15,-7 0 256-15,0 0-48 0,0 0-16 0,3 5-352 0,-1 3-80 0,-3-1-16 0,-2 0 0 0,-2 2 256 31,0 2 0-31,0 1 0 0,-3 3 160 0,-2 3-480 0,-3 3-112 0,-1 1-16 0,-1 2 0 16,2 1 448-16,-3-1 0 0,3-2 0 0,-1-2 128 0,3-2-128 16,0-1 0-16,3-3-128 0,0-2 128 0,1-1 272 15,4-1 144-15,0-1 32 0,0 0 0 0,5-1-160 16,2-1-32-16,-1-1 0 0,4-1 0 0,1 0-256 16,3 1 0-16,3-2 0 0,0 0 0 0,5-1 0 15,2 1 0-15,0-2 0 0,-2-1 0 0,3-1 0 16,0 0-256-16,-2 0 64 0,2-2 0 0,-2-1 48 15,-1-1 16-15,1-1 0 0,2 0 0 0,6-2-208 47,4 0-48-47,0-1 0 0,37-24-6800 0</inkml:trace>
  <inkml:trace contextRef="#ctx0" brushRef="#br0" timeOffset="48914.48">19887 12239 14847 0,'0'0'0'0,"0"0"0"0,0 0 0 0,0 0 0 0,0 0 0 15,0 0-160-15,7-4 160 0,-1 1-192 0,1-1 64 0,-2 0 0 0,2-2 0 0,0-1 0 16,0-1 0-16,0-2 0 0,1-1 0 0,-1-1 400 15,4-2 96-15,0 0 16 0,2-1 0 0,0 1 96 16,2-1 32-16,-1 2 0 0,3 1 0 0,-2 0 48 16,1 2 16-16,-2 1 0 0,-1 2 0 0,0 1-112 15,-1 1-16-15,1 0 0 0,-1 2 0 0,-4 2-256 16,0-1-48-16,0 1-16 0,-8 1 0 0,5 0 0 16,3 1 0-16,-8-1 0 0,4 2 0 0,2 2-128 15,-3 1 0-15,2 2 0 0,-2 4-176 0,-1 2 176 16,1 4 0-16,0 4 0 0,0 4 0 0,-2 2 0 15,-1 2 0-15,-1-2 0 0,0-2 0 0,-1 0-240 16,1-2-16-16,-1 0 0 0,-1-2 0 0,-1 2-48 31,1 2-16-31,0 6 0 0,0 5 0 0,-1 5-192 16,-1 5-64-16,-1-5 0 0,0-5 0 0,0-6-144 16,2-4-48-16,1-4 0 0,-1-3 0 0,1-2-864 15,2-2-176-15,-1 0-48 0,1-2-2016 0</inkml:trace>
  <inkml:trace contextRef="#ctx0" brushRef="#br0" timeOffset="49172.55">19962 12522 16383 0,'8'-6'0'0,"-2"1"0"0,3 0 0 0,0-3 0 16,4 0 0-16,3-1-160 0,4-1 160 0,3 0 0 31,3-1 128-31,0 0 0 0,1 0 0 16,0-1-720-16,-1 2-144 0,0-2-32 0,-3 0 0 0,-2 0-512 16,-2 0-96-16,0-3-32 0,-1-1 0 0,0-1-256 0,4 1-48 0,0-3-16 0,0-2 0 0</inkml:trace>
  <inkml:trace contextRef="#ctx0" brushRef="#br0" timeOffset="49528.28">20561 11967 11519 0,'0'0'0'0,"-3"-8"0"0,-2 0 0 0,2-1 912 16,-3 2 192-16,0 1 48 0,-1 1 0 0,0 1-672 15,0-2-128-15,1 3-32 0,-2 3 0 0,0-2-320 32,2-2-240-32,6 4 48 0,-8-1 0 0,0 1-208 15,2 2-48-15,-1 1 0 0,2 2 0 0,0 0 0 0,1 2 0 0,-1 2 0 0,3 2 0 0,-1 1 320 16,1 0 128-16,1 3-128 0,1 1 128 0,1 4-128 15,0 5 128-15,1 4-128 0,0 3 128 0,0 3 176 16,3-1 112-16,-1-4 32 0,4-3 0 0,0-5-64 16,0-2 0-16,2-3 0 0,1-3 0 0,0 0 64 15,2-1 0-15,1-3 0 0,0-1 0 0,-1 0 48 16,0 1 16-16,0-1 0 0,1 0 0 0,-2 0 48 16,-1 0 16-16,-2-2 0 0,1 0 0 0,-1-2-112 15,0 0-16-15,0-2 0 0,0-3 0 0,-1-2-320 0,1-2-240 0,1-2 48 0,-1-1 0 16,1-2 352-1,0-1 80-15,2 0 16 16,2-1 0-16,-2-1-672 0,2 1-128 0,-2-1-32 0,-1 0 0 0,-5 2 112 0,0 2 16 16,-4 0 0-16,-4 1 0 0,-4 0 448 0,-3 3 320 0,-3 1-64 0,-3 2 0 0,-4 3-256 31,-1 2 0-31,-2 2 0 16,0 3-144-16,-3 4-1680 0,-5 3-336 0,-6 1-64 0,-9 1-2592 0</inkml:trace>
  <inkml:trace contextRef="#ctx0" brushRef="#br0" timeOffset="66282.28">18939 15033 4095 0,'0'0'0'0,"0"0"0"0,0 0 0 0,0 0 0 16,5 6 0-16,-2-1 144 0,4 2-144 0,0-2 192 16,0-1-64-16,2 1 0 0,1 0 0 0,1 1 0 15,0 0 0-15,2 0 0 0,0-1 0 0,2 0 368 16,0 1 64-16,1-2 16 0,3 0 0 0,-3-1-256 16,0 1-64-16,-2-1 0 0,3-1 0 0,-2 1-48 15,4 0-16-15,0 0 0 0,1 0 0 0,5 0 160 16,3 0 32-16,3-1 0 0,2 2 0 0,0-1-384 15,1 0 0-15,-2 0 0 0,-5 0 0 0,0-2 320 16,-2 1 0-16,2 0 0 0,-1-1 0 0,7-2-448 16,5-1-112-16,4 0-16 0,4-1 0 0,-3-1 112 15,-2 0 16-15,-5-2 0 0,-5 2 0 0,0-3 256 16,2 1 48-16,3-1 16 0,6 1 0 0,1-2-192 0,2 1 128 16,-5 1-128-16,-4 0 128 0,-5-1-128 15,-3 2 0-15,-2-1 0 0,-2-1-176 0,5 0 352 0,2-1 64 16,4 1 16-16,3 0 0 0,3 1-256 0,-1 1 0 15,-3-1 0-15,-7 1 0 0,-2-1 0 0,0-1 144 0,-2 1-144 16,2-1 128-16,2 0-128 0,7 0 0 0,1 2 0 0,1 1-176 16,-1 1 176-16,0 0 0 0,-6-2 128 0,-4-1-128 0,-2 0 0 15,-1 1 0-15,-1 1 0 0,1-1-128 0,5 0 448 16,4 0 112-16,2 0 16 0,1-1 0 0,0-2-256 16,-2-1-64-16,-5-1 0 0,-4-1 0 0,-2-2 160 15,-2-1 32-15,-1-2 0 0,-1-2 0 0,1 0-464 16,0 0-96-16,3-2-16 0,1 0 0 0,-1 0 256 15,1 1 0-15,-2 1 0 0,-1 1 0 0,-2 2 0 16,0 2 256-16,-2 0-48 0,-3 2-16 0,-4-1-448 16,1 0-112-16,-1 0-16 0,-1-1 0 0,-3 0 384 15,-3 3 240-15,1-2-48 0,-1-1 0 0,-2 2 112 16,1 0 16-16,1-1 0 0,-3 0 0 0,-1 0-64 16,-1-2 0-16,0 1 0 0,-3-1 0 0,1 0-96 15,-1-1-32-15,-3 1 0 0,-3-1 0 0,-2 1-128 16,-2 0 0-16,-3 0 0 0,0 1-176 0,-5 0-16 15,-5 2 0-15,1 2 0 0,-4 3 0 0,2-1 0 16,-1-1 0-16,3 1 0 0,2 0 0 0,0 2-96 16,1 1-32-16,-4-1 0 0,-5 0 0 0,-5 1 112 15,-4 4 16-15,-3-1 0 0,-1 0 0 0,3 0 48 16,5 1 16-16,2 1 0 0,3 1 0 0,-6-2-64 16,-7 1 0-16,-4 0 0 0,-3 1 0 0,2 2-96 15,6 2-32 1,3-2 0-16,4 0 0 0,-3 1-96 0,-6-1-32 0,-5 2 0 0,-2 0 0 0,4 2 320 0,1 0 128 0,6 1-128 0,4 1 128 0,-1 0-240 15,-5 1 48-15,-6 0 0 0,-2 2 0 0,2 1 192 16,3 0 0-16,5 0 0 0,6 1 0 0,-1-2 0 16,-3 1 160-16,-4-2-32 0,-1 1 0 0,-1-2-304 15,0-1-64-15,8-1-16 0,8-1 0 0,4-1 416 16,1 0 80-16,1 0 16 0,3 0 0 0,-1 0-256 16,-2-1-160-16,-3 0 32 0,2-1 0 0,-3 1 128 15,2 1-128-15,0-1 128 0,0 0-128 0,2-1 128 31,3 1 0-31,2 1 0 0,2-1 0 0,0 0-544 0,2 1-80 0,2 0-16 0,-1-1 0 0,3 0 256 16,2 1 64-16,0-1 0 16,1-1 0-16,2 1 144 0,-1 0 48 0,0-1 0 0,2 2 0 0,1-1 0 15,-2 0 0-15,3 2 0 0,1 2 0 0,-2 0 256 16,3 2 48-16,0 0 16 0,1 0 0 0,0 1 48 16,2 0 16-16,0 1 0 0,0-1 0 0,0 0 256 15,1 1 48-15,2-1 16 0,-1 0 0 0,-2-2-320 16,0 1-48-16,1-1-16 0,2-1 0 0,-2 0 256 15,-1-1 64-15,0 0 0 0,1-1 0 0,-1 1 48 16,0 1 16-16,2-3 0 0,-1-1 0 0,-2 0-64 16,2 1 0-16,1 0 0 0,-2 0 0 0,0 0-192 15,-2-7-64-15,0 0 0 0,2 6 0 0,-2-6-400 32,4 7-96-32,-4-7-16 0,0 0 0 0,0 0-1888 15,3 7-384-15,-3-7-80 0,0 0-704 0</inkml:trace>
  <inkml:trace contextRef="#ctx0" brushRef="#br0" timeOffset="68654.03">21147 13821 6911 0,'0'0'0'0,"-8"-4"0"0,3 0 0 0,5 4 0 15,-8-3 0-15,3-1 0 0,5 4 0 0,-7-4-320 32,1-1-48-32,1 1-16 0,5 4 0 0,-8-5-96 0,8 5-32 0,-7-4 0 0,7 4 0 0,-7 0 512 15,7 0 208-15,-10 0-16 0,1 2 0 0,9-2 720 16,0 0 144-16,-6 0 32 0,6 0 0 0,0 0 192 16,0 0 64-16,0 0 0 0,0 0 0 0,0 0-576 15,0 0-96-15,0 0-32 0,0 0 0 0,0 0-144 16,0 0-48-16,0 0 0 0,0 0 0 0,5 0 64 15,4-1 0-15,0-1 0 0,1-1 0 0,3 0-64 16,2 1 0-16,4-1 0 0,3 0 0 0,0-1-448 0,2 0 0 0,2-1 0 16,-1-2 0-16,0 0-160 15,-1 0 160-15,-2-1-128 0,-1 0 128 0,-4-1-448 32,-1 0 0-32,-4-1 0 0,16-20-7696 0</inkml:trace>
  <inkml:trace contextRef="#ctx0" brushRef="#br0" timeOffset="69061.22">21569 13307 16383 0,'0'0'0'0,"0"0"0"0,8-5 0 0,-3 3 0 15,3 0 192-15,1 0-48 0,-1 1-16 0,1 1-128 16,4 1 128-16,0 0-128 0,0-1 128 0,1 0-128 15,3 1-272-15,-2-1 64 0,3 0 16 0,-2 0 192 16,-1-1-144-16,-1 1 144 0,1 0-128 0,-3-1 128 16,0 0 0-16,0-1 128 0,1 1-128 0,-1 1 0 15,0 2 0-15,-1 0 0 0,-2 1-128 0,0 0 128 16,0 3 176-16,-1 0-48 0,-3 2 0 0,0 0 64 16,-3 0 0-16,-1 1 0 0,-2 3 0 0,-2-1-64 15,-4 0 0-15,-2-1 0 0,-1-1 0 0,-2 1 256 16,0 1 64-16,0 1 0 0,1-1 0 0,0 0-64 15,1 2 0-15,0-1 0 0,0-1 0 0,2-1-48 16,1 2-16-16,0-2 0 0,2 0 0 0,1 2-192 0,0 1-128 0,2 1 128 16,2-2-128-16,0 1 0 0,0 1 0 0,2-1 0 15,3-1 0-15,-2-1-240 16,1 1-112-16,2-2-32 16,1-1 0-16,0-1-656 0,3-1-144 0,0-2-32 15,2-3 0-15,1-2-192 0,4-2-64 0,0-3 0 16,4-2 0-16,2-4-512 0,4-2-96 0,0-2-32 0,-2-3 32 0</inkml:trace>
  <inkml:trace contextRef="#ctx0" brushRef="#br0" timeOffset="69361.5">22167 13311 12287 0,'0'0'0'0,"0"0"0"0,0 0 0 0,0 0 704 15,0 0 160-15,-3 8 32 0,3 2 0 0,-2 3-896 16,-2 1-128-16,2 3-64 0,2-1 0 0,1 1 192 15,0 2-128-15,2 0 128 0,0 1-128 0,-2 0-160 16,0 4-32-16,-1 2 0 0,3 3 0 0,1 0-48 16,-1 3-16-16,1-4 0 0,3-4 0 0,-1-3 208 15,-1-3 48-15,1-4 0 0,2-1 0 0,2-4 448 16,1-1 112-16,2-2 16 0,1-2 0 0,0-2 192 16,2-3 64-16,0-3 0 0,-1 0 0 0,-1-5 304 15,2-5 64-15,-2-3 16 0,-2-4 0 0,1-6-464 16,-2-2-96-16,-2-2-16 0,-2 0 0 0,-4 4-304 31,-2 3-64-31,-2 2-16 0,-4-1 0 0,-5 3-560 31,-6 3-112-31,-2 0-32 0,-56-23-8064 0</inkml:trace>
  <inkml:trace contextRef="#ctx0" brushRef="#br0" timeOffset="70681.17">22263 6051 4351 0,'0'0'0'0,"4"-5"0"0,3 0 0 0,2 0 0 15,-1 1 192-15,2 0-48 0,-1 1-16 0,3 1 320 16,0-2 48-16,1 1 16 0,0 1 0 0,1 1 96 16,-1-1 32-16,1 1 0 0,0 2 0 0,0 0-208 15,0 0-48-15,-1 0 0 0,-2 4 0 0,0-1-192 16,0-2-64-16,-1 2 0 0,0-1 0 0,-3 1-128 15,-1 0 128-15,2-1-128 0,0 2 128 0,-4-1 208 16,1 3 48-16,0-2 0 0,-1 0 0 0,1 3-256 16,-1 1-128-16,-1 1 128 0,1 3-128 0,-2 2 176 0,-2 1-48 15,-2 1 0-15,-2 3 0 0,1 0 0 16,3 1 0-16,-4-2 0 0,-1-1 0 0,1 0 320 0,-2 1 48 0,0-1 16 0,-2-2 0 16,2 0-160-1,-1 0-32-15,-1-3 0 0,5-1 0 0,-3 0-144 0,1 0-48 16,-1 2 0-16,1-1 0 0,2 2-128 0,1-1 0 0,0 2 0 15,4-1 0-15,0-1 336 0,2 1 48 0,1-3 0 16,1 1 0-16,4-3-160 0,1-2-32 0,1-2 0 0,1 0 0 0,5-5 0 16,3-3 0-16,4-3 0 0,5-1 0 0,4-2-192 15,1-2 144-15,-2-2-144 0,-2 1 128 0,-4-2-128 32,-1 1 0-32,-6 0 0 0,-2 1-176 0,-5-1-1040 31,-3 0-192-31,0 2-64 0,-2-22-5648 0</inkml:trace>
  <inkml:trace contextRef="#ctx0" brushRef="#br0" timeOffset="71027.73">22695 5995 6399 0,'0'0'0'0,"0"0"0"0,0 0 0 0,0 0 256 15,0 0 48-15,0 0 16 0,0 0 0 0,0 0-464 16,2 7-96-16,-1 0-16 0,2 1 0 0,-1 1 256 15,1 2 0-15,-1 2 0 0,-1 2 160 0,-1 4-32 16,0 4 0-16,-2 4 0 0,-1 3 0 0,-1 1-128 16,0 0 0-16,-3-4 0 0,0-2-176 0,-2-4 176 15,-1 0 0-15,0-3 0 0,0-3 0 0,1-2 528 16,1-1 144-16,1-4 32 0,2-2 0 0,0-1 304 16,0 1 64-16,5-6 16 0,0 0 0 0,0 0-256 0,0 0-64 0,0 0 0 0,0 0 0 0,0 0 112 15,0 0 16-15,6-4 0 0,3-2 0 0,1-2-464 16,3-2-96-16,4-2-16 0,0 0 0 0,4-3-320 15,0-2 0-15,0-1 0 0,-2 0 0 0,-2-1 0 16,-4 0 0-16,-2 1 0 0,-3 1 0 0,-5 1 0 31,-3 1 0-31,-3 3 0 0,-4 2-128 0,-2 4-880 16,-6 1-160-16,0 5-48 0,-4 4 0 0,-4 2-1632 16,-4 4-336-16,0 0-64 0,4 0-336 0</inkml:trace>
  <inkml:trace contextRef="#ctx0" brushRef="#br0" timeOffset="95459.93">22364 11360 9215 0,'0'0'0'0,"-3"-8"0"0,-1 0 0 0,2-1 608 16,-1 0 128-16,-1 0 32 0,1-1 0 0,0 0-208 16,-2 1-48-16,0 0 0 0,0 1 0 0,-2-1-48 15,0 1-16-15,1 1 0 0,-2 0 0 0,-1 1-48 16,1 1-16-16,-1-1 0 0,0 3 0 0,0-1-96 15,0 1-32-15,1 2 0 0,0 0 0 0,-1 2 368 16,-1 1 64-16,1 2 16 0,1 0 0 0,-1 3-576 16,-1 1-128-16,1 0 0 0,-1 0 0 0,0 3 128 15,1 3 0-15,-1 4 0 0,-1 5 0 0,0 4-128 16,0 5 128-16,0 2-128 0,1-1 128 0,1-3-128 16,0-3 128-16,0-4-128 0,2-1 128 0,1-4 64 15,2-1 0-15,0-3 0 0,1 1 0 0,3-3-192 16,0 1 128-16,1-1-128 0,3-1 128 0,1-2-128 15,0-1 0-15,2-2 0 0,1 0 0 0,0-3 0 16,0-2 128-16,1-2-128 0,0-1 128 0,0-2 0 16,-1-3 0-16,1-1 0 0,1-1 0 0,-1-2 64 15,-2-1 0-15,0-1 0 0,2 1 0 0,-2-3-192 16,-1-1 0-16,0-1 0 0,-2 0-176 0,0-3 176 0,0-2 176 16,-1-1-48-16,2-2 0 0,-2-3-128 15,-1-3 128-15,0 1-128 0,-1 3 128 0,-1 2 208 16,0 2 48-16,0 2 0 0,-1 2 0 0,0 0-160 0,-1-1-32 0,0 2 0 15,1 2 0-15,1 1-192 0,0 1 144 0,0 3-144 0,0 4 128 16,0 7 256-16,0 0 64 0,0 0 0 0,0 0 0 0,0 0-320 16,0 0-128-16,0 0 128 0,1 8-128 0,0 1 0 15,2 1 0-15,-2 2 0 16,0 1 0-16,2 1 0 0,2 1 0 0,-1 0 0 0,2-2 0 0,-1 2 0 16,1 3 0-16,1 0 0 0,2 3 0 0,0 2-176 15,3 2 176-15,3 0-128 0,0 0 128 0,-1-3-240 16,3 0 48-16,-1-3 0 0,1-1 0 0,-2-3 192 15,2-2 0-15,-1-2 0 0,-2 1 0 0,1-3 0 16,-3-2 0-16,0 0 0 0,-2-3 0 0,-1 0 0 16,-1-1 160-16,0-3-32 0,-2-2 0 0,-6 2-128 15,8-1 128-15,0-4-128 0,-4-4 128 0,2 0 112 16,-2 1 16-16,2-3 0 0,-1-4 0 0,-1-6-256 16,0-4-160-16,-2-2 32 0,0-1 0 0,1 1 128 15,-2 2 0-15,-1 3 0 0,0 4 0 0,0 4 0 16,-1 3 0-16,1 3 0 0,0 8 0 0,0 0 0 15,0 0 0-15,0 0 0 0,0 0 0 0,0 0 0 16,-4 7 0-16,2 4 0 0,0 2 0 0,0 4 0 16,0 3 0-16,2 2 128 0,2 0-128 0,0 1 0 15,0-1 0-15,0-1 0 0,1-3-128 0,2-3 304 16,-1 0 64-16,4-3 16 0,0-1 0 0,-1-2-416 16,2-1-80-16,2 0-16 15,1-1 0-15,4-3-352 0,0-2-80 0,3 0-16 16,0 0 0-16,0-2-912 15,2-1-192 1,1-3-48-16,24-20-7232 0</inkml:trace>
  <inkml:trace contextRef="#ctx0" brushRef="#br0" timeOffset="95978.36">23060 10918 13311 0,'0'0'0'0,"0"0"0"0,0 0 0 0,0 0 704 15,0 0 160-15,0 0 32 0,0 0 0 0,-6-5-512 16,6 5-112-16,0 0-16 0,-6-2 0 0,-2 2-96 16,1 2-32-16,3 5 0 0,-2 2 0 0,0 3-128 15,-1 5-272-15,1 5 64 0,1 5 16 0,2 4 192 16,0 2 160-16,0-1-32 0,-1-3 0 0,3-3 64 16,-2-1 0-16,1-2 0 0,2 1 0 0,1-2 144 15,1 2 48-15,0 0 0 0,-1 1 0 0,4 0-112 16,-1 1-16-16,1-1 0 0,2-1 0 0,1-2 0 15,1-3 0-15,0-3 0 0,2-3 0 0,0-2-256 16,0-3 0-16,-1 0 0 0,1-1 0 0,0-3 0 16,0-2 160-16,-1 0-160 0,0 0 128 0,1-2 208 15,0-3 48-15,1-1 0 0,-1 0 0 0,0-4-208 16,1-2-48-16,-1-5 0 0,-1-3 0 0,1-4-304 31,0-5-64-31,-2-1-16 0,0 0 0 0,-1 1-512 16,0 2-96-16,-2 3-32 0,-2 4 0 0,-1 1 208 0,4 3 48 0,-3 0 0 0,1 1 0 0,-3 2 768 0,-1 0 144 0,-1 1 48 15,0 1 0-15,-1 1 144 0,0 1 48 0,1 7 0 16,-3-7 0-16,3 7 0 0,0 0 0 0,0 0 0 0,0 0 0 0,0 0-208 16,0 0-48-16,-7 2 0 0,-1 2 0 0,3 0-256 15,-2 3-144-15,2-1 16 0,0 0 0 0,1 1 128 16,0 1 0-16,-1 0 128 0,2-1-128 0,0-1 0 16,1 0-128-16,1 1 0 0,1-7 0 0,0 6 128 15,3 0-128-15,-3-6 128 0,0 0-128 0,4 4 0 31,-1 0 0-31,-3-4 0 0,7 2 0 0,-1-1-512 32,2-1-112-32,-1-2-16 0,6-12-7472 0</inkml:trace>
  <inkml:trace contextRef="#ctx0" brushRef="#br0" timeOffset="97262.42">23204 10634 13823 0,'0'0'0'0,"-7"-6"0"0,3 2 0 0,4 4 1072 15,-7-6 208-15,3 1 64 0,4 5 0 0,-6-4-720 16,6 4-144-16,0 0-32 0,-6-4 0 0,6 4-256 16,0 0-48-16,0 0-16 0,0 0 0 0,0 0-128 15,0 0 0-15,0 0 0 0,0 0 0 0,0 0 0 16,0 0 0-16,0 0 0 0,-2 10 0 0,3 1 448 15,1 1 48-15,1 2 16 0,-1 2 0 0,1 1 256 16,2 2 48-16,-1 2 16 0,3 1 0 0,-3-1-368 16,1 1-64-16,-1-1-16 0,1-1 0 0,0 4 112 15,0 3 16-15,0 5 0 0,-2 7 0 0,1 2-512 16,1 4 0-16,-2-4 0 0,3-6 0 0,-4-2 0 16,3-3 0-16,-3-2 0 0,1-3 0 0,-1 2 0 15,3 2 0-15,-1 1 0 0,0 2 0 0,0-1 0 31,0 0 0-31,-2-4 0 0,2-5 0 0,0-4-976 16,-2-4-304-16,4-4-48 0,-2-1-16 0,3-5-400 16,-1-3-96-16,3-4-16 0,3-5 0 0,0-6 112 15,5-7 16-15,1-5 0 0,4-5 0 0,2-4 48 0,2 0 16 0,-1 4 0 0,0 4 0 16,-1 1 1472-16,-2 3 320 0,-4 0 48 0,-1 2 16 0,-2-2 864 16,-2 0 176-16,-1-3 48 0,-1-2 0 0,-2-1 352 15,0-1 80-15,-5 3 16 0,2 2 0 0,-4 2-464 16,0 4-96-16,0 3-16 0,0 4 0 0,-2 1-352 15,-2 3-80-15,2 8-16 0,-4-8 0 0,4 8-192 0,0 0-64 0,-8 0 0 16,2 4 0-16,-3 4-448 0,-2 5-208 0,-2 8 16 0,1 9 0 16,-4 9 192-16,-1 7 0 0,-2-3 0 0,-1-5 0 0,2-6-144 15,0-3 16-15,0-4 0 0,4 0 0 0,3-3 256 16,1 2 48-16,5-4 16 0,1-1 0 0,3-1-368 16,4-4-64-16,0-2-16 0,0-4 0 0,4-4 112 15,1-1 16-15,2-5 0 0,1-3 0 0,3-5 512 16,1-5 96-16,1-1 32 0,1-2 0 0,-2 0-112 15,2 2-16-15,-3 1 0 0,-2 0 0 0,0 0-256 16,0-3-128-16,-2 0 128 0,-1 2-128 0,-1 1 288 16,1 3-32-16,-3 3 0 0,2 0 0 0,-3 2-256 31,1 2 0-31,-1 1 0 0,-5 4 0 0,8 1-400 0,-1 3-144 0,-2 1-32 0,0 3 0 0,-2 1 576 16,0 2 0-16,-1 0 0 0,0-1 0 0,0 2 144 15,0 0-144-15,-1-1 128 0,-1-1-128 0,1 0 240 16,1 1-48-16,0-1 0 0,0 0 0 0,0 0-192 15,1 0 0-15,-1-1 0 0,-1-1 0 0,3 0 304 16,0 0 16-16,-2-3 0 0,-2-5 0 0,8 3-320 16,-3-1 160-16,2-3-160 0,-1-2 128 0,1-3 320 15,1-2 48-15,0-2 16 0,0 0 0 0,1-1-160 16,2 0-32-16,-1 0 0 0,0 1 0 0,0 1-320 16,-1 0 0-16,-1 0 0 0,1 2 0 0,-1 2 0 15,-3 0 0-15,1 2 0 0,-6 3 0 0,3-5 320 16,-3 5 0-16,7-4 0 0,-7 4 0 0,0 0-144 0,6 0-48 15,-6 0 0-15,0 0 0 0,8 3-304 0,-1 0-64 16,-1 0-16-16,-1 2 0 0,0 0 112 0,0 2 16 0,-1-1 0 16,-3 1 0-16,3 0 128 0,2 2-128 15,-2-2 128-15,0 0-128 0,0 1 256 0,0 1 48 16,2-1 16-16,-1 1 0 0,1-1-192 0,-4 0 0 0,3 0 0 16,-1-1-176-16,1-3 176 0,2 0-128 0,-2-1 128 0,-5-3-128 15,7 0 256-15,1-2 48 0,-2-2 16 0,2 1 0 16,-1-3-192-16,-3-1-176 0,3-1 48 0,-1 0 0 0,1-2-112 15,-2 0-16-15,1 0 0 0,-2 0 0 0,2-1 256 16,-3-1 160-16,-1-1-32 0,0 0 0 0,0-1-128 16,-4 1-176-16,-1 0 48 0,1-1 0 0,-4 1 128 15,2-2 176-15,-2 3-48 0,2 2 0 0,-1 2 112 16,1 2 16-16,4 6 0 0,0 0 0 0,0 0-112 16,-4 5-16-16,1 3 0 0,-1 2 0 0,2 2-128 15,1 1-272-15,2 2 64 0,2 1 16 0,1 0 192 16,0-1-144-16,3-1 144 0,1-2-128 0,1 1 128 15,5 1 176-15,1-1-48 0,1 2 0 0,3 1-128 32,3-1-272-32,0 0 64 0,3 1 16 0,-2-2-672 15,2 1-128-15,-3-1-32 0,-3-1 0 0,-1-3-1936 16,-3-1-400-16,-1-2-80 0,-3-3-4672 0</inkml:trace>
  <inkml:trace contextRef="#ctx0" brushRef="#br0" timeOffset="97720.38">22552 12151 22527 0,'1'-21'0'0,"0"7"0"0,1 0 0 0,1 0 304 15,-1 2 64-15,0 1 16 0,0 3 0 0,-1 1-256 16,4 0-128-16,-5 7 128 0,0 0-128 0,4-3 0 16,-4 3-240-16,9-1 48 0,-4 3 0 0,2 3-112 15,0 4-16-15,0 5 0 0,1 5 0 0,0 6 464 16,0 4 96-16,2 1 16 0,1 0 0 0,0-1-64 16,1-2 0-16,0-3 0 0,0-3 0 0,0-2-192 15,1 0 0-15,-1-1 0 0,1-1-160 0,-1 1 432 31,0 2 96-31,1 0 16 0,-1 0 0 0,-1-1-1136 16,-1 0-208 0,-1-2-64-16,-3 9-8080 0</inkml:trace>
  <inkml:trace contextRef="#ctx0" brushRef="#br0" timeOffset="97901.56">22532 12650 19455 0,'0'0'0'0,"0"0"0"0,0 0 0 0,6-8 560 16,-1 0 112-16,3-2 32 0,-1-2 0 0,0-3-704 47,3-3 0-47,0-3-176 0,25-39-8608 0</inkml:trace>
  <inkml:trace contextRef="#ctx0" brushRef="#br0" timeOffset="98636.52">22474 11985 16127 0,'-9'-7'0'0,"9"7"0"0,-5-3 0 0,5 3 512 15,0 0 96-15,0 0 32 0,0 0 0 0,0 0-512 16,0 0-128-16,4-6 0 0,0 2 0 0,4 0 0 15,0 3-192-15,2-2 64 0,1-1 0 0,0 0 128 16,1-2 176-16,-1 1-48 0,2 1 0 0,0 1-128 16,-1-1 0-16,5 1 0 0,0 2-176 0,3 1 48 0,2 0 0 15,0 1 0-15,0 1 0 0,1 1 512 0,4 0 96 0,-4 1 32 16,0 2 0-16,-2 1-320 0,0-2-48 16,-4 2-16-16,-3 1 0 0,-2 1-128 0,1-1-176 0,-2 1 48 15,-3 0 0-15,0 0 128 0,-4-1 0 0,1 0 0 0,-2 1 0 16,-1-1 176-16,3 1 64 0,-3-1 16 0,0-1 0 15,-1 1 48-15,-2-2 16 0,1-6 0 0,-1 6 0 0,1-6 256 16,-3 6 48-16,3-6 16 0,0 0 0 16,0 0-320-16,0 0-48 0,0 0-16 0,0 0 0 15,0 0-256-15,-7-5 0 0,2 0 0 0,1-2 0 0,2-1 320 16,0-1 0-16,2 0 0 0,2 2 0 0,-2 0-320 16,2 0-256-16,-2-1 64 0,0 8 0 0,4-8 192 15,1 2 0-15,1 1 0 0,-1 2 0 0,2-1-192 16,-3 1 0-16,-4 3 0 0,9-4 0 0,-1 1 448 15,-1 3 112-15,2-1 16 0,1-2 0 0,-1 1-208 16,0 4-48-16,1-1 0 0,-1 0 0 0,2 0-128 16,1 3-176-16,-1 1 48 0,-1-1 0 0,0 1 128 15,0 3 176-15,0 0-48 0,-1 1 0 0,-1 0-352 16,0 0-80-16,1 0-16 0,0 0 0 0,0 0 320 31,-3 0 256-31,1 0-64 0,-2-1 0 0,0 0-512 0,-1-1-96 0,1 0-32 0,-2-3 0 0,-3-4 320 16,5 3 128-16,-5-3-128 0,7-1 128 0,-2-3 0 15,2-1 0-15,-2-3 0 0,1-2 128 0,0-3 96 16,0-1 32-16,2-1 0 0,-4 0 0 0,2 1-416 0,-3 1-80 16,0 1-16-16,0 2 0 0,1-1 64 0,0 0 0 15,-1 2 0-15,-1 2 0 0,-2 7 192 0,4-8 0 0,-4 8 0 16,0 0 160-16,3-4 224 0,-3 4 64 16,0 0 0-16,0 0 0 0,8 0-256 0,-8 0-64 0,5 4 0 15,-1 2 0-15,-2 0 160 0,1 2 32 0,0 0 0 16,-2 1 0-16,2-1-160 0,1-1-32 0,-1 1 0 0,-1 2 0 0,1 0-128 15,2 0 0-15,1 1 0 0,0 1 0 0,-1 1-272 32,-2-1-96-32,2 1-16 0,-2 0 0 0,4-1-1072 31,-2 0-208-31,-1-2-64 0,1 2-7488 0</inkml:trace>
  <inkml:trace contextRef="#ctx0" brushRef="#br0" timeOffset="98803.08">23278 11639 8191 0,'0'0'0'0,"0"0"0"0,0 0 0 0,6 5-464 31,-1 1-96-31,0 1-16 0,8 6-2112 0</inkml:trace>
  <inkml:trace contextRef="#ctx0" brushRef="#br0" timeOffset="99178.57">23564 11736 15103 0,'12'14'0'0,"-5"-3"0"0,2 3 0 0,-2 1 912 0,-1 2 192 0,2 1 48 0,-3 0 0 0,1-1-720 16,-1-1-144-16,1-3-32 16,-2 0 0-16,0 0-256 15,-1 4 0-15,0-2 0 0,-1 0 0 16,2-1-304-16,-2-3-112 0,-1 1-32 15,-1 0 0-15,1 1-656 0,0 2-144 0,-1 0-32 16,1 0 0-16,-1 0 512 0,0-1 112 0,0-1 16 0,0-3 0 0,0-2 768 0,0-8 144 0,0 0 48 0,0 0 0 0,0 0 768 16,0 0 144-16,0 0 48 0,5-9 0 0,-2-2-112 15,-1-2-16-15,1-2 0 0,1 0 0 0,1 0-448 16,-1-1-112-16,2 3-16 0,0 0 0 0,0 0-352 16,3 1-80-16,0 0-16 0,-1 1 0 0,3 1-128 15,2-1 0-15,1 2 0 0,-1 1 0 0,1 1 0 16,2 0 0-16,-3 2 0 0,0 2 0 0,-2 3 0 15,0 3-272-15,0 1 64 0,-2 3 16 0,-1 1 0 16,1 1 0-16,-2 0 0 0,-1 1 0 0,-1 0 192 16,0-1 0-16,-1 0 0 0,-2 1 160 0,1-1-384 31,1 0-80-31,-1-1-16 0,0 1 0 0,0-2-912 16,0 0-192-16,0-1-48 0,0 1 0 0,2-4-400 31,-5-3-96-31,7 1-16 0,13-14-2688 0</inkml:trace>
  <inkml:trace contextRef="#ctx0" brushRef="#br0" timeOffset="99536.7">24210 11750 9727 0,'0'-17'0'0,"-2"7"0"0,-1 2 0 0,0 2 1280 16,3 6 256-16,0 0 48 0,-9-2 16 0,0 6-624 16,1 5-112-16,-2 5-32 0,-1 5 0 0,-1 4-512 0,2 4-96 0,-1-1-32 0,2-1 0 15,0-2-192 1,-1-3 0-16,1-1 0 0,2-1 0 0,-1-1 0 0,4-3 0 0,-1-1 0 0,4-1 0 0,-1-2 0 15,-1-1-160-15,0-2 32 0,2 1 0 0,1-8-160 16,0 0-32-16,0 0 0 0,0 0 0 0,0 0 512 16,0 0 112-16,0 0 16 0,4-9 0 0,0 0 560 15,-2 0 112-15,4-1 32 0,-2-1 0 0,3-1-368 16,-2 0-64-16,2 1-16 0,0-1 0 0,0 0-400 16,2 0-176-16,-2 1 128 0,0 1-128 0,2 1 336 15,-1 1-16-15,0 1 0 0,0 1 0 0,1 2-320 16,-1 2 0-16,-1 2 0 0,1 2 0 0,1 1-128 15,-1 2-112-15,-1 1-16 0,1 2 0 0,-1 0 64 16,0 0 0-16,2 0 0 0,-1 1 0 0,0-1 192 31,0 0-144-31,1 0 144 0,-1 1-128 0,-2-1-768 16,3 0-160-16,-2-1-32 0,-2 1 0 0,2-2-512 31,-1-1-96-31,1 0-32 0,6 3-5040 0</inkml:trace>
  <inkml:trace contextRef="#ctx0" brushRef="#br0" timeOffset="100046.66">24325 11305 24575 0,'-4'11'0'0,"-1"-2"0"0,2 5 0 0,-1 4 400 15,1 5 96-15,1 3 16 0,2 2 0 0,1-1-512 16,2-1 0-16,1-1 0 0,-1-1 0 0,1-1-160 31,2-3 160-31,-1 2-128 0,0 0 128 0,-1 4-1360 16,0 2-192-16,-1 3-48 0,-1 2 0 0,0 0-448 15,1-2-112-15,-1-4-16 0,-1-4 0 0,1-3 1392 0,0-3 272 0,0-2 48 0,1-1 16 0,0-3 608 16,0-1 128-16,1-1 32 0,-1-2 0 0,-1-2 400 16,-2-5 96-16,0 0 16 0,0 0 0 0,7 1 448 15,-2-4 112-15,1 0 16 0,-2-2 0 0,2-4-576 16,0-3-96-16,1-1-32 0,-2-2 0 0,3-5-704 15,0-5 0-15,-1-4 0 0,2-2 0 0,1 1 0 32,2 2-160-32,0 5 160 0,1 5-128 0,-1 4-256 0,0 5-64 0,-1 4 0 0,-1 1 0 0,0 4 112 15,0 2 16-15,0 3 0 0,0 2 0 0,1 2 320 32,0 3 0-32,-1 1 0 0,-1 3 128 0,-2 0-448 15,1 0-112 1,-1 0-16-16,-6 10-6672 0</inkml:trace>
  <inkml:trace contextRef="#ctx0" brushRef="#br0" timeOffset="100228.13">24509 11334 8703 0,'5'10'0'0,"-1"-3"0"0,13 10-3488 0</inkml:trace>
  <inkml:trace contextRef="#ctx0" brushRef="#br0" timeOffset="100482.49">24719 11320 10495 0,'4'-8'0'0,"-1"2"0"0,2 1 0 0,-5 5 1376 15,2-7 288-15,-2 7 48 0,3-6 16 0,-3 6-768 16,0 0-160-16,0 0-32 0,0 0 0 0,0 0-512 15,0 0-96-15,0 0-32 0,-1 6 0 0,-2 3 0 16,-1 5 0-16,0 2 0 0,2 3 0 0,-2 2-304 16,-1 1-64-16,1 0-16 0,0 0 0 0,0-3 256 15,2-1 0-15,0-1 0 0,2-3 0 0,0-1 0 16,0-3-144-16,2 0 144 0,0 2-128 0,2-2 256 0,0 0 48 0,1-1 16 16,3 1 0-16,-2-2-192 0,-1 0 128 15,-1 0-128-15,4 0 128 0,-1 0-128 0,-2-2 128 0,1 1-128 0,-1 0 128 0,-1 1-128 31,-1-1 0-31,0 0 0 0,-2 0 0 0,0-1-528 32,-2 1-144-32,-2-1-32 0,-9 3-7184 0</inkml:trace>
  <inkml:trace contextRef="#ctx0" brushRef="#br0" timeOffset="100796.93">24934 11584 13567 0,'0'0'0'0,"0"0"0"0,0 0 0 0,0 0 768 16,0 0 144-16,0 0 48 0,0 0 0 0,0 0-512 16,0 0-112-16,5-8-16 0,0-1 0 0,-4 0 0 15,2 0 0-15,0 0 0 0,-1 0 0 0,-2 1-320 16,-1 0 0-16,1 8 0 0,-4-6-128 0,4 6 128 15,-4-5 0-15,-4 5 128 0,0 4-128 0,-1 3 528 16,-1 2 48-16,-2 3 0 0,1 1 0 0,-1 0-576 16,1 2 0-16,2 1 0 0,0-2 0 0,3 1 672 15,0-1 32-15,2 1 0 0,3 2 0 0,2-1-704 16,1 0 0-16,1-2 0 0,4 1 0 0,3-3-384 31,3-3 0-15,4-1 0-16,50-20-9152 0</inkml:trace>
  <inkml:trace contextRef="#ctx0" brushRef="#br0" timeOffset="102058.22">23062 13053 9215 0,'0'0'0'0,"0"0"0"0,0 0 0 0,0 0 256 0,0 0 48 0,0 0 16 0,0 0 0 0,0 0-112 16,-4-7-16-16,4 7 0 0,0 0 0 0,-6-6-192 16,6 6 0-16,0 0 0 0,-4-5-160 0,4 5 160 15,-7-5 0-15,7 5 128 0,0 0-128 0,-6-4 1040 16,6 4 144-16,-5-4 32 0,5 4 0 0,0 0 48 16,-7-4 16-16,7 4 0 0,0 0 0 0,-6-2-464 15,6 2-96-15,0 0-16 0,0 0 0 0,0 0-192 16,0 0-64-16,0 0 0 0,-5 4 0 0,1 3-448 15,1 3 0-15,1 3-208 0,2 1 64 0,0 2 144 16,1 0 0-16,0 2 128 0,1 2-128 0,-1 3 0 16,1 5 0-16,0 2 0 0,1 1-128 0,0-1-64 15,-1-2 0-15,2-4 0 0,1-4 0 0,-4-3 192 16,1-2 176-16,1-3-48 0,-2-3 0 0,0 0-128 16,0-2 0-16,-1-7 0 0,0 0 0 0,0 0 0 15,0 7 128-15,0-7-128 0,0 0 128 0,0 0 112 16,0 0 16-16,0 0 0 0,-3-9 0 0,0-3-256 15,1-3 0-15,2-6 0 0,0-5-160 0,0-6 160 16,1-4-128-16,0 0 128 0,3 2-128 0,-1 4 128 16,-2 3 0-16,1 4 128 0,0 1-128 0,0 2 0 15,0 0 0-15,-1-1 0 0,2 0 0 0,-1 1 688 16,2-1 64-16,-2 1 16 0,1 2 0 0,0 3-512 16,1 1-112-16,0 3-16 0,-2 3 0 0,3 2 416 15,-5 6 80-15,6-3 16 0,3 3 0 0,0 3-512 16,3 2-128-16,-1 4 0 0,-1 4 0 0,1 1 0 0,-1 3 0 15,0 0-128-15,-1 1 128 0,-2-2 224 0,3-1 128 0,-2 0 32 0,-1-2 0 16,1 1-384-16,-2-1-128 0,0 0 0 16,1 0 0-16,-3-1 128 0,1 0-128 15,-2 0 128-15,-2-1-128 0,1 2 128 16,4 0 0-16,-3 2 128 16,-1 0-128-16,1 1-896 0,0 1-256 0,-2-2-64 0,0 0 0 0,-1 1-768 31,0-1-144-31,-2-2-48 0,-8 6-6912 0</inkml:trace>
  <inkml:trace contextRef="#ctx0" brushRef="#br0" timeOffset="102194.26">23092 13317 13567 0,'0'0'0'0,"0"0"0"0,-4-8 0 0,4 0 768 16,3-1 144-16,0-1 48 0,2-3 0 0,3-1-768 31,3-3-192-31,1 0 0 0,4 0 0 0,0 0-480 31,0 1-128-31,1 0-32 0,22-15-5680 0</inkml:trace>
  <inkml:trace contextRef="#ctx0" brushRef="#br0" timeOffset="102404.3">23523 12836 16127 0,'0'0'0'0,"-4"-8"0"0,0 0 0 0,-2 1 1120 15,1 1 224-15,-4 0 64 0,2 1 0 0,-1 1-1136 16,0 2-272-16,0 2 0 0,8 0 0 0,-7 2 0 31,0 4-144-31,-2 2 16 0,4 2 0 0,-2 5-512 0,2 6-112 0,0 3-16 0,3 4 0 0,0 0 64 16,2 1 0-16,0-4 0 0,2-2 0 0,0-3 256 31,2-1 48-31,1-2 16 0,0 0 0 0,1-1-576 0,3-2-96 0,-1 1-32 0,0-1 0 0,3 0-48 16,0 1-16-16,3-2 0 15,-1 0-1472-15</inkml:trace>
  <inkml:trace contextRef="#ctx0" brushRef="#br0" timeOffset="103455.15">23840 12676 13055 0,'0'0'0'0,"-8"4"0"0,-1 0 0 0,0 1 656 15,0-1 144-15,-1 1 32 0,1 3 0 0,1-2-256 16,-1 0-64-16,1 1 0 0,4 0 0 0,-2 0-512 16,2 1 0-16,-1-1 0 0,1 1 0 0,1 2 0 15,1 2 0-15,0 2-192 0,0 0 48 0,2 2 144 16,1 1 0-16,1 1 128 0,1 0-128 0,1 0 0 16,2 1 0-16,0-1 0 0,3 0 0 0,1-1 0 15,1-2 0-15,1-2 0 0,0 0 0 0,-1-3 480 16,2-2 32-16,0-1 0 0,1 1 0 0,0-1-256 15,0-3-64-15,1 0 0 0,0-1 0 0,-3-2 0 16,0 1 0-16,-1-1 0 0,0 0 0 0,-3-3 0 0,0-1 0 0,-2-1 0 0,1 0 0 16,-1-1 0-16,2-3 0 0,-2-1 0 0,0-2 0 15,-1-2-192-15,0-3 0 0,-1-2 0 16,0-2-160-16,0-2-128 0,-1-3-32 0,0-1 0 16,0 2 0-16,-1 1 320 0,-1 4 0 0,0 2 0 0,0 5 0 15,-1 2 0-15,0 1 144 0,-1 2-16 0,1 7 0 0,0 0 208 16,0 0 48-16,0 0 0 0,0 0 0 0,0 0 48 15,0 0 16-15,0 0 0 0,0 0 0 0,0 0-448 16,-1 6 0-16,1 1 0 0,1 1 0 0,-1 3 240 16,1 2 160-16,-1 0 48 0,1 0 0 0,1-1-448 15,2 2 0-15,-1-2 0 0,2-2 0 0,-1 0 0 16,3-1 0-16,-2 0 0 0,3-2 0 0,-1-2 128 16,1 0 160-16,2-4 32 0,0-1 0 0,1-2-320 15,1-2 0-15,-1-2 0 0,0-3 0 0,1-4 0 31,0-2-256-31,1-2 64 0,0-2 0 0,1-2-320 16,-1 0-48-16,-1 1-16 0,0 1 0 0,0 0-48 0,-1 1-16 0,-2-1 0 0,0 0 0 0,-1-1 320 16,-1-1 48-16,0-4 16 0,-3-1 0 0,1-1 256 15,0 0 0-15,0 4 0 0,0 3 144 0,-2 4-368 16,1 3-80-16,-1 4-16 0,-3 9 0 0,0 0 160 16,0 0 32-16,0 0 0 0,0 0 0 0,3 4-64 15,1 6 0-15,-2 5 0 0,-3 4 0 0,1 1 64 16,2 4 0-16,-2-2 0 0,0 0 0 0,0-4 128 15,1-2 0-15,0-2 128 0,0-1-128 0,0 1 0 0,0 0 0 16,-2 0 0-16,-1-2-128 0,2-1 304 0,2-2 64 0,-2-1 16 16,-2 0 0-16,1 0 192 0,2-1 64 0,-1-7 0 15,0 6 0-15,0-6 192 0,0 0 64 0,0 0 0 16,0 0 0-16,0 0-320 0,0 0-48 0,0 0-16 0,0 0 0 0,0 0-96 16,0 0-32-16,0 0 0 0,0-8 0 0,1-1-256 15,1-1 0-15,2-1 0 0,0 0 0 0,-1-3 0 16,1-1 0-16,0-2 0 0,0-1-144 0,0-1 144 15,0-5 0-15,-2-3 128 0,4-3-128 0,-3 0-128 16,0-1-112-16,1 3-16 0,-1 4 0 0,-1 2 112 16,4 3 16-16,-3 2 0 0,0 3 0 0,1 2 0 15,0 3 0-15,-2 2 0 0,-2 7 0 0,0 0 128 16,3-6 176-16,-3 6-48 0,0 0 0 0,0 0-128 16,0 0-176-16,0 0 48 0,0 0 0 0,3 7 128 15,-1 0-128-15,-2 0 128 0,0 0-128 0,1 1 128 16,0 1 0-16,1 1 0 0,-1 1 0 0,3 1-128 15,0 1 0-15,4-1 0 0,-3 2 0 0,4 0-112 16,2 2-16-16,0 0 0 0,1 0 0 0,2-1 256 16,0 1 256-16,1-1-48 0,-2-2-16 0,2 0 0 15,-2 0 0-15,0-3 0 0,-2-2 0 0,-3 2-48 16,-3-1-16-16,-1 0 0 0,-3 0 0 0,-3-1 0 16,-2 1 0-16,-6 0 0 0,-1 1 0 0,-4-1-128 31,-4 1-272-31,-2 0 64 0,-4 1 16 0,0 1-1136 31,-1 0-208-31,2 0-64 0,-15 0-6928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8-30T13:47:48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19878 13023 1117 0,'0'0'0'0,"0"0"0"16,-10-8 0-16,10 8 43 0,-7-2 1 0,7 2-44 15,-12-5 0-15,12 5 61 0,-26-9 2 0,26 9-63 0,-45 2 0 16,16 5 0-16,-9-2 1 0,0 14-1 0,3 7 0 16,35-26-997-16</inkml:trace>
  <inkml:trace contextRef="#ctx0" brushRef="#br0" timeOffset="965.88">19861 14539 640 0,'0'0'0'0,"0"0"0"15,0-10 0-15,0 10 43 0,0-16 0 0,0 16-43 16,-5-26 0-16,5 26 85 0,-9-17 1 0,9 17-86 16,-10-9 0-16,10 9 61 0,-2-7 1 0,2 7-62 15,-14 0 0-15,14 0 13 0,-17 5 2 0,17-5-15 16,-19 14 0-16,19-14 7 0,-24 23 2 0,24-23-9 15,-12 24 0-15,12-24-799 0</inkml:trace>
  <inkml:trace contextRef="#ctx0" brushRef="#br0" timeOffset="2363.42">20541 14683 389 0,'0'0'0'0,"0"0"0"15,-4 7 0-15,4-7 2 0,-19 12 2 0,19-12-4 16,-15 7 0-16,15-7-26 0,-7 9 0 0,7-9 26 0,-9 10 0 16,9-10-258-16</inkml:trace>
  <inkml:trace contextRef="#ctx0" brushRef="#br0" timeOffset="5837.53">15378 15439 577 0,'0'0'0'0,"0"0"0"0,0 0 0 0,0 0 13 16,0 0 0-16,0 0-13 0,0 0 0 0,0 0 37 15,0 0 0-15,0 0-37 0,0 0 0 0,0 0 33 0,0 0 1 16,0 0-34-16,2 0 0 0,-2 0 21 0,12 0 0 16,-12 0-21-16,12 7 0 0,-12-7 15 0,26 14-1 15,-26-14-14-15,36 9 0 0,-36-9 12 0,33 17 0 0,-33-17-12 16,33 14 0-16,-33-14 9 0,39 7 0 0,-39-7-9 15,45 10 0-15,-45-10 7 0,43 7 0 0,-20-7-7 16,3 0 0-16,5 0 4 0,5 0-1 0,-3 0-3 16,-2-5 0-16,7 0 1 0,-4-2 0 0,1 2-1 15,1 3 0-15,2 2 0 0,-5 0 2 0,3 0-2 16,-5 0 0-16,5 0 0 0,-3 0 1 0,0-5-1 16,10 3 0-16,0 0 8 0,0-1-1 0,4 1-7 15,-6-3 0-15,1 0 19 0,-1-2 2 0,2 0-21 16,-8 3 0-16,3-6 31 0,1 1 0 0,-1 2-31 15,2 2 0-15,-4-5 35 0,6 3 1 0,-3 0-36 0,1 0 0 16,0 2 30-16,1 1 2 0,-1 1-32 0,5-4 0 16,-11 3 26-16,4-1 1 0,2 0-27 0,1 0 0 15,-1 1 20-15,-4-1 1 0,2 0-21 0,0 3 0 0,-2 2 19 16,2 0 0-16,-3 0-19 0,3-5 0 0,3 5 21 16,-6 5 0-16,4-5-21 0,-4 0 0 0,-1 0 22 15,1-7 1-15,-4 7-23 0,5 2 0 0,-3 3 17 16,-2 2 1-16,2-2-18 0,-2-5 0 0,-5 0 12 0,3-5 1 15,4 3-13-15,-4-1 0 0,2 3 13 0,7 0 0 16,-7-2-13-16,0 2 0 0,-1-7 10 0,-1 2 0 16,0 0-10-16,-1 3 0 0,1 2 8 0,-6 0 0 15,6-2-8-15,0-1 0 16,-3 1 3-16,2-3 2 0,-2 0-5 0,1 1 0 0,-11-1 1 0,3-2 0 0,0 0-1 16,0 0 0-16,3 2-3 0,1 3 1 0,1-3 2 15,0-2 0-15,2-3-17 0,0 1 1 0,-7 2 16 16,0 2 0-16,-2-4-33 0,-10 4 1 0,-7 5 32 15,19-7 0-15,-7 2-38 0,2 0 0 0,-9 1 38 16,7-1 0-16,-2 0-36 0,-1 1 1 0,3 1 35 16,-5 1 0-16,-7 2-29 0,5-7 0 0,-5 7 29 15,7-5 0-15,-7 5-28 0,14-5-1 0,-14 5 29 16,0-2 0-16,0 2-24 0,3-12-1 0,-3 12 25 16,2-19 0-16,-2 7-22 0,0-7-1 0,-2 1 23 15,-1-4 0-15,-11 3-23 0,2 5 0 0,-2 2 23 0,2-4 0 16,-5 4-19-16,5 3 0 0,-7-1 19 0,-2-2 0 15,-3 1-21-15,-2-1 0 0,2 2 21 0,0 3 0 0,1 3-20 16,-3 1 0-16,2 1 20 0,2-3 0 0,-4 3-16 16,2 2 2-16,1 0 14 0,-4 0 0 0,-1-7-13 15,-3 2 2-15,-2 5 11 0,-1-7 0 0,3 0-9 16,-4-3 1-16,-1 6 8 0,3-3 0 0,-5 2-11 16,2 2 0-16,-2 1 11 0,0-3 0 0,0 1-14 15,2-1 2-15,-4 3 12 0,4 2 0 16,3 0-14-16,-3 0-1 0,-2 2 15 0,2 3 0 0,36-5-534 0</inkml:trace>
  <inkml:trace contextRef="#ctx0" brushRef="#br0" timeOffset="5947.37">16838 15032 351 0,'0'0'0'0,"-12"5"0"16,-4 2 0-16,-15 5-7 0,-10 0 0 0,3 0 7 15,0-8 0-15,38-4-253 0</inkml:trace>
  <inkml:trace contextRef="#ctx0" brushRef="#br0" timeOffset="6105.85">16391 15122 313 0,'0'0'0'0,"-12"0"0"15,-7 7 0-15,-9 0 15 0,-8 0 2 0,-2 3-17 16,0-3 0-16,7 5 55 0,0 0 1 0,-5-1-56 16,3 1 0-16,-7 2 62 0,2 3 0 0,4-3-62 15,-4 3 0-15,0-8 22 0,0 3 2 16,5 2-24-16,-12 3 0 0,4 4 28 0,-4-2 0 0,5 4-28 0,4-6 0 16,3 2 18-16,2 0 1 0,2 0-19 0,-2-5 0 15,-2 2 12-15,7 1 2 0,-3 2-14 0,10 4 0 16,-7-4 4-16,9 10 1 15,5-3-5-15,-4 7 0 0,16-33-566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14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0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6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1D3CE8F8-6555-4372-95A4-E324292C6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47AAAB30-4A90-4776-ADA1-F0ECA3CD6C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1F4D62B-3531-4EA3-B554-CE733406CC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2AB003-7FDA-4E0E-97F3-F32BD94224B7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84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C4A05-6742-4571-B467-53A39574926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6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CDE1E6-3356-4F89-B62C-BE4549BC711B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89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080E7EB-11CB-498B-862A-08ACD0234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6B2F89D-2A96-46BF-81A9-14BB5398E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9307DF5-BC57-4665-A744-531867123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187160-EBB4-4CEE-A845-A6B9F28B3A3A}" type="slidenum">
              <a:rPr lang="en-US" altLang="en-US" smtClean="0"/>
              <a:pPr/>
              <a:t>103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92FCBCA2-CBD4-47ED-A053-96CFF8AB2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9F9A5BF-2430-4457-AF4D-CB780D5A02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9E337C0-135C-40A5-9134-E93BFDE062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45367D3-1CCA-43CF-A0C1-8482BB78688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3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2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5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1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4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124200" y="3733800"/>
            <a:ext cx="5257800" cy="0"/>
          </a:xfrm>
          <a:prstGeom prst="line">
            <a:avLst/>
          </a:prstGeom>
          <a:noFill/>
          <a:ln w="57150" cap="sq">
            <a:solidFill>
              <a:srgbClr val="C75B1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533400"/>
            <a:ext cx="2262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057400"/>
            <a:ext cx="7772400" cy="1143000"/>
          </a:xfrm>
        </p:spPr>
        <p:txBody>
          <a:bodyPr lIns="92075" tIns="46038" rIns="92075" bIns="46038"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400800" cy="1752600"/>
          </a:xfrm>
        </p:spPr>
        <p:txBody>
          <a:bodyPr lIns="92075" tIns="46038" rIns="92075" bIns="46038"/>
          <a:lstStyle>
            <a:lvl1pPr marL="0" indent="0" algn="r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331730"/>
            <a:ext cx="8001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Liang, Introduction to Java Programming, 11th Edition, (c) 2018 Pearson Education,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1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9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F8F-D493-4469-ABD3-73D7DCF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C881-10A1-4F40-AE9B-DD33B9FB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5170-4A27-4269-BD2C-D93896DF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8218-F61B-4C95-8CC7-430AAE3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84BA-F440-44B6-850C-8B5906A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BB36-52C2-4B07-9062-48C38A4F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538-E152-4DE2-93D2-131B21D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E3E9B-DED7-4E9D-86B1-ACE54584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1979-DA3A-4A8F-A47C-8E8CE388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3159-9644-4F77-B68D-920375D3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DE6B-6567-4444-9DC6-81AB40F4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6BD8-29A9-4BFC-9539-9D90855F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2D72-5516-4568-859F-6700B87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444B-50CC-4FB0-9007-50763377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2A4E-DAB5-4305-BD93-F4AC4360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852B-056A-433D-A528-A9231EAC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99DC-A53C-44AD-BDCB-721153C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4AA8-4A03-47C1-96E2-7DB243536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CC9E-095C-484F-B2D4-B486F8B3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7DCE-C329-4FA5-BED3-7122AB4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FAA-71C3-4F4A-BAC1-AB260BF6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2528-D349-43C1-807C-6B50F15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7467600" cy="553453"/>
          </a:xfrm>
        </p:spPr>
        <p:txBody>
          <a:bodyPr/>
          <a:lstStyle>
            <a:lvl1pPr>
              <a:defRPr sz="3200"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7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3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262-66AC-41D8-9AC2-D7EE31EDC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878A-E170-4479-92A3-19B56DAA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C277-75B7-406E-BD9A-949A5C44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1C2F-6472-4587-86D3-D007455F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0DDC-E70E-4BF8-AA27-993037C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E3A-83CC-41FA-87CD-7DCEF07E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E67F-2963-4789-9C91-2C4E9216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54A6-BF1D-4D37-B2FA-0373FDA6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C6AE-3A23-4410-A2EB-104DCE7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2AB9-75A2-4EC4-94EB-E364DF93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EB8-9444-4C83-B5A5-2F828582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38D7-2BEC-4FAC-A86C-445C3BC0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ED8B-04D3-484E-8D3E-9DCEB64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1AFD-732D-48B6-A674-ED22438D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D003-40A9-4D86-8B2A-4E9DFE9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ED95-5FA9-4DCF-AA75-A395D08C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A511-B4FE-4D8C-9FE8-C1EF2DE8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5D65-86B0-44E8-8AC0-4AA06E0C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D34C-D60D-41A7-8DA1-F3B7C5FC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8DBF-1A73-4C13-BDDF-231D3AC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5307-F6FA-4128-A9BD-08CB170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1DED-25C5-460C-B384-61AB8BD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58A2-49FF-46F1-B73C-E44AA9BA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B52A-B080-4F73-A2C7-FA8AEA3D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3C9BF-BA3D-435F-B3FC-DB8204868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90-8D95-4E78-9558-66C90F84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F5AA-C593-4639-8DFA-0EFD7B13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EA518-F223-4B43-B1DA-B7F4E03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0F85B-D8AF-44ED-B1CB-5C66D83B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FFBF-CAA5-4048-ACA4-E254697E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694A-8E19-4049-A0BF-EA2CE75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41D-4298-4CE3-84D3-C87926C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91E2-4F44-462B-B2FD-0BEA32A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8FE4-FB1A-437E-BD1B-85E3A775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9584-5A59-4257-97A9-CBFE9558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3D38-B650-4867-8CA3-AF2EC28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152400" y="1447800"/>
            <a:ext cx="7010400" cy="0"/>
          </a:xfrm>
          <a:prstGeom prst="line">
            <a:avLst/>
          </a:prstGeom>
          <a:noFill/>
          <a:ln w="76200">
            <a:solidFill>
              <a:srgbClr val="C75B1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2" y="860429"/>
            <a:ext cx="1585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–"/>
        <a:defRPr kumimoji="1"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Char char="–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CB477-E9B1-4149-8250-41FBCDF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F29C-7C9A-4365-A1A6-6B65EFF4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DD3D-DF3E-461F-AB90-8956829F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F41B-1F08-48A9-B462-43FD9098217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B1FF-1694-4BED-A3D3-46CDF518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C3F8-983F-4480-8D3A-94C27CC8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34" Type="http://schemas.openxmlformats.org/officeDocument/2006/relationships/image" Target="../media/image34.png"/><Relationship Id="rId7" Type="http://schemas.openxmlformats.org/officeDocument/2006/relationships/customXml" Target="../ink/ink15.xml"/><Relationship Id="rId12" Type="http://schemas.openxmlformats.org/officeDocument/2006/relationships/image" Target="../media/image2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7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19.png"/><Relationship Id="rId9" Type="http://schemas.openxmlformats.org/officeDocument/2006/relationships/customXml" Target="../ink/ink16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5.xml"/><Relationship Id="rId30" Type="http://schemas.openxmlformats.org/officeDocument/2006/relationships/image" Target="../media/image32.png"/><Relationship Id="rId35" Type="http://schemas.openxmlformats.org/officeDocument/2006/relationships/customXml" Target="../ink/ink29.xml"/><Relationship Id="rId8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37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44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36.xml"/><Relationship Id="rId24" Type="http://schemas.openxmlformats.org/officeDocument/2006/relationships/image" Target="../media/image50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customXml" Target="../ink/ink40.xml"/><Relationship Id="rId4" Type="http://schemas.openxmlformats.org/officeDocument/2006/relationships/image" Target="../media/image40.png"/><Relationship Id="rId9" Type="http://schemas.openxmlformats.org/officeDocument/2006/relationships/customXml" Target="../ink/ink35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5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4" Type="http://schemas.openxmlformats.org/officeDocument/2006/relationships/customXml" Target="../ink/ink5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AE6A1FC-4EA7-4075-8846-2147F3D2E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Parts of a C++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FE7DA-858D-4CA0-A2A6-7024C6AC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DFB0004-0855-4F1F-ABBC-F41B82D1857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0388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endl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Manipulator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028972C-06A6-49DB-AB08-6385710D9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525463" indent="-423863" eaLnBrk="1" hangingPunct="1">
              <a:defRPr/>
            </a:pPr>
            <a:r>
              <a:rPr lang="en-US" altLang="en-US" sz="2800" dirty="0"/>
              <a:t>You do NOT put quotation marks around </a:t>
            </a:r>
            <a:r>
              <a:rPr lang="en-US" altLang="en-US" sz="2800" b="1" dirty="0" err="1">
                <a:solidFill>
                  <a:srgbClr val="007FA3"/>
                </a:solidFill>
                <a:latin typeface="Courier New" panose="02070309020205020404" pitchFamily="49" charset="0"/>
              </a:rPr>
              <a:t>endl</a:t>
            </a:r>
            <a:br>
              <a:rPr lang="en-US" altLang="en-US" sz="2800" dirty="0"/>
            </a:br>
            <a:endParaRPr lang="en-US" altLang="en-US" sz="2800" dirty="0"/>
          </a:p>
          <a:p>
            <a:pPr marL="525463" indent="-423863" eaLnBrk="1" hangingPunct="1">
              <a:defRPr/>
            </a:pPr>
            <a:r>
              <a:rPr lang="en-US" altLang="en-US" sz="2800" dirty="0"/>
              <a:t>The last character in </a:t>
            </a:r>
            <a:r>
              <a:rPr lang="en-US" altLang="en-US" sz="2800" b="1" dirty="0" err="1">
                <a:solidFill>
                  <a:srgbClr val="007FA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dirty="0">
                <a:solidFill>
                  <a:srgbClr val="FA8218"/>
                </a:solidFill>
              </a:rPr>
              <a:t> </a:t>
            </a:r>
            <a:r>
              <a:rPr lang="en-US" altLang="en-US" sz="2800" dirty="0"/>
              <a:t>is a lowercase L, not the number 1.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marL="101600" indent="0">
              <a:buFont typeface="Arial"/>
              <a:buNone/>
              <a:defRPr/>
            </a:pPr>
            <a:endParaRPr lang="en-US" altLang="en-US" sz="2800" dirty="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059B02A-0DE4-4A97-B385-08700C73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06938"/>
            <a:ext cx="11731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 sz="3200" b="1">
                <a:solidFill>
                  <a:srgbClr val="007FA3"/>
                </a:solidFill>
                <a:latin typeface="Courier New" panose="02070309020205020404" pitchFamily="49" charset="0"/>
              </a:rPr>
              <a:t>endl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FAEFBACD-AA7C-490D-B629-478A861B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706938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>
                <a:solidFill>
                  <a:srgbClr val="007FA3"/>
                </a:solidFill>
              </a:rPr>
              <a:t>This is a lowercase L</a:t>
            </a:r>
          </a:p>
        </p:txBody>
      </p:sp>
      <p:sp>
        <p:nvSpPr>
          <p:cNvPr id="17414" name="Line 4">
            <a:extLst>
              <a:ext uri="{FF2B5EF4-FFF2-40B4-BE49-F238E27FC236}">
                <a16:creationId xmlns:a16="http://schemas.microsoft.com/office/drawing/2014/main" id="{ED13DBF1-9C72-4724-8E0F-90AB13BE9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4350" y="4859338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26044"/>
            <a:ext cx="9296400" cy="701675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Named 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7719"/>
            <a:ext cx="8686800" cy="4953000"/>
          </a:xfrm>
        </p:spPr>
        <p:txBody>
          <a:bodyPr/>
          <a:lstStyle/>
          <a:p>
            <a:pPr algn="just">
              <a:buClr>
                <a:srgbClr val="D76213"/>
              </a:buClr>
            </a:pPr>
            <a:r>
              <a:rPr lang="en-US" sz="2500" dirty="0"/>
              <a:t>A </a:t>
            </a:r>
            <a:r>
              <a:rPr lang="en-US" sz="2500" i="1" dirty="0">
                <a:solidFill>
                  <a:srgbClr val="FF0000"/>
                </a:solidFill>
              </a:rPr>
              <a:t>named constant</a:t>
            </a:r>
            <a:r>
              <a:rPr lang="en-US" sz="2500" dirty="0"/>
              <a:t> is an identifier that represents a permanent value.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  <a:p>
            <a:pPr algn="just">
              <a:buClr>
                <a:srgbClr val="D76213"/>
              </a:buClr>
            </a:pPr>
            <a:r>
              <a:rPr lang="en-US" sz="2500" dirty="0"/>
              <a:t>The value of a variable may change during the execution of a program, but a </a:t>
            </a:r>
            <a:r>
              <a:rPr lang="en-US" sz="2500" i="1" dirty="0">
                <a:solidFill>
                  <a:srgbClr val="FF0000"/>
                </a:solidFill>
              </a:rPr>
              <a:t>named constant</a:t>
            </a:r>
            <a:r>
              <a:rPr lang="en-US" sz="2500" dirty="0"/>
              <a:t>, or simply </a:t>
            </a:r>
            <a:r>
              <a:rPr lang="en-US" sz="2500" i="1" dirty="0">
                <a:solidFill>
                  <a:srgbClr val="FF0000"/>
                </a:solidFill>
              </a:rPr>
              <a:t>constant</a:t>
            </a:r>
            <a:r>
              <a:rPr lang="en-US" sz="2500" dirty="0"/>
              <a:t>, represents permanent data that never changes.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  <a:p>
            <a:pPr algn="just">
              <a:buClr>
                <a:srgbClr val="D76213"/>
              </a:buClr>
            </a:pPr>
            <a:r>
              <a:rPr lang="en-US" sz="2500" dirty="0"/>
              <a:t>A constant is also known as a </a:t>
            </a:r>
            <a:r>
              <a:rPr lang="en-US" sz="2500" i="1" dirty="0">
                <a:solidFill>
                  <a:srgbClr val="FF0000"/>
                </a:solidFill>
              </a:rPr>
              <a:t>const variable</a:t>
            </a:r>
            <a:r>
              <a:rPr lang="en-US" sz="2500" dirty="0"/>
              <a:t> in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1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20489"/>
            <a:ext cx="9296400" cy="701675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Named Constants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1909459" y="6400800"/>
            <a:ext cx="5276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Liang, Introduction to Java Programming, 11th Edition, (c) 2018 Pearson Education, Inc. All rights reserved.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76213"/>
              </a:buClr>
            </a:pPr>
            <a:r>
              <a:rPr lang="en-US" sz="2500" dirty="0"/>
              <a:t>The syntax for declaring a constant is as below:</a:t>
            </a:r>
          </a:p>
          <a:p>
            <a:pPr>
              <a:buClr>
                <a:srgbClr val="D76213"/>
              </a:buClr>
            </a:pPr>
            <a:endParaRPr lang="en-US" sz="2500" dirty="0"/>
          </a:p>
          <a:p>
            <a:pPr>
              <a:buClr>
                <a:srgbClr val="D76213"/>
              </a:buClr>
            </a:pPr>
            <a:endParaRPr lang="en-US" sz="2500" dirty="0"/>
          </a:p>
          <a:p>
            <a:pPr>
              <a:buClr>
                <a:srgbClr val="D76213"/>
              </a:buClr>
            </a:pPr>
            <a:endParaRPr lang="en-US" sz="2500" dirty="0"/>
          </a:p>
          <a:p>
            <a:pPr>
              <a:buClr>
                <a:srgbClr val="D76213"/>
              </a:buClr>
            </a:pPr>
            <a:endParaRPr lang="en-US" sz="2500" dirty="0"/>
          </a:p>
          <a:p>
            <a:pPr>
              <a:buClr>
                <a:srgbClr val="D76213"/>
              </a:buClr>
            </a:pPr>
            <a:r>
              <a:rPr lang="en-US" sz="2500" dirty="0"/>
              <a:t>For example,</a:t>
            </a:r>
          </a:p>
          <a:p>
            <a:pPr>
              <a:buClr>
                <a:srgbClr val="D76213"/>
              </a:buClr>
            </a:pPr>
            <a:endParaRPr lang="en-US" sz="2500" dirty="0"/>
          </a:p>
          <a:p>
            <a:pPr>
              <a:buClr>
                <a:srgbClr val="D76213"/>
              </a:buClr>
            </a:pPr>
            <a:endParaRPr lang="en-US" sz="2500" dirty="0"/>
          </a:p>
          <a:p>
            <a:pPr>
              <a:buClr>
                <a:srgbClr val="D76213"/>
              </a:buClr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7641" y="2592192"/>
            <a:ext cx="6348717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50"/>
                </a:solidFill>
              </a:rPr>
              <a:t>const</a:t>
            </a:r>
            <a:r>
              <a:rPr lang="en-US" sz="2500" dirty="0"/>
              <a:t>   </a:t>
            </a:r>
            <a:r>
              <a:rPr lang="en-US" sz="2500" b="1" dirty="0">
                <a:solidFill>
                  <a:srgbClr val="00B050"/>
                </a:solidFill>
              </a:rPr>
              <a:t>datatype</a:t>
            </a:r>
            <a:r>
              <a:rPr lang="en-US" sz="2500" dirty="0"/>
              <a:t>  CONSANTNAME =  value;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9459" y="4871429"/>
            <a:ext cx="5638800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50"/>
                </a:solidFill>
              </a:rPr>
              <a:t>const</a:t>
            </a:r>
            <a:r>
              <a:rPr lang="en-US" sz="2500" dirty="0"/>
              <a:t>   </a:t>
            </a:r>
            <a:r>
              <a:rPr lang="en-US" sz="2500" b="1" dirty="0">
                <a:solidFill>
                  <a:srgbClr val="00B050"/>
                </a:solidFill>
              </a:rPr>
              <a:t>double</a:t>
            </a:r>
            <a:r>
              <a:rPr lang="en-US" sz="2500" dirty="0"/>
              <a:t>  PI =  3.14159;</a:t>
            </a:r>
          </a:p>
        </p:txBody>
      </p:sp>
    </p:spTree>
    <p:extLst>
      <p:ext uri="{BB962C8B-B14F-4D97-AF65-F5344CB8AC3E}">
        <p14:creationId xmlns:p14="http://schemas.microsoft.com/office/powerpoint/2010/main" val="2746635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A9E7D91-9346-4AED-9BE5-97F5F29BD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914400"/>
            <a:ext cx="8229600" cy="54134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Named Constants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D924BB8F-A206-48BF-8681-DF79AFAD4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9"/>
            <a:ext cx="8229600" cy="4525963"/>
          </a:xfrm>
        </p:spPr>
        <p:txBody>
          <a:bodyPr/>
          <a:lstStyle/>
          <a:p>
            <a:pPr marL="525450" indent="-423852">
              <a:lnSpc>
                <a:spcPct val="90000"/>
              </a:lnSpc>
              <a:defRPr/>
            </a:pPr>
            <a:endParaRPr lang="en-US" altLang="en-US" sz="2800" dirty="0"/>
          </a:p>
          <a:p>
            <a:pPr marL="525450" indent="-423852">
              <a:lnSpc>
                <a:spcPct val="90000"/>
              </a:lnSpc>
              <a:defRPr/>
            </a:pPr>
            <a:r>
              <a:rPr lang="en-US" altLang="en-US" sz="2800" dirty="0"/>
              <a:t>Used for representing constant values with descriptive names:</a:t>
            </a:r>
          </a:p>
          <a:p>
            <a:pPr marL="515926" lvl="1" indent="0">
              <a:lnSpc>
                <a:spcPct val="90000"/>
              </a:lnSpc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double TAX_RATE = 0.0675;</a:t>
            </a:r>
          </a:p>
          <a:p>
            <a:pPr marL="515926" lvl="1" indent="0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const int NUM_STATES = 50;</a:t>
            </a:r>
          </a:p>
          <a:p>
            <a:pPr marL="515926" lvl="1" indent="0">
              <a:lnSpc>
                <a:spcPct val="90000"/>
              </a:lnSpc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15926" lvl="1" indent="0">
              <a:lnSpc>
                <a:spcPct val="90000"/>
              </a:lnSpc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25450" indent="-423852">
              <a:lnSpc>
                <a:spcPct val="90000"/>
              </a:lnSpc>
              <a:defRPr/>
            </a:pPr>
            <a:r>
              <a:rPr lang="en-US" altLang="en-US" sz="2800" dirty="0"/>
              <a:t>Often named in uppercase letters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552F894-5D60-4EDC-9A32-F9741D0B0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8229600" cy="693744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Named Constants in Program 2-28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DF0212A9-7FCB-4200-B278-365D2878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91" y="1649416"/>
            <a:ext cx="581342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A91F1D05-8CBE-4547-BA75-F1934069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6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Programming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94CE0-A0D3-4A52-8E5F-0E8FDACB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2.17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6862739-0E6D-46A8-94BC-1DEC43152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8229600" cy="56198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Programming Style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63E78F6-056D-455F-A482-563A21B0B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8"/>
            <a:ext cx="8229600" cy="4525963"/>
          </a:xfrm>
        </p:spPr>
        <p:txBody>
          <a:bodyPr/>
          <a:lstStyle/>
          <a:p>
            <a:pPr marL="525450" indent="-423852">
              <a:defRPr/>
            </a:pPr>
            <a:endParaRPr lang="en-US" altLang="en-US" sz="2800" dirty="0"/>
          </a:p>
          <a:p>
            <a:pPr marL="525450" indent="-423852">
              <a:defRPr/>
            </a:pPr>
            <a:r>
              <a:rPr lang="en-US" altLang="en-US" sz="2800" dirty="0"/>
              <a:t>The visual organization of the source code</a:t>
            </a:r>
          </a:p>
          <a:p>
            <a:pPr marL="525450" indent="-423852">
              <a:defRPr/>
            </a:pPr>
            <a:endParaRPr lang="en-US" altLang="en-US" sz="2800" dirty="0"/>
          </a:p>
          <a:p>
            <a:pPr marL="525450" indent="-423852">
              <a:defRPr/>
            </a:pPr>
            <a:r>
              <a:rPr lang="en-US" altLang="en-US" sz="2800" dirty="0"/>
              <a:t>Includes the use of spaces, tabs, and blank lines</a:t>
            </a:r>
          </a:p>
          <a:p>
            <a:pPr marL="525450" indent="-423852">
              <a:defRPr/>
            </a:pPr>
            <a:endParaRPr lang="en-US" altLang="en-US" sz="2800" dirty="0"/>
          </a:p>
          <a:p>
            <a:pPr marL="525450" indent="-423852">
              <a:defRPr/>
            </a:pPr>
            <a:r>
              <a:rPr lang="en-US" altLang="en-US" sz="2800" dirty="0"/>
              <a:t>Does not affect the syntax of the program</a:t>
            </a:r>
          </a:p>
          <a:p>
            <a:pPr marL="525450" indent="-423852">
              <a:defRPr/>
            </a:pPr>
            <a:endParaRPr lang="en-US" altLang="en-US" sz="2800" dirty="0"/>
          </a:p>
          <a:p>
            <a:pPr marL="525450" indent="-423852">
              <a:defRPr/>
            </a:pPr>
            <a:r>
              <a:rPr lang="en-US" altLang="en-US" sz="2800" dirty="0"/>
              <a:t>Affects the readability of the source code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90D4A5B-9DB2-43F6-A217-A27D27A7F61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0388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\n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Escape Sequence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AEE300B-91DB-41F8-9E47-5FF8509B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525463" indent="-423863" eaLnBrk="1" hangingPunct="1">
              <a:defRPr/>
            </a:pPr>
            <a:r>
              <a:rPr lang="en-US" altLang="en-US" sz="2800" dirty="0"/>
              <a:t>You can also use the </a:t>
            </a:r>
            <a:r>
              <a:rPr lang="en-US" altLang="en-US" sz="2800" b="1" dirty="0">
                <a:solidFill>
                  <a:srgbClr val="007FA3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 sz="2800" dirty="0"/>
              <a:t> escape sequence to start a new line of output. This will produce two lines of output:</a:t>
            </a: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"Programming is\n";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"fun!";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F946004-984B-4115-BF00-D52BE037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5127625"/>
            <a:ext cx="41259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7FA3"/>
                </a:solidFill>
              </a:rPr>
              <a:t>Notice that the </a:t>
            </a:r>
            <a:r>
              <a:rPr lang="en-US" altLang="en-US" sz="2400" b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rgbClr val="007FA3"/>
                </a:solidFill>
              </a:rPr>
              <a:t> is INSIDE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7FA3"/>
                </a:solidFill>
              </a:rPr>
              <a:t>the string.</a:t>
            </a: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27CFA210-785B-4739-B96F-9E3A5C085F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3963" y="4289425"/>
            <a:ext cx="0" cy="83820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BC0B2E9-D1F3-4966-AF44-CD214F33FC1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0388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\n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Escape Sequence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5241CA4-C338-47D7-AB61-4CC6E1740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706563"/>
            <a:ext cx="68580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1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cout &lt;&lt; "Programming is\n";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cout &lt;&lt; "fun!";</a:t>
            </a:r>
          </a:p>
        </p:txBody>
      </p:sp>
      <p:pic>
        <p:nvPicPr>
          <p:cNvPr id="19460" name="Picture 3" descr="Monitor 18">
            <a:extLst>
              <a:ext uri="{FF2B5EF4-FFF2-40B4-BE49-F238E27FC236}">
                <a16:creationId xmlns:a16="http://schemas.microsoft.com/office/drawing/2014/main" id="{A3EA5AF3-B452-4C3F-B5E9-3E1940F9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809875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>
            <a:extLst>
              <a:ext uri="{FF2B5EF4-FFF2-40B4-BE49-F238E27FC236}">
                <a16:creationId xmlns:a16="http://schemas.microsoft.com/office/drawing/2014/main" id="{AA5C0E69-4DB7-43C9-A351-B3E75138C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3495675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7DB54DA-4AF3-4500-B055-E66DDAE0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3200" dirty="0"/>
              <a:t> Directive</a:t>
            </a:r>
            <a:endParaRPr lang="en-US" altLang="en-US" sz="3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C7976-EF58-4B6C-83F2-FC41FD521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785F0F5-5319-4144-85D2-FBAE03D477A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3563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#include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Directive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2CC157B-A4DB-4ED4-81AD-02D320217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25463" indent="-423863" eaLnBrk="1" hangingPunct="1">
              <a:defRPr/>
            </a:pPr>
            <a:r>
              <a:rPr lang="en-US" altLang="en-US" sz="2800" dirty="0"/>
              <a:t>Inserts the contents of another file into the program</a:t>
            </a:r>
          </a:p>
          <a:p>
            <a:pPr marL="525463" indent="-423863" eaLnBrk="1" hangingPunct="1">
              <a:defRPr/>
            </a:pPr>
            <a:r>
              <a:rPr lang="en-US" altLang="en-US" sz="2800" dirty="0"/>
              <a:t>This is a preprocessor directive, not part of C++ language</a:t>
            </a:r>
          </a:p>
          <a:p>
            <a:pPr marL="525463" indent="-423863" eaLnBrk="1" hangingPunct="1"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#include</a:t>
            </a:r>
            <a:r>
              <a:rPr lang="en-US" altLang="en-US" sz="2800" dirty="0"/>
              <a:t> lines not seen by compiler</a:t>
            </a:r>
          </a:p>
          <a:p>
            <a:pPr marL="525463" indent="-423863" eaLnBrk="1" hangingPunct="1">
              <a:defRPr/>
            </a:pPr>
            <a:r>
              <a:rPr lang="en-US" altLang="en-US" sz="2800" dirty="0"/>
              <a:t>Do </a:t>
            </a:r>
            <a:r>
              <a:rPr lang="en-US" altLang="en-US" sz="2800" u="sng" dirty="0"/>
              <a:t>not</a:t>
            </a:r>
            <a:r>
              <a:rPr lang="en-US" altLang="en-US" sz="2800" dirty="0"/>
              <a:t> place a semicolon at end of </a:t>
            </a:r>
            <a:r>
              <a:rPr lang="en-US" altLang="en-US" sz="2800" dirty="0">
                <a:latin typeface="Courier New" panose="02070309020205020404" pitchFamily="49" charset="0"/>
              </a:rPr>
              <a:t>#include</a:t>
            </a:r>
            <a:r>
              <a:rPr lang="en-US" altLang="en-US" sz="2800" dirty="0"/>
              <a:t> line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2824741-5028-4D73-9CC5-7A1909B9C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Variables and Literals</a:t>
            </a:r>
            <a:endParaRPr lang="en-US" altLang="en-US" sz="3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7CE0A-4766-4970-A328-F493EF44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12419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C1939E7-4E7D-4B35-A452-C37BCF3F5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8229600" cy="693738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Variables and Literals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2B04EE0-B11C-4C99-8116-AB3DAF52F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25463" indent="-423863" eaLnBrk="1" hangingPunct="1">
              <a:defRPr/>
            </a:pPr>
            <a:r>
              <a:rPr lang="en-US" altLang="en-US" sz="2800" u="sng" dirty="0"/>
              <a:t>Variable</a:t>
            </a:r>
            <a:r>
              <a:rPr lang="en-US" altLang="en-US" sz="2800" dirty="0"/>
              <a:t>: a storage location in memory</a:t>
            </a:r>
            <a:br>
              <a:rPr lang="en-US" altLang="en-US" dirty="0"/>
            </a:br>
            <a:endParaRPr lang="en-US" altLang="en-US" dirty="0"/>
          </a:p>
          <a:p>
            <a:pPr marL="904875" lvl="1" indent="-388938" eaLnBrk="1" hangingPunct="1">
              <a:defRPr/>
            </a:pPr>
            <a:r>
              <a:rPr lang="en-US" altLang="en-US" sz="2400" dirty="0"/>
              <a:t>Has a name and a type of data it can hold</a:t>
            </a:r>
          </a:p>
          <a:p>
            <a:pPr marL="904875" lvl="1" indent="-388938" eaLnBrk="1" hangingPunct="1">
              <a:defRPr/>
            </a:pPr>
            <a:r>
              <a:rPr lang="en-US" altLang="en-US" sz="2400" dirty="0"/>
              <a:t>Must be defined before it can be used:</a:t>
            </a:r>
            <a:br>
              <a:rPr lang="en-US" altLang="en-US" sz="2400" dirty="0"/>
            </a:br>
            <a:endParaRPr lang="en-US" altLang="en-US" sz="2400" dirty="0"/>
          </a:p>
          <a:p>
            <a:pPr marL="896938" lvl="1" indent="-338138" eaLnBrk="1" hangingPunct="1">
              <a:buFontTx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item;</a:t>
            </a:r>
            <a:endParaRPr lang="en-US" altLang="en-US" sz="2400" dirty="0"/>
          </a:p>
          <a:p>
            <a:pPr>
              <a:defRPr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F7C8A1-4206-442E-A1D1-D0CE02B06A60}"/>
                  </a:ext>
                </a:extLst>
              </p14:cNvPr>
              <p14:cNvContentPartPr/>
              <p14:nvPr/>
            </p14:nvContentPartPr>
            <p14:xfrm>
              <a:off x="6134040" y="1630080"/>
              <a:ext cx="2719080" cy="288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F7C8A1-4206-442E-A1D1-D0CE02B06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680" y="1620720"/>
                <a:ext cx="2737800" cy="289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75AA561-F47C-4D56-94F0-0F2BD725D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25" y="609283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 Definition in Program 2-7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D3785951-8388-484B-8190-E55910AA4B5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1897063"/>
            <a:ext cx="6486525" cy="3933825"/>
          </a:xfrm>
          <a:noFill/>
        </p:spPr>
      </p:pic>
      <p:sp>
        <p:nvSpPr>
          <p:cNvPr id="15364" name="Oval 3">
            <a:extLst>
              <a:ext uri="{FF2B5EF4-FFF2-40B4-BE49-F238E27FC236}">
                <a16:creationId xmlns:a16="http://schemas.microsoft.com/office/drawing/2014/main" id="{262E713E-866A-4B79-B221-B98F4792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3565525"/>
            <a:ext cx="1285875" cy="520700"/>
          </a:xfrm>
          <a:prstGeom prst="ellipse">
            <a:avLst/>
          </a:prstGeom>
          <a:noFill/>
          <a:ln w="25400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FBA69081-E733-4BE9-97B8-22CCBB15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0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007FA3"/>
                </a:solidFill>
              </a:rPr>
              <a:t>Variable Definition</a:t>
            </a:r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18B048A9-7545-488B-A959-C9382FA43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810000"/>
            <a:ext cx="108585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9DFEB7D-3F05-495A-B349-06C45849B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79437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Literals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1E478B3-208D-4742-A864-A94698F9D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63" indent="-423863" eaLnBrk="1" hangingPunct="1">
              <a:defRPr/>
            </a:pPr>
            <a:r>
              <a:rPr lang="en-US" altLang="en-US" sz="2800" u="sng" dirty="0"/>
              <a:t>Literal</a:t>
            </a:r>
            <a:r>
              <a:rPr lang="en-US" altLang="en-US" sz="2800" dirty="0"/>
              <a:t>: a value that is written into a program’s code.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dirty="0"/>
              <a:t>		</a:t>
            </a:r>
            <a:r>
              <a:rPr lang="en-US" altLang="en-US" sz="2800" dirty="0">
                <a:latin typeface="Courier New" panose="02070309020205020404" pitchFamily="49" charset="0"/>
              </a:rPr>
              <a:t>"hello, there"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FA3"/>
                </a:solidFill>
              </a:rPr>
              <a:t>(string literal)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dirty="0"/>
              <a:t>		</a:t>
            </a:r>
            <a:r>
              <a:rPr lang="en-US" altLang="en-US" sz="2800" dirty="0">
                <a:latin typeface="Courier New" panose="02070309020205020404" pitchFamily="49" charset="0"/>
              </a:rPr>
              <a:t>12 </a:t>
            </a:r>
            <a:r>
              <a:rPr lang="en-US" altLang="en-US" sz="2800" dirty="0">
                <a:solidFill>
                  <a:srgbClr val="007FA3"/>
                </a:solidFill>
              </a:rPr>
              <a:t>(integer literal)</a:t>
            </a:r>
            <a:endParaRPr lang="en-US" altLang="en-US" sz="2800" u="sng" dirty="0">
              <a:solidFill>
                <a:srgbClr val="007FA3"/>
              </a:solidFill>
            </a:endParaRP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F6157B9-063E-462F-92A7-B3E8A7225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9797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Literal in Program 2-9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60F6990E-1CEC-4314-8807-CF59A8D6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709738"/>
            <a:ext cx="7908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3">
            <a:extLst>
              <a:ext uri="{FF2B5EF4-FFF2-40B4-BE49-F238E27FC236}">
                <a16:creationId xmlns:a16="http://schemas.microsoft.com/office/drawing/2014/main" id="{F2FA705D-8E06-49BD-93DB-07536AC3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76600"/>
            <a:ext cx="2616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007FA3"/>
                </a:solidFill>
              </a:rPr>
              <a:t>20 is an integer literal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A6BED446-4E38-4DB5-9694-1FA40C44C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1143000" cy="60960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488B81-9A5A-4A55-93E3-DAF0854BEC6A}"/>
              </a:ext>
            </a:extLst>
          </p:cNvPr>
          <p:cNvSpPr/>
          <p:nvPr/>
        </p:nvSpPr>
        <p:spPr>
          <a:xfrm>
            <a:off x="2590800" y="3962400"/>
            <a:ext cx="457200" cy="304800"/>
          </a:xfrm>
          <a:prstGeom prst="ellipse">
            <a:avLst/>
          </a:prstGeom>
          <a:noFill/>
          <a:ln w="25400"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9B5BF61-3509-4985-8453-DC2D9DD11CD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5150" y="206375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Parts of a C++ Program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481D75AA-A880-40D1-9895-4BBDB853E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// sample C++ program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#include &lt;iostream&gt;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using namespace std;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int main() 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		cout &lt;&lt; "Hello, there!";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		return 0;</a:t>
            </a:r>
          </a:p>
          <a:p>
            <a:pPr eaLnBrk="1" hangingPunct="1">
              <a:buFont typeface="Times" panose="02020603050405020304" pitchFamily="18" charset="0"/>
              <a:buNone/>
              <a:defRPr/>
            </a:pPr>
            <a:r>
              <a:rPr lang="en-US" altLang="en-US" sz="2800" kern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}</a:t>
            </a:r>
          </a:p>
          <a:p>
            <a:pPr eaLnBrk="1" hangingPunct="1">
              <a:defRPr/>
            </a:pPr>
            <a:endParaRPr lang="en-US" altLang="en-US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71" name="Line 4">
            <a:extLst>
              <a:ext uri="{FF2B5EF4-FFF2-40B4-BE49-F238E27FC236}">
                <a16:creationId xmlns:a16="http://schemas.microsoft.com/office/drawing/2014/main" id="{51094788-652C-470A-984E-6DEF972785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2563" y="1935163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CF720DD9-47D7-447C-9660-23006AAB9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17065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comment</a:t>
            </a:r>
          </a:p>
        </p:txBody>
      </p:sp>
      <p:sp>
        <p:nvSpPr>
          <p:cNvPr id="73" name="Line 4">
            <a:extLst>
              <a:ext uri="{FF2B5EF4-FFF2-40B4-BE49-F238E27FC236}">
                <a16:creationId xmlns:a16="http://schemas.microsoft.com/office/drawing/2014/main" id="{9637EB13-883A-48E6-886E-87AC879E6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4088" y="2455863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88F1A646-8133-4C46-BC09-929756D7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2227263"/>
            <a:ext cx="2860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preprocessor directive</a:t>
            </a:r>
          </a:p>
        </p:txBody>
      </p:sp>
      <p:sp>
        <p:nvSpPr>
          <p:cNvPr id="75" name="Line 4">
            <a:extLst>
              <a:ext uri="{FF2B5EF4-FFF2-40B4-BE49-F238E27FC236}">
                <a16:creationId xmlns:a16="http://schemas.microsoft.com/office/drawing/2014/main" id="{2A814DEC-7CAA-4374-91D4-83B045E97F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1563" y="2941638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630C9381-A4A5-4F5A-A274-A2314417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2713038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which namespace to use</a:t>
            </a:r>
          </a:p>
        </p:txBody>
      </p:sp>
      <p:sp>
        <p:nvSpPr>
          <p:cNvPr id="77" name="Line 4">
            <a:extLst>
              <a:ext uri="{FF2B5EF4-FFF2-40B4-BE49-F238E27FC236}">
                <a16:creationId xmlns:a16="http://schemas.microsoft.com/office/drawing/2014/main" id="{3AF567C3-F2A4-4A38-80B7-256E5C5DFA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63" y="3475038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5741C8A6-1232-4514-97FB-16F1DCD0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275013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beginning of function named </a:t>
            </a:r>
            <a:r>
              <a:rPr lang="en-US" altLang="en-US" sz="2000" kern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79" name="Line 4">
            <a:extLst>
              <a:ext uri="{FF2B5EF4-FFF2-40B4-BE49-F238E27FC236}">
                <a16:creationId xmlns:a16="http://schemas.microsoft.com/office/drawing/2014/main" id="{71514BEC-A836-40D4-B19B-C6C920A48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3" y="3932238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FE6EE6EA-DFAC-46AF-B99A-10CD0983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3732213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beginning of block for </a:t>
            </a:r>
            <a:r>
              <a:rPr lang="en-US" altLang="en-US" sz="2000" kern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81" name="Line 4">
            <a:extLst>
              <a:ext uri="{FF2B5EF4-FFF2-40B4-BE49-F238E27FC236}">
                <a16:creationId xmlns:a16="http://schemas.microsoft.com/office/drawing/2014/main" id="{93444E71-4E1E-45F0-ADD7-784C286003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3050" y="4460875"/>
            <a:ext cx="2286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96AB0599-38E8-41B9-8093-8C1CE53F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4270375"/>
            <a:ext cx="224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 dirty="0">
                <a:solidFill>
                  <a:srgbClr val="007FA3"/>
                </a:solidFill>
              </a:rPr>
              <a:t>output statement</a:t>
            </a:r>
            <a:endParaRPr lang="en-US" altLang="en-US" sz="2000" kern="0" dirty="0">
              <a:solidFill>
                <a:srgbClr val="007FA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Line 4">
            <a:extLst>
              <a:ext uri="{FF2B5EF4-FFF2-40B4-BE49-F238E27FC236}">
                <a16:creationId xmlns:a16="http://schemas.microsoft.com/office/drawing/2014/main" id="{43539CC7-5575-4700-A4BA-20EDD0F47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2650" y="5046663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84" name="Text Box 5">
            <a:extLst>
              <a:ext uri="{FF2B5EF4-FFF2-40B4-BE49-F238E27FC236}">
                <a16:creationId xmlns:a16="http://schemas.microsoft.com/office/drawing/2014/main" id="{EA5E4038-C43D-4CD0-B56C-4DA14566E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4846638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Send </a:t>
            </a:r>
            <a:r>
              <a:rPr lang="en-US" altLang="en-US" sz="2000" kern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kern="0">
                <a:solidFill>
                  <a:srgbClr val="007FA3"/>
                </a:solidFill>
              </a:rPr>
              <a:t> to operating system</a:t>
            </a:r>
            <a:endParaRPr lang="en-US" altLang="en-US" sz="2000" kern="0">
              <a:solidFill>
                <a:srgbClr val="007FA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Line 4">
            <a:extLst>
              <a:ext uri="{FF2B5EF4-FFF2-40B4-BE49-F238E27FC236}">
                <a16:creationId xmlns:a16="http://schemas.microsoft.com/office/drawing/2014/main" id="{775C1D79-4DCF-40B9-A5AF-B290E3AE4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3" y="5532438"/>
            <a:ext cx="914400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A0252570-9118-435A-912A-430C0158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5332413"/>
            <a:ext cx="2617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kern="0">
                <a:solidFill>
                  <a:srgbClr val="007FA3"/>
                </a:solidFill>
              </a:rPr>
              <a:t>end of block for </a:t>
            </a:r>
            <a:r>
              <a:rPr lang="en-US" altLang="en-US" sz="2000" kern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9236" name="Group 28">
            <a:extLst>
              <a:ext uri="{FF2B5EF4-FFF2-40B4-BE49-F238E27FC236}">
                <a16:creationId xmlns:a16="http://schemas.microsoft.com/office/drawing/2014/main" id="{7CD80A11-318B-4647-876F-9197516346EF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4662488"/>
            <a:ext cx="2949575" cy="312737"/>
            <a:chOff x="3216" y="2928"/>
            <a:chExt cx="1858" cy="197"/>
          </a:xfrm>
        </p:grpSpPr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20BDCF0A-077D-40F8-B924-AE551AF23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024"/>
              <a:ext cx="912" cy="0"/>
            </a:xfrm>
            <a:prstGeom prst="line">
              <a:avLst/>
            </a:prstGeom>
            <a:noFill/>
            <a:ln w="25400">
              <a:solidFill>
                <a:srgbClr val="007FA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rgbClr val="007FA3"/>
                </a:solidFill>
              </a:endParaRPr>
            </a:p>
          </p:txBody>
        </p:sp>
        <p:sp>
          <p:nvSpPr>
            <p:cNvPr id="89" name="Text Box 17">
              <a:extLst>
                <a:ext uri="{FF2B5EF4-FFF2-40B4-BE49-F238E27FC236}">
                  <a16:creationId xmlns:a16="http://schemas.microsoft.com/office/drawing/2014/main" id="{4326365E-8FBA-4902-8B8D-8A0F3FDE0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28"/>
              <a:ext cx="9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lnSpc>
                  <a:spcPct val="7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en-US" sz="2000" kern="0">
                  <a:solidFill>
                    <a:srgbClr val="007FA3"/>
                  </a:solidFill>
                </a:rPr>
                <a:t>string literal</a:t>
              </a:r>
            </a:p>
          </p:txBody>
        </p:sp>
      </p:grpSp>
      <p:sp>
        <p:nvSpPr>
          <p:cNvPr id="90" name="Line 16">
            <a:extLst>
              <a:ext uri="{FF2B5EF4-FFF2-40B4-BE49-F238E27FC236}">
                <a16:creationId xmlns:a16="http://schemas.microsoft.com/office/drawing/2014/main" id="{63260BB5-7A60-44F7-BCD3-E624C94BC5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02175" y="4594225"/>
            <a:ext cx="0" cy="22860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5BDD66-95C8-46D8-A42A-B04CDE226035}"/>
                  </a:ext>
                </a:extLst>
              </p14:cNvPr>
              <p14:cNvContentPartPr/>
              <p14:nvPr/>
            </p14:nvContentPartPr>
            <p14:xfrm>
              <a:off x="7398720" y="1762920"/>
              <a:ext cx="1170360" cy="64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5BDD66-95C8-46D8-A42A-B04CDE226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9360" y="1753560"/>
                <a:ext cx="1189080" cy="66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23816-F07D-41B8-9044-2F5B0D055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78" y="578644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String Literals in Program 2-9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8E73F539-8503-41D5-93A2-CA333E0F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709738"/>
            <a:ext cx="7908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3">
            <a:extLst>
              <a:ext uri="{FF2B5EF4-FFF2-40B4-BE49-F238E27FC236}">
                <a16:creationId xmlns:a16="http://schemas.microsoft.com/office/drawing/2014/main" id="{368EB65A-4BDE-47F8-8E63-6CAA974D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30480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007FA3"/>
                </a:solidFill>
              </a:rPr>
              <a:t>These are string literals</a:t>
            </a:r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D282AC94-2D29-44C6-B53B-45B4FC77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76700"/>
            <a:ext cx="1828800" cy="519113"/>
          </a:xfrm>
          <a:prstGeom prst="ellipse">
            <a:avLst/>
          </a:prstGeom>
          <a:noFill/>
          <a:ln w="38100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A2726312-1DD4-489F-94F9-E67DAE047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352800"/>
            <a:ext cx="609600" cy="762000"/>
          </a:xfrm>
          <a:prstGeom prst="line">
            <a:avLst/>
          </a:prstGeom>
          <a:noFill/>
          <a:ln w="28575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9" name="Oval 4">
            <a:extLst>
              <a:ext uri="{FF2B5EF4-FFF2-40B4-BE49-F238E27FC236}">
                <a16:creationId xmlns:a16="http://schemas.microsoft.com/office/drawing/2014/main" id="{45206478-A237-4076-B806-2201EA40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79875"/>
            <a:ext cx="2590800" cy="519113"/>
          </a:xfrm>
          <a:prstGeom prst="ellipse">
            <a:avLst/>
          </a:prstGeom>
          <a:noFill/>
          <a:ln w="38100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Line 5">
            <a:extLst>
              <a:ext uri="{FF2B5EF4-FFF2-40B4-BE49-F238E27FC236}">
                <a16:creationId xmlns:a16="http://schemas.microsoft.com/office/drawing/2014/main" id="{2556EE3D-7B00-43D7-B70C-9796D1FCB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52800"/>
            <a:ext cx="762000" cy="685800"/>
          </a:xfrm>
          <a:prstGeom prst="line">
            <a:avLst/>
          </a:prstGeom>
          <a:noFill/>
          <a:ln w="28575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66C638E2-402E-42C0-AEC6-835ABB5E4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Identifiers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5044-3025-440A-8649-5363F620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97B22D1-2E09-40EA-98F0-905017701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Identifiers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3673E43-9A06-4A7D-AAED-8585E28E4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An identifier is a programmer-defined name for some part of a program: variables, functions, etc. 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37C36A7-0459-4E99-A16A-1016B9ABD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C++ Key Words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65EF422D-7425-4457-9A24-F1465BA0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00787"/>
            <a:ext cx="70516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i="1" dirty="0">
                <a:solidFill>
                  <a:srgbClr val="007FA3"/>
                </a:solidFill>
              </a:rPr>
              <a:t>You cannot use any of the C++ key words as an identifier. These words have reserved meaning.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602A18-A284-4FA3-8B4B-1DEA09431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23105"/>
              </p:ext>
            </p:extLst>
          </p:nvPr>
        </p:nvGraphicFramePr>
        <p:xfrm>
          <a:off x="1143000" y="1462881"/>
          <a:ext cx="6070600" cy="467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3895076035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357963117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367830422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3599842095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684400665"/>
                    </a:ext>
                  </a:extLst>
                </a:gridCol>
              </a:tblGrid>
              <a:tr h="256560">
                <a:tc gridSpan="5"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488AE"/>
                          </a:solidFill>
                        </a:rPr>
                        <a:t>Table 2-4 The C++ Key Words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rgbClr val="0488A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solidFill>
                          <a:srgbClr val="0488A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solidFill>
                          <a:srgbClr val="0488A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rgbClr val="0488A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870262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alignas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endParaRPr lang="en-IN" sz="1000" dirty="0">
                        <a:solidFill>
                          <a:srgbClr val="0488AE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</a:t>
                      </a:r>
                      <a:endParaRPr lang="en-IN" sz="1000" dirty="0">
                        <a:solidFill>
                          <a:srgbClr val="0488AE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private</a:t>
                      </a:r>
                      <a:endParaRPr lang="en-IN" sz="1000" dirty="0">
                        <a:solidFill>
                          <a:srgbClr val="0488AE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throw</a:t>
                      </a:r>
                      <a:endParaRPr lang="en-IN" sz="1000" dirty="0">
                        <a:solidFill>
                          <a:srgbClr val="0488AE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63798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alignof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constexpr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friend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protected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387846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const_cast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public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try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031658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and_eq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continue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typedef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35657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decltype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inline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reinterpret_cast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typeid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42989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auto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typename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694655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bitand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1121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bitor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mutable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signed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unsigned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570145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namespace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using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30994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dynamic_cast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new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virtual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01634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else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noexcept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static_assert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2875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catch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enum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static_cast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volatile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19842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explicit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not_eq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struct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wchar_t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292881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char16_t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export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switch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while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923759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char32_t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extern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684806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this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xor_eq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33818"/>
                  </a:ext>
                </a:extLst>
              </a:tr>
              <a:tr h="260106"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compl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or_eq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tx1"/>
                          </a:solidFill>
                        </a:rPr>
                        <a:t>thread_local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876" marR="63876" marT="31939" marB="319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08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E7E8FAD-0FDE-4A42-A5E4-921FF454C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 Names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72DAC01-0810-42E9-B15C-8F8B4F9FC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A variable name should represent the purpose of the variable. For example: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/>
              <a:t>                </a:t>
            </a:r>
            <a:r>
              <a:rPr lang="en-US" altLang="en-US" sz="2800" b="1" dirty="0" err="1">
                <a:solidFill>
                  <a:srgbClr val="007FA3"/>
                </a:solidFill>
                <a:latin typeface="Courier New" panose="02070309020205020404" pitchFamily="49" charset="0"/>
              </a:rPr>
              <a:t>itemsOrdered</a:t>
            </a:r>
            <a:br>
              <a:rPr lang="en-US" altLang="en-US" sz="2800" b="1" dirty="0">
                <a:latin typeface="Courier New" panose="02070309020205020404" pitchFamily="49" charset="0"/>
              </a:rPr>
            </a:br>
            <a:br>
              <a:rPr lang="en-US" altLang="en-US" sz="2800" b="1" dirty="0">
                <a:latin typeface="Courier New" panose="02070309020205020404" pitchFamily="49" charset="0"/>
              </a:rPr>
            </a:br>
            <a:r>
              <a:rPr lang="en-US" altLang="en-US" sz="2800" dirty="0"/>
              <a:t>The purpose of this variable is to hold the number of items ordered.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317BF2A-13A6-4B02-8236-EDAD10CB3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57502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Identifier Rules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5B1BBD5-9DD2-4515-B0B9-BA603B644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525463" indent="-423863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sz="2800" dirty="0"/>
              <a:t>The first character of an identifier must be an alphabetic character or and underscore ( _ ), </a:t>
            </a:r>
          </a:p>
          <a:p>
            <a:pPr marL="525463" indent="-423863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sz="2800" dirty="0"/>
              <a:t>After the first character you may use alphabetic characters, numbers, or underscore characters.</a:t>
            </a:r>
          </a:p>
          <a:p>
            <a:pPr marL="525463" indent="-423863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sz="2800" dirty="0"/>
              <a:t>Upper- and lowercase characters are distinct</a:t>
            </a:r>
          </a:p>
          <a:p>
            <a:pPr>
              <a:defRPr/>
            </a:pPr>
            <a:endParaRPr lang="en-US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F2D96B-DC23-4F1B-A908-5E221843CEB4}"/>
                  </a:ext>
                </a:extLst>
              </p14:cNvPr>
              <p14:cNvContentPartPr/>
              <p14:nvPr/>
            </p14:nvContentPartPr>
            <p14:xfrm>
              <a:off x="3123720" y="2932560"/>
              <a:ext cx="4300200" cy="260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F2D96B-DC23-4F1B-A908-5E221843C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360" y="2923200"/>
                <a:ext cx="4318920" cy="262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CB458F4-52E4-4F79-8351-AD48E964E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207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Valid and Invalid Identifiers</a:t>
            </a:r>
          </a:p>
        </p:txBody>
      </p:sp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BC52EF93-ABE0-4F2E-94EC-AA79E8F8CB4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617663"/>
          <a:ext cx="8323263" cy="4495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VALID?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REASON IF INVALID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totalSales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total_Sales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total.Sales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Cannot contain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4thQtrSales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Cannot begin with digit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totalSale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Cannot contain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06302A-E4ED-41F3-8500-5F32FE0C4AA5}"/>
                  </a:ext>
                </a:extLst>
              </p14:cNvPr>
              <p14:cNvContentPartPr/>
              <p14:nvPr/>
            </p14:nvContentPartPr>
            <p14:xfrm>
              <a:off x="4110480" y="3317760"/>
              <a:ext cx="327240" cy="19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06302A-E4ED-41F3-8500-5F32FE0C4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1120" y="3308400"/>
                <a:ext cx="345960" cy="21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E2F8-5484-4D5A-B735-5E9C90D8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Valid and Invalid Identifiers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3597-9A5F-4A2A-89B2-63F49D7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3276600" cy="4953000"/>
          </a:xfrm>
        </p:spPr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boxVolume</a:t>
            </a:r>
            <a:endParaRPr lang="en-US" dirty="0"/>
          </a:p>
          <a:p>
            <a:r>
              <a:rPr lang="en-US" dirty="0"/>
              <a:t>4thShipment</a:t>
            </a:r>
          </a:p>
          <a:p>
            <a:r>
              <a:rPr lang="en-US" dirty="0"/>
              <a:t>$</a:t>
            </a:r>
            <a:r>
              <a:rPr lang="en-US" dirty="0" err="1"/>
              <a:t>TaxRate</a:t>
            </a:r>
            <a:endParaRPr lang="en-US" dirty="0"/>
          </a:p>
          <a:p>
            <a:r>
              <a:rPr lang="en-US" dirty="0" err="1"/>
              <a:t>Square!Area</a:t>
            </a:r>
            <a:endParaRPr lang="en-US" dirty="0"/>
          </a:p>
          <a:p>
            <a:r>
              <a:rPr lang="en-US" dirty="0" err="1"/>
              <a:t>Square_Area</a:t>
            </a:r>
            <a:endParaRPr lang="en-US" dirty="0"/>
          </a:p>
          <a:p>
            <a:r>
              <a:rPr lang="en-US" dirty="0"/>
              <a:t>Square-Area</a:t>
            </a:r>
          </a:p>
          <a:p>
            <a:r>
              <a:rPr lang="en-US" dirty="0"/>
              <a:t>Square4Area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ED036E-0649-4A37-BDB9-C45C4273F113}"/>
              </a:ext>
            </a:extLst>
          </p:cNvPr>
          <p:cNvSpPr txBox="1">
            <a:spLocks/>
          </p:cNvSpPr>
          <p:nvPr/>
        </p:nvSpPr>
        <p:spPr bwMode="auto">
          <a:xfrm>
            <a:off x="3581400" y="1676400"/>
            <a:ext cx="3276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Char char="–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yes	</a:t>
            </a:r>
          </a:p>
          <a:p>
            <a:r>
              <a:rPr lang="en-US" kern="0" dirty="0"/>
              <a:t>No</a:t>
            </a:r>
          </a:p>
          <a:p>
            <a:r>
              <a:rPr lang="en-US" kern="0" dirty="0"/>
              <a:t>No</a:t>
            </a:r>
          </a:p>
          <a:p>
            <a:r>
              <a:rPr lang="en-US" kern="0" dirty="0"/>
              <a:t>No</a:t>
            </a:r>
          </a:p>
          <a:p>
            <a:r>
              <a:rPr lang="en-US" kern="0" dirty="0"/>
              <a:t>Yes</a:t>
            </a:r>
          </a:p>
          <a:p>
            <a:r>
              <a:rPr lang="en-US" kern="0" dirty="0"/>
              <a:t>No</a:t>
            </a:r>
          </a:p>
          <a:p>
            <a:r>
              <a:rPr lang="en-US" kern="0" dirty="0"/>
              <a:t>Yes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253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4C708820-4EBB-4352-A8A3-58718E3C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Integer Data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C8CA1-7FF5-40E5-8244-1F7FCC74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B1B0C95-2551-46D5-B3E2-A00F6DF07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54182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18116-A564-441A-9955-225A1E5EE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5938" indent="-414338">
              <a:lnSpc>
                <a:spcPct val="90000"/>
              </a:lnSpc>
              <a:spcBef>
                <a:spcPct val="20000"/>
              </a:spcBef>
              <a:buClr>
                <a:srgbClr val="0488AE"/>
              </a:buClr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+mn-lt"/>
                <a:cs typeface="+mn-cs"/>
              </a:rPr>
              <a:t>Integer variables can hold whole numbers such as 12, 7, and -99.</a:t>
            </a:r>
            <a:br>
              <a:rPr lang="en-US" sz="2800" kern="0" dirty="0">
                <a:latin typeface="+mn-lt"/>
                <a:cs typeface="+mn-cs"/>
              </a:rPr>
            </a:br>
            <a:endParaRPr lang="en-US" sz="28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6A13FA-EDBD-49BA-BEA5-52015E5EEF35}"/>
              </a:ext>
            </a:extLst>
          </p:cNvPr>
          <p:cNvGraphicFramePr>
            <a:graphicFrameLocks noGrp="1"/>
          </p:cNvGraphicFramePr>
          <p:nvPr/>
        </p:nvGraphicFramePr>
        <p:xfrm>
          <a:off x="941388" y="2657475"/>
          <a:ext cx="7261225" cy="3535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08">
                  <a:extLst>
                    <a:ext uri="{9D8B030D-6E8A-4147-A177-3AD203B41FA5}">
                      <a16:colId xmlns:a16="http://schemas.microsoft.com/office/drawing/2014/main" val="609110559"/>
                    </a:ext>
                  </a:extLst>
                </a:gridCol>
                <a:gridCol w="1426751">
                  <a:extLst>
                    <a:ext uri="{9D8B030D-6E8A-4147-A177-3AD203B41FA5}">
                      <a16:colId xmlns:a16="http://schemas.microsoft.com/office/drawing/2014/main" val="947228281"/>
                    </a:ext>
                  </a:extLst>
                </a:gridCol>
                <a:gridCol w="3414066">
                  <a:extLst>
                    <a:ext uri="{9D8B030D-6E8A-4147-A177-3AD203B41FA5}">
                      <a16:colId xmlns:a16="http://schemas.microsoft.com/office/drawing/2014/main" val="909877893"/>
                    </a:ext>
                  </a:extLst>
                </a:gridCol>
              </a:tblGrid>
              <a:tr h="353947">
                <a:tc gridSpan="3">
                  <a:txBody>
                    <a:bodyPr/>
                    <a:lstStyle/>
                    <a:p>
                      <a:r>
                        <a:rPr lang="en-IN" sz="1800" b="1" i="0" u="none" strike="noStrike" baseline="0" dirty="0">
                          <a:solidFill>
                            <a:srgbClr val="007FA3"/>
                          </a:solidFill>
                          <a:latin typeface="+mj-lt"/>
                        </a:rPr>
                        <a:t>Table 2-6 </a:t>
                      </a:r>
                      <a:r>
                        <a:rPr lang="en-IN" sz="1800" b="0" i="0" u="none" strike="noStrike" baseline="0" dirty="0">
                          <a:solidFill>
                            <a:srgbClr val="007FA3"/>
                          </a:solidFill>
                          <a:latin typeface="+mj-lt"/>
                        </a:rPr>
                        <a:t>Integer Data Types</a:t>
                      </a:r>
                      <a:endParaRPr lang="en-IN" sz="1800" dirty="0">
                        <a:solidFill>
                          <a:srgbClr val="007FA3"/>
                        </a:solidFill>
                        <a:latin typeface="+mj-lt"/>
                      </a:endParaRP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 marL="79580" marR="79580" marT="39790" marB="39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79580" marR="79580" marT="39790" marB="39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37555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Data Type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Typical Size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Typical Range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140996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/>
                        <a:t>short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2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ym typeface="Mathematica1" panose="05000502060100000001" pitchFamily="2" charset="2"/>
                        </a:rPr>
                        <a:t></a:t>
                      </a:r>
                      <a:r>
                        <a:rPr lang="en-IN" sz="1300" dirty="0">
                          <a:sym typeface="Symbol" panose="05050102010706020507" pitchFamily="18" charset="2"/>
                        </a:rPr>
                        <a:t>−</a:t>
                      </a:r>
                      <a:r>
                        <a:rPr lang="en-IN" sz="1300" dirty="0"/>
                        <a:t>232,768 to 132,767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69411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/>
                        <a:t>unsigned short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2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0 to +65,535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49997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4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−22,147,483,648 to 12,147,483,647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180536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/>
                        <a:t>unsigned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4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0 to 4,294,967,295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60686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/>
                        <a:t>long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4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−22,147,483,648 to 12,147,483,647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57853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/>
                        <a:t>unsigned long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4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0 to 4,294,967,295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17523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r>
                        <a:rPr lang="en-IN" sz="1300" dirty="0"/>
                        <a:t>long </a:t>
                      </a:r>
                      <a:r>
                        <a:rPr lang="en-IN" sz="1300" dirty="0" err="1"/>
                        <a:t>long</a:t>
                      </a:r>
                      <a:r>
                        <a:rPr lang="en-IN" sz="1300" dirty="0"/>
                        <a:t>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8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−29,223,372,036,854,775,808 to</a:t>
                      </a:r>
                    </a:p>
                    <a:p>
                      <a:r>
                        <a:rPr lang="en-IN" sz="1300" dirty="0"/>
                        <a:t>9,223,372,036,854,775,807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487401"/>
                  </a:ext>
                </a:extLst>
              </a:tr>
              <a:tr h="334542">
                <a:tc>
                  <a:txBody>
                    <a:bodyPr/>
                    <a:lstStyle/>
                    <a:p>
                      <a:r>
                        <a:rPr lang="en-IN" sz="1300" dirty="0"/>
                        <a:t>unsigned long </a:t>
                      </a:r>
                      <a:r>
                        <a:rPr lang="en-IN" sz="1300" dirty="0" err="1"/>
                        <a:t>long</a:t>
                      </a:r>
                      <a:r>
                        <a:rPr lang="en-IN" sz="1300" dirty="0"/>
                        <a:t> </a:t>
                      </a:r>
                      <a:r>
                        <a:rPr lang="en-IN" sz="1300" dirty="0" err="1"/>
                        <a:t>int</a:t>
                      </a:r>
                      <a:endParaRPr lang="en-IN" sz="1300" dirty="0"/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8 bytes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0 to 18,446,744,073,709,551,615</a:t>
                      </a:r>
                    </a:p>
                  </a:txBody>
                  <a:tcPr marL="79575" marR="79575" marT="39795" marB="397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304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7AB70-2D4A-4038-852D-6799BEFA9C20}"/>
                  </a:ext>
                </a:extLst>
              </p14:cNvPr>
              <p14:cNvContentPartPr/>
              <p14:nvPr/>
            </p14:nvContentPartPr>
            <p14:xfrm>
              <a:off x="4877280" y="3442680"/>
              <a:ext cx="1019160" cy="52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7AB70-2D4A-4038-852D-6799BEFA9C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920" y="3433320"/>
                <a:ext cx="10378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3B7492-3850-B7C2-695B-26A0E15FEBA7}"/>
                  </a:ext>
                </a:extLst>
              </p14:cNvPr>
              <p14:cNvContentPartPr/>
              <p14:nvPr/>
            </p14:nvContentPartPr>
            <p14:xfrm>
              <a:off x="6675840" y="3417840"/>
              <a:ext cx="1921680" cy="64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3B7492-3850-B7C2-695B-26A0E15FE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6480" y="3408480"/>
                <a:ext cx="1940400" cy="66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2A548C-6C58-4857-BECF-074767BF993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50863" y="206375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Special Characters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6B548584-E477-4DA5-88FF-2768E37C1053}"/>
              </a:ext>
            </a:extLst>
          </p:cNvPr>
          <p:cNvGraphicFramePr>
            <a:graphicFrameLocks noGrp="1"/>
          </p:cNvGraphicFramePr>
          <p:nvPr/>
        </p:nvGraphicFramePr>
        <p:xfrm>
          <a:off x="569913" y="1681163"/>
          <a:ext cx="7696200" cy="46831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//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Double slash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Beginning of a comment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Pound sign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Beginning of preprocessor directive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 &gt;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brackets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 filename in #include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 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parentheses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Used when naming a function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brace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Encloses a group of statements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" "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quotation marks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Encloses string of characters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Semicolon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End of a programming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38420F8-20E6-4F2E-BE69-96E18BCAA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0225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Defining Variables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B4BDA81-F936-4099-B687-D083BAFE2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Variables of the same type can be defined</a:t>
            </a:r>
          </a:p>
          <a:p>
            <a:pPr marL="904875" lvl="1" indent="-388938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On  separate lines:</a:t>
            </a:r>
          </a:p>
          <a:p>
            <a:pPr marL="904875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length;</a:t>
            </a:r>
          </a:p>
          <a:p>
            <a:pPr marL="904875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width;</a:t>
            </a:r>
          </a:p>
          <a:p>
            <a:pPr marL="904875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unsigned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area;</a:t>
            </a:r>
          </a:p>
          <a:p>
            <a:pPr marL="904875" lvl="1" indent="-388938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en-US" sz="2400" dirty="0"/>
              <a:t>On the same line:</a:t>
            </a:r>
          </a:p>
          <a:p>
            <a:pPr marL="904875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length, width;</a:t>
            </a:r>
          </a:p>
          <a:p>
            <a:pPr marL="904875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unsigned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area;</a:t>
            </a:r>
          </a:p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Variables of different types must be in different definitions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97325F-961F-42C2-9A98-2073064B6C21}"/>
                  </a:ext>
                </a:extLst>
              </p14:cNvPr>
              <p14:cNvContentPartPr/>
              <p14:nvPr/>
            </p14:nvContentPartPr>
            <p14:xfrm>
              <a:off x="1397880" y="4450320"/>
              <a:ext cx="507600" cy="3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97325F-961F-42C2-9A98-2073064B6C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520" y="4440960"/>
                <a:ext cx="526320" cy="5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AFFF0343-A338-45B3-B106-34E4D3D2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4150"/>
            <a:ext cx="71628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>
            <a:extLst>
              <a:ext uri="{FF2B5EF4-FFF2-40B4-BE49-F238E27FC236}">
                <a16:creationId xmlns:a16="http://schemas.microsoft.com/office/drawing/2014/main" id="{A35613E8-07FD-4BA9-90EB-291D95F1D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Types in Program 2-10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6F3C9A70-A844-454C-865D-74243C4E1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78150"/>
            <a:ext cx="3886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rgbClr val="007FA3"/>
                </a:solidFill>
              </a:rPr>
              <a:t>This program has three variables: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rgbClr val="007FA3"/>
                </a:solidFill>
              </a:rPr>
              <a:t>checking, miles, and diameter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2D0730-5DD8-4F88-8D54-F8076EA1027D}"/>
                  </a:ext>
                </a:extLst>
              </p14:cNvPr>
              <p14:cNvContentPartPr/>
              <p14:nvPr/>
            </p14:nvContentPartPr>
            <p14:xfrm>
              <a:off x="1575360" y="1950840"/>
              <a:ext cx="7408080" cy="350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2D0730-5DD8-4F88-8D54-F8076EA102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000" y="1941480"/>
                <a:ext cx="7426800" cy="35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C8C968-B748-12F2-BEDD-0A8C9886020C}"/>
                  </a:ext>
                </a:extLst>
              </p14:cNvPr>
              <p14:cNvContentPartPr/>
              <p14:nvPr/>
            </p14:nvContentPartPr>
            <p14:xfrm>
              <a:off x="5515560" y="4679640"/>
              <a:ext cx="1879560" cy="95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C8C968-B748-12F2-BEDD-0A8C988602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6200" y="4670280"/>
                <a:ext cx="1898280" cy="97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7131049-A17E-4453-BD9A-FD9A1FACA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Literals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F7623DB5-30AC-4751-963E-CCDDA73A2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An integer literal is an integer value that is typed into a program’s code. For example: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b="1" dirty="0">
                <a:solidFill>
                  <a:srgbClr val="FA8218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800" b="1" dirty="0" err="1">
                <a:solidFill>
                  <a:srgbClr val="007FA3"/>
                </a:solidFill>
                <a:latin typeface="Courier New" panose="02070309020205020404" pitchFamily="49" charset="0"/>
              </a:rPr>
              <a:t>itemsOrdered</a:t>
            </a:r>
            <a:r>
              <a:rPr lang="en-US" altLang="en-US" sz="2800" b="1" dirty="0">
                <a:solidFill>
                  <a:srgbClr val="007FA3"/>
                </a:solidFill>
                <a:latin typeface="Courier New" panose="02070309020205020404" pitchFamily="49" charset="0"/>
              </a:rPr>
              <a:t> = 15;</a:t>
            </a:r>
            <a:br>
              <a:rPr lang="en-US" altLang="en-US" sz="2800" b="1" dirty="0">
                <a:solidFill>
                  <a:srgbClr val="007FA3"/>
                </a:solidFill>
                <a:latin typeface="Courier New" panose="02070309020205020404" pitchFamily="49" charset="0"/>
              </a:rPr>
            </a:br>
            <a:br>
              <a:rPr lang="en-US" altLang="en-US" sz="2800" dirty="0"/>
            </a:br>
            <a:r>
              <a:rPr lang="en-US" altLang="en-US" sz="2800" dirty="0"/>
              <a:t>In this code, 15 is an integer literal.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id="{0E4D2AA9-DEEA-40AF-859B-29F0CB7A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5474"/>
            <a:ext cx="7078663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>
            <a:extLst>
              <a:ext uri="{FF2B5EF4-FFF2-40B4-BE49-F238E27FC236}">
                <a16:creationId xmlns:a16="http://schemas.microsoft.com/office/drawing/2014/main" id="{1407248C-A9B2-4B03-A33B-5DEC3CF90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95539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Literals in Program 2-10</a:t>
            </a:r>
          </a:p>
        </p:txBody>
      </p:sp>
      <p:sp>
        <p:nvSpPr>
          <p:cNvPr id="30724" name="Oval 3">
            <a:extLst>
              <a:ext uri="{FF2B5EF4-FFF2-40B4-BE49-F238E27FC236}">
                <a16:creationId xmlns:a16="http://schemas.microsoft.com/office/drawing/2014/main" id="{E443C401-5B8A-43BB-9EB1-65C15A47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3665538"/>
            <a:ext cx="461962" cy="285750"/>
          </a:xfrm>
          <a:prstGeom prst="ellipse">
            <a:avLst/>
          </a:prstGeom>
          <a:noFill/>
          <a:ln w="25400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600C4DB4-8C91-45BE-8B1A-42A0D5C2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3906838"/>
            <a:ext cx="615950" cy="274637"/>
          </a:xfrm>
          <a:prstGeom prst="ellipse">
            <a:avLst/>
          </a:prstGeom>
          <a:noFill/>
          <a:ln w="25400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DA0F5868-EFB9-4536-B533-A655F98A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4114800"/>
            <a:ext cx="873125" cy="325438"/>
          </a:xfrm>
          <a:prstGeom prst="ellipse">
            <a:avLst/>
          </a:prstGeom>
          <a:noFill/>
          <a:ln w="25400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51B305DA-71EF-4A58-BD81-47FFBD39A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3362325"/>
            <a:ext cx="23066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rgbClr val="007FA3"/>
                </a:solidFill>
              </a:rPr>
              <a:t>Integer Literals</a:t>
            </a:r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FDAC4AB2-7EAB-468B-A2F1-6482874E8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9088" y="3478213"/>
            <a:ext cx="1843087" cy="33020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8E4FFC37-E257-4F64-826D-46DFCFFD5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6838" y="3478213"/>
            <a:ext cx="2065337" cy="560387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EF9E2B65-F044-4C5E-AC6E-5F91B0469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0814" y="3509169"/>
            <a:ext cx="1530350" cy="703262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43CBD53-F6CF-431D-8E66-FD61FDB88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Literals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F6846E9-753E-4CF9-83D6-5B3E770DC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55763"/>
            <a:ext cx="8229600" cy="4525962"/>
          </a:xfrm>
        </p:spPr>
        <p:txBody>
          <a:bodyPr/>
          <a:lstStyle/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Integer literals are stored in memory as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ints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 by default</a:t>
            </a: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To store an integer constant in a long memory location, put ‘L’ at the end of the number:   1234L</a:t>
            </a: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To store an integer constant in a long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 memory location, put ‘LL’ at the end of the number:   324LL</a:t>
            </a: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Constants that begin with ‘0’ (zero) are base 8:   075</a:t>
            </a: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90000"/>
              </a:lnSpc>
              <a:spcBef>
                <a:spcPct val="3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Constants that begin with ‘0x’ are base 16:    0x75A</a:t>
            </a:r>
          </a:p>
          <a:p>
            <a:pPr marL="525463" indent="-423863">
              <a:buSz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B5231B-0C8D-445D-B373-1F5004AB133D}"/>
                  </a:ext>
                </a:extLst>
              </p14:cNvPr>
              <p14:cNvContentPartPr/>
              <p14:nvPr/>
            </p14:nvContentPartPr>
            <p14:xfrm>
              <a:off x="5439240" y="1571040"/>
              <a:ext cx="3485520" cy="463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B5231B-0C8D-445D-B373-1F5004AB1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9880" y="1561680"/>
                <a:ext cx="3504240" cy="46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1645DA-321D-E57B-8755-8BFDFB795CB4}"/>
                  </a:ext>
                </a:extLst>
              </p14:cNvPr>
              <p14:cNvContentPartPr/>
              <p14:nvPr/>
            </p14:nvContentPartPr>
            <p14:xfrm>
              <a:off x="2895480" y="392760"/>
              <a:ext cx="4569840" cy="103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1645DA-321D-E57B-8755-8BFDFB795C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120" y="383400"/>
                <a:ext cx="4588560" cy="105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8BFE3017-0058-4E95-AB70-3CEF9B5E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The </a:t>
            </a:r>
            <a:r>
              <a:rPr lang="en-US" altLang="en-US" sz="3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char</a:t>
            </a: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 Data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D0B3C-6E01-4B2F-B42E-E6864C474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8A0D965-3045-497F-A75D-66B77594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char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Data Type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A61530E-113C-403A-B730-7499A743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2"/>
          </a:xfrm>
        </p:spPr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Used to hold characters or very small integer values</a:t>
            </a:r>
          </a:p>
          <a:p>
            <a:pPr marL="525463" indent="-423863">
              <a:defRPr/>
            </a:pPr>
            <a:r>
              <a:rPr lang="en-US" altLang="en-US" sz="2800" dirty="0"/>
              <a:t>Usually 1 byte of memory</a:t>
            </a:r>
          </a:p>
          <a:p>
            <a:pPr marL="525463" indent="-423863">
              <a:defRPr/>
            </a:pPr>
            <a:r>
              <a:rPr lang="en-US" altLang="en-US" sz="2800" dirty="0"/>
              <a:t>Numeric value of character from the character set is stored in memory: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CB27138-3276-4FE7-BB04-0760EBFF1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CODE: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char letter;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letter = 'C';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7B76E75C-D8B5-4ABB-873E-ACE55C7A6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4648200"/>
            <a:ext cx="1639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MEMORY: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letter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3C115AA7-3049-43B6-9464-891C536D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47A73A-F674-4A79-B66E-0CB2652108EC}"/>
                  </a:ext>
                </a:extLst>
              </p14:cNvPr>
              <p14:cNvContentPartPr/>
              <p14:nvPr/>
            </p14:nvContentPartPr>
            <p14:xfrm>
              <a:off x="5038200" y="3580920"/>
              <a:ext cx="3225960" cy="222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47A73A-F674-4A79-B66E-0CB265210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40" y="3571560"/>
                <a:ext cx="3244680" cy="224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5D7B1CF-A939-4D64-B033-B77C5EA3E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Character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B7B6-417F-4514-A193-26C4AD05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Character literals must be enclosed in single quote marks. Example: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/>
              <a:t>                          </a:t>
            </a:r>
            <a:r>
              <a:rPr lang="en-US" altLang="en-US" sz="2800" dirty="0">
                <a:latin typeface="Courier New" pitchFamily="-16" charset="0"/>
              </a:rPr>
              <a:t>'A'</a:t>
            </a:r>
          </a:p>
          <a:p>
            <a:pPr marL="0" indent="0">
              <a:buFontTx/>
              <a:buNone/>
              <a:defRPr/>
            </a:pPr>
            <a:br>
              <a:rPr lang="en-US" alt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F3274A4-FF4C-4508-9E73-35DBBBED7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65622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Character Literals in Program 2-14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D6BF6425-369E-42D6-BBD9-B73492FFC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7660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974A14-165E-4A49-AD43-09E83A9370E2}"/>
                  </a:ext>
                </a:extLst>
              </p14:cNvPr>
              <p14:cNvContentPartPr/>
              <p14:nvPr/>
            </p14:nvContentPartPr>
            <p14:xfrm>
              <a:off x="1533495" y="5807270"/>
              <a:ext cx="237600" cy="20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974A14-165E-4A49-AD43-09E83A9370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855" y="5798270"/>
                <a:ext cx="255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C95268-7044-4DBB-842D-205A8C92C1B7}"/>
                  </a:ext>
                </a:extLst>
              </p14:cNvPr>
              <p14:cNvContentPartPr/>
              <p14:nvPr/>
            </p14:nvContentPartPr>
            <p14:xfrm>
              <a:off x="6906855" y="2737550"/>
              <a:ext cx="259200" cy="35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C95268-7044-4DBB-842D-205A8C92C1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7855" y="2728910"/>
                <a:ext cx="276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1B9C3E-D0C3-4B71-AA1E-FB0C186C94BC}"/>
                  </a:ext>
                </a:extLst>
              </p14:cNvPr>
              <p14:cNvContentPartPr/>
              <p14:nvPr/>
            </p14:nvContentPartPr>
            <p14:xfrm>
              <a:off x="1620975" y="6007070"/>
              <a:ext cx="356040" cy="27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1B9C3E-D0C3-4B71-AA1E-FB0C186C94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2335" y="5998430"/>
                <a:ext cx="37368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DA6F177-5ED6-4711-B9BF-08C888C4E63B}"/>
              </a:ext>
            </a:extLst>
          </p:cNvPr>
          <p:cNvGrpSpPr/>
          <p:nvPr/>
        </p:nvGrpSpPr>
        <p:grpSpPr>
          <a:xfrm>
            <a:off x="6149055" y="2426150"/>
            <a:ext cx="2186280" cy="2322720"/>
            <a:chOff x="6149055" y="2426150"/>
            <a:chExt cx="2186280" cy="23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0E9BB2-DC84-48A3-AAC8-8FE7E3CC3934}"/>
                    </a:ext>
                  </a:extLst>
                </p14:cNvPr>
                <p14:cNvContentPartPr/>
                <p14:nvPr/>
              </p14:nvContentPartPr>
              <p14:xfrm>
                <a:off x="6598335" y="2750870"/>
                <a:ext cx="174600" cy="1882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0E9BB2-DC84-48A3-AAC8-8FE7E3CC39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89695" y="2741870"/>
                  <a:ext cx="192240" cy="18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ADF4C7-BDE0-4854-AB40-F50C00E1AF9D}"/>
                    </a:ext>
                  </a:extLst>
                </p14:cNvPr>
                <p14:cNvContentPartPr/>
                <p14:nvPr/>
              </p14:nvContentPartPr>
              <p14:xfrm>
                <a:off x="6463335" y="2528390"/>
                <a:ext cx="1684800" cy="2220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ADF4C7-BDE0-4854-AB40-F50C00E1AF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4335" y="2519750"/>
                  <a:ext cx="170244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397C46-8C4C-407A-995C-ECF27BCCB7AB}"/>
                    </a:ext>
                  </a:extLst>
                </p14:cNvPr>
                <p14:cNvContentPartPr/>
                <p14:nvPr/>
              </p14:nvContentPartPr>
              <p14:xfrm>
                <a:off x="6586455" y="2893430"/>
                <a:ext cx="1541880" cy="227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397C46-8C4C-407A-995C-ECF27BCCB7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7815" y="2884790"/>
                  <a:ext cx="1559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298FA3-9E43-43F4-BA0E-D7621A86305B}"/>
                    </a:ext>
                  </a:extLst>
                </p14:cNvPr>
                <p14:cNvContentPartPr/>
                <p14:nvPr/>
              </p14:nvContentPartPr>
              <p14:xfrm>
                <a:off x="7597695" y="2426150"/>
                <a:ext cx="270000" cy="41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298FA3-9E43-43F4-BA0E-D7621A8630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88695" y="2417150"/>
                  <a:ext cx="2876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2DD181-C6DB-439C-B40C-F02FA5F1E950}"/>
                    </a:ext>
                  </a:extLst>
                </p14:cNvPr>
                <p14:cNvContentPartPr/>
                <p14:nvPr/>
              </p14:nvContentPartPr>
              <p14:xfrm>
                <a:off x="7861935" y="2525870"/>
                <a:ext cx="43560" cy="29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2DD181-C6DB-439C-B40C-F02FA5F1E9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52935" y="2517230"/>
                  <a:ext cx="61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679218-F8F5-40DF-B840-F094ED491C97}"/>
                    </a:ext>
                  </a:extLst>
                </p14:cNvPr>
                <p14:cNvContentPartPr/>
                <p14:nvPr/>
              </p14:nvContentPartPr>
              <p14:xfrm>
                <a:off x="7987575" y="2429030"/>
                <a:ext cx="26280" cy="27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679218-F8F5-40DF-B840-F094ED491C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78935" y="2420390"/>
                  <a:ext cx="43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D288EB-A48D-4B5A-A434-50376B78E49C}"/>
                    </a:ext>
                  </a:extLst>
                </p14:cNvPr>
                <p14:cNvContentPartPr/>
                <p14:nvPr/>
              </p14:nvContentPartPr>
              <p14:xfrm>
                <a:off x="7937895" y="2555750"/>
                <a:ext cx="397440" cy="21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D288EB-A48D-4B5A-A434-50376B78E4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28895" y="2547110"/>
                  <a:ext cx="415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5BFAB9-AFAC-459D-904F-4032C6D68383}"/>
                    </a:ext>
                  </a:extLst>
                </p14:cNvPr>
                <p14:cNvContentPartPr/>
                <p14:nvPr/>
              </p14:nvContentPartPr>
              <p14:xfrm>
                <a:off x="6953295" y="2697590"/>
                <a:ext cx="18288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5BFAB9-AFAC-459D-904F-4032C6D683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44655" y="2688950"/>
                  <a:ext cx="200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18CCDB-A25E-4113-8D40-F094FBC2A503}"/>
                    </a:ext>
                  </a:extLst>
                </p14:cNvPr>
                <p14:cNvContentPartPr/>
                <p14:nvPr/>
              </p14:nvContentPartPr>
              <p14:xfrm>
                <a:off x="6951855" y="2883710"/>
                <a:ext cx="83880" cy="34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18CCDB-A25E-4113-8D40-F094FBC2A5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43215" y="2874710"/>
                  <a:ext cx="101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0B470A-3857-4027-9A5B-DC406989C209}"/>
                    </a:ext>
                  </a:extLst>
                </p14:cNvPr>
                <p14:cNvContentPartPr/>
                <p14:nvPr/>
              </p14:nvContentPartPr>
              <p14:xfrm>
                <a:off x="6947175" y="2718830"/>
                <a:ext cx="204120" cy="402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0B470A-3857-4027-9A5B-DC406989C2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8175" y="2710190"/>
                  <a:ext cx="2217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C9CDC8-4CFB-4E3B-B421-BA7D29EF712A}"/>
                    </a:ext>
                  </a:extLst>
                </p14:cNvPr>
                <p14:cNvContentPartPr/>
                <p14:nvPr/>
              </p14:nvContentPartPr>
              <p14:xfrm>
                <a:off x="6943575" y="2807030"/>
                <a:ext cx="270360" cy="19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C9CDC8-4CFB-4E3B-B421-BA7D29EF71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34575" y="2798390"/>
                  <a:ext cx="288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9C087D-BC39-415E-ABB7-86963AB4610A}"/>
                    </a:ext>
                  </a:extLst>
                </p14:cNvPr>
                <p14:cNvContentPartPr/>
                <p14:nvPr/>
              </p14:nvContentPartPr>
              <p14:xfrm>
                <a:off x="6892815" y="2778950"/>
                <a:ext cx="239400" cy="20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9C087D-BC39-415E-ABB7-86963AB461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83815" y="2770310"/>
                  <a:ext cx="257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1D403F-CD9F-4CCE-8158-A8BCEE3B3ED7}"/>
                    </a:ext>
                  </a:extLst>
                </p14:cNvPr>
                <p14:cNvContentPartPr/>
                <p14:nvPr/>
              </p14:nvContentPartPr>
              <p14:xfrm>
                <a:off x="6149055" y="2740790"/>
                <a:ext cx="330840" cy="383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1D403F-CD9F-4CCE-8158-A8BCEE3B3E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40415" y="2732150"/>
                  <a:ext cx="34848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8E1555-4185-20FE-5A96-1350FB4DE347}"/>
                  </a:ext>
                </a:extLst>
              </p14:cNvPr>
              <p14:cNvContentPartPr/>
              <p14:nvPr/>
            </p14:nvContentPartPr>
            <p14:xfrm>
              <a:off x="6436080" y="3233520"/>
              <a:ext cx="1919880" cy="81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8E1555-4185-20FE-5A96-1350FB4DE34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26720" y="3224160"/>
                <a:ext cx="1938600" cy="83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9D18573-E7D7-41FF-A22F-1602C5353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32683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Character Strings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183A65C-A613-4BDF-AC46-B3720F8EA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A series of characters in consecutive memory locations: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"Hello"</a:t>
            </a:r>
            <a:endParaRPr lang="en-US" altLang="en-US" sz="2400" dirty="0"/>
          </a:p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Stored with the </a:t>
            </a:r>
            <a:r>
              <a:rPr lang="en-US" altLang="en-US" sz="2800" u="sng" dirty="0"/>
              <a:t>null terminator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007FA3"/>
                </a:solidFill>
                <a:latin typeface="Courier New" panose="02070309020205020404" pitchFamily="49" charset="0"/>
              </a:rPr>
              <a:t>\0</a:t>
            </a:r>
            <a:r>
              <a:rPr lang="en-US" altLang="en-US" sz="2800" dirty="0"/>
              <a:t>, at the end: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</a:t>
            </a:r>
          </a:p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Comprised of the characters between the </a:t>
            </a:r>
            <a:r>
              <a:rPr lang="en-US" altLang="en-US" sz="2800" dirty="0">
                <a:latin typeface="Courier New" panose="02070309020205020404" pitchFamily="49" charset="0"/>
              </a:rPr>
              <a:t>" "</a:t>
            </a:r>
            <a:endParaRPr lang="en-US" altLang="en-US" sz="2800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82D4CC5-6A25-42FF-996E-CF4F77B14F5F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724400"/>
          <a:ext cx="4495800" cy="5334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FA3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8CFA42-719B-4F73-89B6-66214F3CF4C3}"/>
                  </a:ext>
                </a:extLst>
              </p14:cNvPr>
              <p14:cNvContentPartPr/>
              <p14:nvPr/>
            </p14:nvContentPartPr>
            <p14:xfrm>
              <a:off x="5811840" y="4761000"/>
              <a:ext cx="581400" cy="45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8CFA42-719B-4F73-89B6-66214F3CF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2480" y="4751640"/>
                <a:ext cx="600120" cy="46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5856C713-0A9E-49CD-B0D5-F93E5F46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The </a:t>
            </a:r>
            <a:r>
              <a:rPr lang="en-US" altLang="en-US" sz="3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cout</a:t>
            </a: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3DC91-072C-454D-B5DA-082B425D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2E2A0262-9355-46B0-B8A4-8878252B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The C++ </a:t>
            </a:r>
            <a:r>
              <a:rPr lang="en-US" altLang="en-US" sz="3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string</a:t>
            </a: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A6AA5-8215-406D-BE04-90235309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EF10625-BDBB-4708-9319-ECA951538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C++ 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D131-B5FC-4EFC-8E72-D85B1CC9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525463" indent="-423863">
              <a:lnSpc>
                <a:spcPct val="85000"/>
              </a:lnSpc>
              <a:defRPr/>
            </a:pPr>
            <a:r>
              <a:rPr lang="en-US" altLang="en-US" dirty="0"/>
              <a:t>Special data type supports working with strings</a:t>
            </a:r>
          </a:p>
          <a:p>
            <a:pPr marL="742950" indent="-227013">
              <a:lnSpc>
                <a:spcPct val="85000"/>
              </a:lnSpc>
              <a:buFontTx/>
              <a:buNone/>
              <a:defRPr/>
            </a:pPr>
            <a:r>
              <a:rPr lang="en-US" altLang="en-US" dirty="0">
                <a:latin typeface="Courier New" pitchFamily="-16" charset="0"/>
              </a:rPr>
              <a:t>#include &lt;string&gt;</a:t>
            </a:r>
          </a:p>
          <a:p>
            <a:pPr marL="742950" indent="-227013">
              <a:lnSpc>
                <a:spcPct val="85000"/>
              </a:lnSpc>
              <a:buFontTx/>
              <a:buNone/>
              <a:defRPr/>
            </a:pPr>
            <a:endParaRPr lang="en-US" altLang="en-US" dirty="0">
              <a:latin typeface="Courier New" pitchFamily="-16" charset="0"/>
            </a:endParaRPr>
          </a:p>
          <a:p>
            <a:pPr marL="525463" indent="-423863">
              <a:lnSpc>
                <a:spcPct val="85000"/>
              </a:lnSpc>
              <a:defRPr/>
            </a:pPr>
            <a:r>
              <a:rPr lang="en-US" altLang="en-US" dirty="0"/>
              <a:t>Can define </a:t>
            </a:r>
            <a:r>
              <a:rPr lang="en-US" altLang="en-US" dirty="0">
                <a:latin typeface="Courier New" pitchFamily="-16" charset="0"/>
              </a:rPr>
              <a:t>string</a:t>
            </a:r>
            <a:r>
              <a:rPr lang="en-US" altLang="en-US" dirty="0"/>
              <a:t> variables in programs: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dirty="0">
                <a:latin typeface="Courier New" pitchFamily="-16" charset="0"/>
              </a:rPr>
              <a:t>string </a:t>
            </a:r>
            <a:r>
              <a:rPr lang="en-US" altLang="en-US" dirty="0" err="1">
                <a:latin typeface="Courier New" pitchFamily="-16" charset="0"/>
              </a:rPr>
              <a:t>firstName</a:t>
            </a:r>
            <a:r>
              <a:rPr lang="en-US" altLang="en-US" dirty="0">
                <a:latin typeface="Courier New" pitchFamily="-16" charset="0"/>
              </a:rPr>
              <a:t>, </a:t>
            </a:r>
            <a:r>
              <a:rPr lang="en-US" altLang="en-US" dirty="0" err="1">
                <a:latin typeface="Courier New" pitchFamily="-16" charset="0"/>
              </a:rPr>
              <a:t>lastName</a:t>
            </a:r>
            <a:r>
              <a:rPr lang="en-US" altLang="en-US" dirty="0">
                <a:latin typeface="Courier New" pitchFamily="-16" charset="0"/>
              </a:rPr>
              <a:t>;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endParaRPr lang="en-US" altLang="en-US" dirty="0">
              <a:latin typeface="Courier New" pitchFamily="-16" charset="0"/>
            </a:endParaRPr>
          </a:p>
          <a:p>
            <a:pPr marL="525463" indent="-423863">
              <a:lnSpc>
                <a:spcPct val="85000"/>
              </a:lnSpc>
              <a:defRPr/>
            </a:pPr>
            <a:r>
              <a:rPr lang="en-US" altLang="en-US" dirty="0"/>
              <a:t>Can receive values with assignment operator: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dirty="0" err="1">
                <a:latin typeface="Courier New" pitchFamily="-16" charset="0"/>
              </a:rPr>
              <a:t>firstName</a:t>
            </a:r>
            <a:r>
              <a:rPr lang="en-US" altLang="en-US" dirty="0">
                <a:latin typeface="Courier New" pitchFamily="-16" charset="0"/>
              </a:rPr>
              <a:t> = "George";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dirty="0" err="1">
                <a:latin typeface="Courier New" pitchFamily="-16" charset="0"/>
              </a:rPr>
              <a:t>lastName</a:t>
            </a:r>
            <a:r>
              <a:rPr lang="en-US" altLang="en-US" dirty="0">
                <a:latin typeface="Courier New" pitchFamily="-16" charset="0"/>
              </a:rPr>
              <a:t> = "Washington";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endParaRPr lang="en-US" altLang="en-US" dirty="0">
              <a:latin typeface="Courier New" pitchFamily="-16" charset="0"/>
            </a:endParaRPr>
          </a:p>
          <a:p>
            <a:pPr marL="525463" indent="-423863">
              <a:lnSpc>
                <a:spcPct val="85000"/>
              </a:lnSpc>
              <a:defRPr/>
            </a:pPr>
            <a:r>
              <a:rPr lang="en-US" altLang="en-US" dirty="0"/>
              <a:t>Can be displayed via </a:t>
            </a:r>
            <a:r>
              <a:rPr lang="en-US" altLang="en-US" dirty="0">
                <a:latin typeface="Courier New" pitchFamily="-16" charset="0"/>
              </a:rPr>
              <a:t>cout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dirty="0" err="1">
                <a:latin typeface="Courier New" pitchFamily="-16" charset="0"/>
              </a:rPr>
              <a:t>cout</a:t>
            </a:r>
            <a:r>
              <a:rPr lang="en-US" altLang="en-US" dirty="0">
                <a:latin typeface="Courier New" pitchFamily="-16" charset="0"/>
              </a:rPr>
              <a:t> &lt;&lt; </a:t>
            </a:r>
            <a:r>
              <a:rPr lang="en-US" altLang="en-US" dirty="0" err="1">
                <a:latin typeface="Courier New" pitchFamily="-16" charset="0"/>
              </a:rPr>
              <a:t>firstName</a:t>
            </a:r>
            <a:r>
              <a:rPr lang="en-US" altLang="en-US" dirty="0">
                <a:latin typeface="Courier New" pitchFamily="-16" charset="0"/>
              </a:rPr>
              <a:t> &lt;&lt; " " &lt;&lt; </a:t>
            </a:r>
            <a:r>
              <a:rPr lang="en-US" altLang="en-US" dirty="0" err="1">
                <a:latin typeface="Courier New" pitchFamily="-16" charset="0"/>
              </a:rPr>
              <a:t>lastName</a:t>
            </a:r>
            <a:r>
              <a:rPr lang="en-US" altLang="en-US" sz="2400" dirty="0">
                <a:latin typeface="Courier New" pitchFamily="-16" charset="0"/>
              </a:rPr>
              <a:t>;</a:t>
            </a:r>
          </a:p>
          <a:p>
            <a:pPr lvl="1" indent="-227013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-16" charset="0"/>
              </a:rPr>
              <a:t>stringTest.cpp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17611FA-DC8B-4440-9EFF-3C02924B9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382" y="529046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class in Program 2-15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7D0F21BD-9B87-48FA-9B97-78993450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724025"/>
            <a:ext cx="75311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489F1E02-44D4-4995-927E-5C49236DB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Floating-Point Data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73162-1EAD-40A0-8DC4-63883045F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DAAED11-3606-4565-B7CD-EFFB0B285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66737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Floating-Point Data Types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04F002E-0819-43A0-9EC1-8846E0551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63700"/>
            <a:ext cx="8229600" cy="4525963"/>
          </a:xfrm>
        </p:spPr>
        <p:txBody>
          <a:bodyPr/>
          <a:lstStyle/>
          <a:p>
            <a:pPr marL="525463" indent="-423863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floating-point data types are: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800" b="1">
                <a:solidFill>
                  <a:srgbClr val="007FA3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float</a:t>
            </a:r>
            <a:br>
              <a:rPr lang="en-US" altLang="en-US" sz="2800" b="1">
                <a:solidFill>
                  <a:srgbClr val="007FA3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800" b="1">
                <a:solidFill>
                  <a:srgbClr val="007FA3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double</a:t>
            </a:r>
            <a:br>
              <a:rPr lang="en-US" altLang="en-US" sz="2800" b="1">
                <a:solidFill>
                  <a:srgbClr val="007FA3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800" b="1">
                <a:solidFill>
                  <a:srgbClr val="007FA3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long double</a:t>
            </a:r>
            <a:br>
              <a:rPr lang="en-US" altLang="en-US" sz="280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They can hold real numbers such as:</a:t>
            </a:r>
          </a:p>
          <a:p>
            <a:pPr lvl="1">
              <a:lnSpc>
                <a:spcPct val="80000"/>
              </a:lnSpc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12.45      -3.8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Stored in a form similar to scientific notation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63" indent="-423863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All floating-point numbers are signed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AB531F5-76E0-4C0E-A357-6A4B4C5FF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Floating-Point Data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4503D0-3ED0-4D70-A842-6709342BC894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2667000"/>
          <a:ext cx="8026400" cy="225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1">
                  <a:extLst>
                    <a:ext uri="{9D8B030D-6E8A-4147-A177-3AD203B41FA5}">
                      <a16:colId xmlns:a16="http://schemas.microsoft.com/office/drawing/2014/main" val="13169521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6982226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672826410"/>
                    </a:ext>
                  </a:extLst>
                </a:gridCol>
              </a:tblGrid>
              <a:tr h="396352">
                <a:tc gridSpan="3">
                  <a:txBody>
                    <a:bodyPr/>
                    <a:lstStyle/>
                    <a:p>
                      <a:r>
                        <a:rPr lang="en-US" sz="2000" b="1" i="0" u="none" strike="noStrike" baseline="0" dirty="0">
                          <a:solidFill>
                            <a:srgbClr val="007FA3"/>
                          </a:solidFill>
                          <a:latin typeface="+mj-lt"/>
                        </a:rPr>
                        <a:t>Table 2-8 </a:t>
                      </a:r>
                      <a:r>
                        <a:rPr lang="en-US" sz="2000" b="0" i="0" u="none" strike="noStrike" baseline="0" dirty="0">
                          <a:solidFill>
                            <a:srgbClr val="007FA3"/>
                          </a:solidFill>
                          <a:latin typeface="+mj-lt"/>
                        </a:rPr>
                        <a:t>Floating-Point Data Types on PCs</a:t>
                      </a:r>
                      <a:endParaRPr lang="en-IN" sz="2000" dirty="0">
                        <a:solidFill>
                          <a:srgbClr val="007FA3"/>
                        </a:solidFill>
                        <a:latin typeface="+mj-lt"/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232859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r>
                        <a:rPr lang="en-IN" sz="1600" b="1" dirty="0"/>
                        <a:t>Data Type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Key Word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Description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226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r>
                        <a:rPr lang="en-IN" sz="1400" dirty="0"/>
                        <a:t>Single precision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float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bytes. Numbers between ±3.4E–38 and ±3.4E38</a:t>
                      </a:r>
                      <a:endParaRPr lang="en-IN" sz="14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2599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r>
                        <a:rPr lang="en-IN" sz="1400" dirty="0"/>
                        <a:t>Double precision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double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bytes. Numbers between ±1.7E–308 and ±1.7E308</a:t>
                      </a:r>
                      <a:endParaRPr lang="en-IN" sz="14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916059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r>
                        <a:rPr lang="en-IN" sz="1400" dirty="0"/>
                        <a:t>Long double precision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long double</a:t>
                      </a: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bytes*. Numbers between ±1.7E–308 and ±1.7E308</a:t>
                      </a:r>
                      <a:endParaRPr lang="en-IN" sz="14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458577"/>
                  </a:ext>
                </a:extLst>
              </a:tr>
              <a:tr h="370945">
                <a:tc gridSpan="3">
                  <a:txBody>
                    <a:bodyPr/>
                    <a:lstStyle/>
                    <a:p>
                      <a:r>
                        <a:rPr lang="en-US" sz="1300" dirty="0"/>
                        <a:t>*Some compilers use 10 bytes for long doubles. This allows a range of ±3.4E–4932 to ±1.1E4832.</a:t>
                      </a:r>
                      <a:endParaRPr lang="en-IN" sz="1300" dirty="0"/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919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8CE0E56-D634-4F85-9279-757917BB3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79437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Floating-Point Literals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0535D6B-0DEF-4844-AC07-E424FCDE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Can be represented in</a:t>
            </a:r>
          </a:p>
          <a:p>
            <a:pPr marL="904875" lvl="1" indent="-388938">
              <a:lnSpc>
                <a:spcPct val="90000"/>
              </a:lnSpc>
              <a:defRPr/>
            </a:pPr>
            <a:r>
              <a:rPr lang="en-US" altLang="en-US" sz="2400" dirty="0"/>
              <a:t>Fixed point (decimal) notation:</a:t>
            </a:r>
          </a:p>
          <a:p>
            <a:pPr marL="904875" lvl="1" indent="-346075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	31.4159			0.0000625</a:t>
            </a:r>
          </a:p>
          <a:p>
            <a:pPr marL="904875" lvl="1" indent="-388938">
              <a:lnSpc>
                <a:spcPct val="90000"/>
              </a:lnSpc>
              <a:defRPr/>
            </a:pPr>
            <a:r>
              <a:rPr lang="en-US" altLang="en-US" sz="2400" dirty="0"/>
              <a:t>E notation:</a:t>
            </a:r>
          </a:p>
          <a:p>
            <a:pPr marL="904875" lvl="1" indent="-346075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	3.14159E1			6.25e-5</a:t>
            </a:r>
          </a:p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Are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 by default</a:t>
            </a:r>
          </a:p>
          <a:p>
            <a:pPr marL="525463" indent="-423863">
              <a:lnSpc>
                <a:spcPct val="90000"/>
              </a:lnSpc>
              <a:defRPr/>
            </a:pPr>
            <a:r>
              <a:rPr lang="en-US" altLang="en-US" sz="2800" dirty="0"/>
              <a:t>Can be forced to be float (</a:t>
            </a:r>
            <a:r>
              <a:rPr lang="en-US" altLang="en-US" sz="2800" dirty="0">
                <a:latin typeface="Courier New" panose="02070309020205020404" pitchFamily="49" charset="0"/>
              </a:rPr>
              <a:t>3.14159f</a:t>
            </a:r>
            <a:r>
              <a:rPr lang="en-US" altLang="en-US" sz="2800" dirty="0"/>
              <a:t>) or long double (</a:t>
            </a:r>
            <a:r>
              <a:rPr lang="en-US" altLang="en-US" sz="2800" dirty="0">
                <a:latin typeface="Courier New" panose="02070309020205020404" pitchFamily="49" charset="0"/>
              </a:rPr>
              <a:t>0.0000625L</a:t>
            </a:r>
            <a:r>
              <a:rPr lang="en-US" altLang="en-US" sz="2800" dirty="0"/>
              <a:t>)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5718F48-1260-4364-8F0A-F82F0D3DB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Floating-Point Data Types in Program 2-16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17584F63-FDAB-4B30-8653-4B5AFE6F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24000"/>
            <a:ext cx="687705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524924A5-E900-4426-9496-4D8523116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The </a:t>
            </a:r>
            <a:r>
              <a:rPr lang="en-US" altLang="en-US" sz="3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bool</a:t>
            </a: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 Data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DAF87-EB88-47EB-9261-23F5B73E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2234CAC-B71E-415C-A1AA-7DBE3759FE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18319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bool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Data Type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B71AA43-B461-4EDA-9394-617BDFA8C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63" indent="-423863">
              <a:spcBef>
                <a:spcPct val="50000"/>
              </a:spcBef>
              <a:defRPr/>
            </a:pPr>
            <a:r>
              <a:rPr lang="en-US" altLang="en-US" dirty="0"/>
              <a:t>Represents values that are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marL="525463" indent="-423863">
              <a:spcBef>
                <a:spcPct val="50000"/>
              </a:spcBef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25463" indent="-423863">
              <a:spcBef>
                <a:spcPct val="50000"/>
              </a:spcBef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variables are stored as small integers</a:t>
            </a:r>
          </a:p>
          <a:p>
            <a:pPr marL="525463" indent="-423863">
              <a:spcBef>
                <a:spcPct val="50000"/>
              </a:spcBef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25463" indent="-423863">
              <a:spcBef>
                <a:spcPct val="50000"/>
              </a:spcBef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false </a:t>
            </a:r>
            <a:r>
              <a:rPr lang="en-US" altLang="en-US" dirty="0"/>
              <a:t>is represented by 0,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by 1: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</a:rPr>
              <a:t>allDone</a:t>
            </a:r>
            <a:r>
              <a:rPr lang="en-US" altLang="en-US" dirty="0">
                <a:latin typeface="Courier New" panose="02070309020205020404" pitchFamily="49" charset="0"/>
              </a:rPr>
              <a:t> = true;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bool finished = false;</a:t>
            </a:r>
            <a:endParaRPr lang="en-US" altLang="en-US" dirty="0"/>
          </a:p>
          <a:p>
            <a:pPr>
              <a:defRPr/>
            </a:pPr>
            <a:endParaRPr lang="en-US" altLang="en-US" sz="2800" dirty="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EDABD54-909B-4D24-A54C-8B31FF0A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005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C5F310AF-CDF9-40F2-8F35-615814DD4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695700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allDone</a:t>
            </a:r>
          </a:p>
        </p:txBody>
      </p:sp>
      <p:sp>
        <p:nvSpPr>
          <p:cNvPr id="47110" name="Rectangle 8">
            <a:extLst>
              <a:ext uri="{FF2B5EF4-FFF2-40B4-BE49-F238E27FC236}">
                <a16:creationId xmlns:a16="http://schemas.microsoft.com/office/drawing/2014/main" id="{E6492E97-A3B9-4B6D-803C-21DEE0DCC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0005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Text Box 10">
            <a:extLst>
              <a:ext uri="{FF2B5EF4-FFF2-40B4-BE49-F238E27FC236}">
                <a16:creationId xmlns:a16="http://schemas.microsoft.com/office/drawing/2014/main" id="{5022E6D7-A8D0-41CB-8A0D-A129F06A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695700"/>
            <a:ext cx="140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finished</a:t>
            </a:r>
          </a:p>
        </p:txBody>
      </p:sp>
      <p:sp>
        <p:nvSpPr>
          <p:cNvPr id="47112" name="Text Box 6">
            <a:extLst>
              <a:ext uri="{FF2B5EF4-FFF2-40B4-BE49-F238E27FC236}">
                <a16:creationId xmlns:a16="http://schemas.microsoft.com/office/drawing/2014/main" id="{CA490736-93CF-452E-8E62-D9D5B431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291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D0553480-C2BE-4FC6-AD30-B1FD5F24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2291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>
                <a:latin typeface="Courier New" panose="020703090202050204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541A1-5CF4-41B9-9EA0-7D1D29BD0459}"/>
                  </a:ext>
                </a:extLst>
              </p14:cNvPr>
              <p14:cNvContentPartPr/>
              <p14:nvPr/>
            </p14:nvContentPartPr>
            <p14:xfrm>
              <a:off x="6650640" y="4539600"/>
              <a:ext cx="2048040" cy="55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541A1-5CF4-41B9-9EA0-7D1D29BD0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1280" y="4530240"/>
                <a:ext cx="2066760" cy="57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CA8B3B9-FCA6-44C0-ADCA-CAD1BB4A09B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5150" y="233363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9BE0DAE-DCCA-4BC4-AFEA-F7E548C3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25463" indent="-423863" eaLnBrk="1" hangingPunct="1">
              <a:defRPr/>
            </a:pPr>
            <a:r>
              <a:rPr lang="en-US" altLang="en-US" sz="2800" dirty="0"/>
              <a:t>Displays output on the computer screen</a:t>
            </a:r>
            <a:br>
              <a:rPr lang="en-US" altLang="en-US" sz="2800" dirty="0"/>
            </a:br>
            <a:endParaRPr lang="en-US" altLang="en-US" sz="2800" dirty="0"/>
          </a:p>
          <a:p>
            <a:pPr marL="525463" indent="-423863" eaLnBrk="1" hangingPunct="1">
              <a:defRPr/>
            </a:pPr>
            <a:r>
              <a:rPr lang="en-US" altLang="en-US" sz="2800" dirty="0"/>
              <a:t>You use the stream insertion operator </a:t>
            </a:r>
            <a:r>
              <a:rPr lang="en-US" altLang="en-US" sz="2800" dirty="0">
                <a:latin typeface="Courier New" pitchFamily="-16" charset="0"/>
              </a:rPr>
              <a:t>&lt;&lt;</a:t>
            </a:r>
            <a:r>
              <a:rPr lang="en-US" altLang="en-US" sz="2800" dirty="0"/>
              <a:t> to send output to </a:t>
            </a:r>
            <a:r>
              <a:rPr lang="en-US" altLang="en-US" sz="2800" dirty="0">
                <a:latin typeface="Courier New" pitchFamily="-16" charset="0"/>
              </a:rPr>
              <a:t>cout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marL="515938" lvl="1" indent="42863" eaLnBrk="1" hangingPunct="1">
              <a:buFontTx/>
              <a:buNone/>
              <a:defRPr/>
            </a:pPr>
            <a:r>
              <a:rPr lang="en-US" altLang="en-US" sz="2800" dirty="0" err="1">
                <a:latin typeface="Courier New" pitchFamily="-16" charset="0"/>
              </a:rPr>
              <a:t>cout</a:t>
            </a:r>
            <a:r>
              <a:rPr lang="en-US" altLang="en-US" sz="2800" dirty="0">
                <a:latin typeface="Courier New" pitchFamily="-16" charset="0"/>
              </a:rPr>
              <a:t> &lt;&lt; "Programming is fun!";</a:t>
            </a:r>
            <a:endParaRPr lang="en-US" altLang="en-US" sz="2800" dirty="0"/>
          </a:p>
          <a:p>
            <a:pPr marL="514350" indent="-514350"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9375CFA-05EB-45D8-9FC1-9A50A7194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Boolean Variables in Program 2-17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247DABEF-0C52-40CC-9A35-95885145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447800"/>
            <a:ext cx="61245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C01F0A-7AC4-4B08-8D3F-E73AF3044B0B}"/>
                  </a:ext>
                </a:extLst>
              </p14:cNvPr>
              <p14:cNvContentPartPr/>
              <p14:nvPr/>
            </p14:nvContentPartPr>
            <p14:xfrm>
              <a:off x="6917400" y="2758320"/>
              <a:ext cx="755280" cy="108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C01F0A-7AC4-4B08-8D3F-E73AF3044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8040" y="2748960"/>
                <a:ext cx="774000" cy="11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D85A0-6FB3-4ED8-B2B7-3CCB12C893A0}"/>
              </a:ext>
            </a:extLst>
          </p:cNvPr>
          <p:cNvGrpSpPr/>
          <p:nvPr/>
        </p:nvGrpSpPr>
        <p:grpSpPr>
          <a:xfrm>
            <a:off x="6968055" y="2727470"/>
            <a:ext cx="846000" cy="1379880"/>
            <a:chOff x="6968055" y="2727470"/>
            <a:chExt cx="846000" cy="13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5C0BF4-31D5-4EF6-AEB0-70A3A94D420E}"/>
                    </a:ext>
                  </a:extLst>
                </p14:cNvPr>
                <p14:cNvContentPartPr/>
                <p14:nvPr/>
              </p14:nvContentPartPr>
              <p14:xfrm>
                <a:off x="6984255" y="3473030"/>
                <a:ext cx="725760" cy="44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5C0BF4-31D5-4EF6-AEB0-70A3A94D42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75615" y="3464030"/>
                  <a:ext cx="743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5A14FC-F27D-4C9E-B9D9-ACDFC933FFD7}"/>
                    </a:ext>
                  </a:extLst>
                </p14:cNvPr>
                <p14:cNvContentPartPr/>
                <p14:nvPr/>
              </p14:nvContentPartPr>
              <p14:xfrm>
                <a:off x="7319415" y="3234350"/>
                <a:ext cx="193680" cy="27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5A14FC-F27D-4C9E-B9D9-ACDFC933FF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10415" y="3225710"/>
                  <a:ext cx="211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C461C4-58F5-4166-A37D-2582338BFC51}"/>
                    </a:ext>
                  </a:extLst>
                </p14:cNvPr>
                <p14:cNvContentPartPr/>
                <p14:nvPr/>
              </p14:nvContentPartPr>
              <p14:xfrm>
                <a:off x="7505895" y="3248750"/>
                <a:ext cx="66240" cy="11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C461C4-58F5-4166-A37D-2582338BF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7255" y="3240110"/>
                  <a:ext cx="83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D63DAE-042B-4DAD-9CED-F26A18A603A6}"/>
                    </a:ext>
                  </a:extLst>
                </p14:cNvPr>
                <p14:cNvContentPartPr/>
                <p14:nvPr/>
              </p14:nvContentPartPr>
              <p14:xfrm>
                <a:off x="7422015" y="3196190"/>
                <a:ext cx="142920" cy="22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D63DAE-042B-4DAD-9CED-F26A18A603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13015" y="3187550"/>
                  <a:ext cx="160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0078EE-9D13-421A-A5E3-336AB03214F8}"/>
                    </a:ext>
                  </a:extLst>
                </p14:cNvPr>
                <p14:cNvContentPartPr/>
                <p14:nvPr/>
              </p14:nvContentPartPr>
              <p14:xfrm>
                <a:off x="7651695" y="3207710"/>
                <a:ext cx="41040" cy="27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0078EE-9D13-421A-A5E3-336AB03214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2695" y="3198710"/>
                  <a:ext cx="58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4EE80D-A416-43E1-9C2E-42E166FDD492}"/>
                    </a:ext>
                  </a:extLst>
                </p14:cNvPr>
                <p14:cNvContentPartPr/>
                <p14:nvPr/>
              </p14:nvContentPartPr>
              <p14:xfrm>
                <a:off x="6971295" y="2930510"/>
                <a:ext cx="62280" cy="11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4EE80D-A416-43E1-9C2E-42E166FDD4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2295" y="2921870"/>
                  <a:ext cx="79920" cy="11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A5F677-14B8-4C87-97B0-D67568AC14A0}"/>
                    </a:ext>
                  </a:extLst>
                </p14:cNvPr>
                <p14:cNvContentPartPr/>
                <p14:nvPr/>
              </p14:nvContentPartPr>
              <p14:xfrm>
                <a:off x="6968055" y="2727470"/>
                <a:ext cx="846000" cy="137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A5F677-14B8-4C87-97B0-D67568AC14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59055" y="2718470"/>
                  <a:ext cx="86364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5E5874-36DE-4435-8649-6BC2B247A201}"/>
                    </a:ext>
                  </a:extLst>
                </p14:cNvPr>
                <p14:cNvContentPartPr/>
                <p14:nvPr/>
              </p14:nvContentPartPr>
              <p14:xfrm>
                <a:off x="7211415" y="2931230"/>
                <a:ext cx="44640" cy="31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5E5874-36DE-4435-8649-6BC2B247A2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02775" y="2922230"/>
                  <a:ext cx="622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F57939-F4C9-4358-9E9D-CF2786A97B44}"/>
                    </a:ext>
                  </a:extLst>
                </p14:cNvPr>
                <p14:cNvContentPartPr/>
                <p14:nvPr/>
              </p14:nvContentPartPr>
              <p14:xfrm>
                <a:off x="7095135" y="3322910"/>
                <a:ext cx="18540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F57939-F4C9-4358-9E9D-CF2786A97B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6135" y="3313910"/>
                  <a:ext cx="2030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B924D-32A6-4FDF-8C08-DB8EBB0100B4}"/>
              </a:ext>
            </a:extLst>
          </p:cNvPr>
          <p:cNvGrpSpPr/>
          <p:nvPr/>
        </p:nvGrpSpPr>
        <p:grpSpPr>
          <a:xfrm>
            <a:off x="8080815" y="3010790"/>
            <a:ext cx="794520" cy="764640"/>
            <a:chOff x="8080815" y="3010790"/>
            <a:chExt cx="79452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48EDE9-C0B6-46A5-9492-30B2174E5435}"/>
                    </a:ext>
                  </a:extLst>
                </p14:cNvPr>
                <p14:cNvContentPartPr/>
                <p14:nvPr/>
              </p14:nvContentPartPr>
              <p14:xfrm>
                <a:off x="8080815" y="3111950"/>
                <a:ext cx="50400" cy="66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48EDE9-C0B6-46A5-9492-30B2174E54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72175" y="3103310"/>
                  <a:ext cx="6804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FDDF0D-C093-419A-95A7-2E9C9907B55E}"/>
                    </a:ext>
                  </a:extLst>
                </p14:cNvPr>
                <p14:cNvContentPartPr/>
                <p14:nvPr/>
              </p14:nvContentPartPr>
              <p14:xfrm>
                <a:off x="8383935" y="3010790"/>
                <a:ext cx="107640" cy="74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FDDF0D-C093-419A-95A7-2E9C9907B5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75295" y="3002150"/>
                  <a:ext cx="12528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818478-8168-4430-B700-9AE3A50B472B}"/>
                    </a:ext>
                  </a:extLst>
                </p14:cNvPr>
                <p14:cNvContentPartPr/>
                <p14:nvPr/>
              </p14:nvContentPartPr>
              <p14:xfrm>
                <a:off x="8672295" y="3140390"/>
                <a:ext cx="203040" cy="37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818478-8168-4430-B700-9AE3A50B47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63295" y="3131750"/>
                  <a:ext cx="220680" cy="389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79EF78E6-2C02-426D-88D2-DE668708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Determining the Size of a Data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A31F6-57A4-4283-8FFC-1889AF112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DDEF167-DBEE-4D08-969A-BC0D7C790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Determining the Size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1763-85F7-4890-BE0B-4979DFB96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5463" indent="-423863">
              <a:defRPr/>
            </a:pPr>
            <a:r>
              <a:rPr lang="en-US" sz="2800" dirty="0"/>
              <a:t>The </a:t>
            </a:r>
            <a:r>
              <a:rPr lang="en-US" sz="2800" dirty="0" err="1">
                <a:latin typeface="Courier New" pitchFamily="-16" charset="0"/>
              </a:rPr>
              <a:t>sizeof</a:t>
            </a:r>
            <a:r>
              <a:rPr lang="en-US" sz="2800" dirty="0"/>
              <a:t> operator gives the size of any data type or variable</a:t>
            </a:r>
            <a:r>
              <a:rPr lang="en-US" dirty="0"/>
              <a:t>:</a:t>
            </a:r>
          </a:p>
          <a:p>
            <a:pPr marL="515938" indent="-414338">
              <a:buFont typeface="Times" pitchFamily="-16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-16" charset="0"/>
              </a:rPr>
              <a:t>double amount;</a:t>
            </a:r>
            <a:endParaRPr lang="en-US" dirty="0"/>
          </a:p>
          <a:p>
            <a:pPr marL="515938" indent="-414338">
              <a:buFont typeface="Times" pitchFamily="-16" charset="0"/>
              <a:buNone/>
              <a:defRPr/>
            </a:pPr>
            <a:r>
              <a:rPr lang="en-US" dirty="0">
                <a:latin typeface="Courier New" pitchFamily="-16" charset="0"/>
              </a:rPr>
              <a:t>	cout &lt;&lt; "A double is stored in "</a:t>
            </a:r>
          </a:p>
          <a:p>
            <a:pPr marL="1430338" indent="-1328738">
              <a:buFont typeface="Times" pitchFamily="-16" charset="0"/>
              <a:buNone/>
              <a:tabLst>
                <a:tab pos="1420813" algn="l"/>
              </a:tabLst>
              <a:defRPr/>
            </a:pPr>
            <a:r>
              <a:rPr lang="en-US" dirty="0"/>
              <a:t>  </a:t>
            </a:r>
            <a:r>
              <a:rPr lang="en-US" dirty="0">
                <a:latin typeface="Courier New" pitchFamily="-16" charset="0"/>
              </a:rPr>
              <a:t>	&lt;&lt; </a:t>
            </a:r>
            <a:r>
              <a:rPr lang="en-US" dirty="0" err="1">
                <a:latin typeface="Courier New" pitchFamily="-16" charset="0"/>
              </a:rPr>
              <a:t>sizeof</a:t>
            </a:r>
            <a:r>
              <a:rPr lang="en-US" dirty="0">
                <a:latin typeface="Courier New" pitchFamily="-16" charset="0"/>
              </a:rPr>
              <a:t>(double) &lt;&lt; "bytes\n";</a:t>
            </a:r>
          </a:p>
          <a:p>
            <a:pPr marL="515938" indent="-414338">
              <a:buFont typeface="Times" pitchFamily="-16" charset="0"/>
              <a:buNone/>
              <a:defRPr/>
            </a:pPr>
            <a:r>
              <a:rPr lang="en-US" dirty="0">
                <a:latin typeface="Courier New" pitchFamily="-16" charset="0"/>
              </a:rPr>
              <a:t>	cout &lt;&lt; "Variable amount is stored in "</a:t>
            </a:r>
          </a:p>
          <a:p>
            <a:pPr marL="1430338" indent="-1328738">
              <a:buFont typeface="Times" pitchFamily="-16" charset="0"/>
              <a:buNone/>
              <a:tabLst>
                <a:tab pos="1420813" algn="l"/>
              </a:tabLst>
              <a:defRPr/>
            </a:pPr>
            <a:r>
              <a:rPr lang="en-US" dirty="0"/>
              <a:t>  </a:t>
            </a:r>
            <a:r>
              <a:rPr lang="en-US" dirty="0">
                <a:latin typeface="Courier New" pitchFamily="-16" charset="0"/>
              </a:rPr>
              <a:t>	&lt;&lt; </a:t>
            </a:r>
            <a:r>
              <a:rPr lang="en-US" dirty="0" err="1">
                <a:latin typeface="Courier New" pitchFamily="-16" charset="0"/>
              </a:rPr>
              <a:t>sizeof</a:t>
            </a:r>
            <a:r>
              <a:rPr lang="en-US" dirty="0">
                <a:latin typeface="Courier New" pitchFamily="-16" charset="0"/>
              </a:rPr>
              <a:t>(amount) </a:t>
            </a:r>
          </a:p>
          <a:p>
            <a:pPr marL="1430338" indent="-1328738">
              <a:buFont typeface="Times" pitchFamily="-16" charset="0"/>
              <a:buNone/>
              <a:tabLst>
                <a:tab pos="1420813" algn="l"/>
                <a:tab pos="1439863" algn="l"/>
              </a:tabLst>
              <a:defRPr/>
            </a:pPr>
            <a:r>
              <a:rPr lang="en-US" dirty="0">
                <a:latin typeface="Courier New" pitchFamily="-16" charset="0"/>
              </a:rPr>
              <a:t>      	&lt;&lt; "bytes\n";</a:t>
            </a:r>
          </a:p>
          <a:p>
            <a:pPr marL="1430338" indent="-1328738">
              <a:buFont typeface="Times" pitchFamily="-16" charset="0"/>
              <a:buNone/>
              <a:tabLst>
                <a:tab pos="1420813" algn="l"/>
                <a:tab pos="1439863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Courier New" pitchFamily="-16" charset="0"/>
              </a:rPr>
              <a:t>2.18</a:t>
            </a:r>
          </a:p>
          <a:p>
            <a:pPr marL="1430338" indent="-1328738">
              <a:buFont typeface="Times" pitchFamily="-16" charset="0"/>
              <a:buNone/>
              <a:tabLst>
                <a:tab pos="1420813" algn="l"/>
                <a:tab pos="1439863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911494A6-2E14-4BC6-AD0D-FBDC27DF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6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Variable Assignments and Initialization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45AF8-48C6-425B-A6A1-515BEE6C2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953000"/>
          </a:xfrm>
        </p:spPr>
        <p:txBody>
          <a:bodyPr/>
          <a:lstStyle/>
          <a:p>
            <a:pPr algn="just">
              <a:buClr>
                <a:srgbClr val="D76213"/>
              </a:buClr>
            </a:pPr>
            <a:r>
              <a:rPr lang="en-US" sz="2500" dirty="0"/>
              <a:t>In order to store the values, the program needs to declare a symbol called a </a:t>
            </a:r>
            <a:r>
              <a:rPr lang="en-US" sz="2500" i="1" dirty="0">
                <a:solidFill>
                  <a:srgbClr val="FF0000"/>
                </a:solidFill>
              </a:rPr>
              <a:t>variable, </a:t>
            </a:r>
            <a:r>
              <a:rPr lang="en-US" sz="2500" dirty="0"/>
              <a:t>to be used later in a program.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They are called variables because their values can be changed.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We need to tell the compiler the name of the variable.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Choose descriptive names for variables.</a:t>
            </a:r>
          </a:p>
          <a:p>
            <a:pPr lvl="1" algn="just">
              <a:buClr>
                <a:srgbClr val="D7621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B0F0"/>
                </a:solidFill>
              </a:rPr>
              <a:t>radius</a:t>
            </a:r>
            <a:r>
              <a:rPr lang="en-US" sz="2300" dirty="0"/>
              <a:t> for radius</a:t>
            </a:r>
          </a:p>
          <a:p>
            <a:pPr lvl="1" algn="just">
              <a:buClr>
                <a:srgbClr val="D7621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B0F0"/>
                </a:solidFill>
              </a:rPr>
              <a:t>area</a:t>
            </a:r>
            <a:r>
              <a:rPr lang="en-US" sz="2300" dirty="0"/>
              <a:t> for area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5379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4F7997-0045-4B6E-86B0-58FACA367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229600" cy="563563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600" b="1" i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 Names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13BD664-DB5C-49BC-9181-38BA23B2B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65150" indent="-457200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Descriptive names allow the code to be more readable</a:t>
            </a:r>
          </a:p>
          <a:p>
            <a:pPr marL="565150" indent="-457200" eaLnBrk="1" hangingPunct="1"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65150" indent="-457200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Which of the following is more descriptive?</a:t>
            </a:r>
          </a:p>
          <a:p>
            <a:pPr lvl="3" indent="-695325"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double </a:t>
            </a:r>
            <a:r>
              <a:rPr lang="en-US" altLang="en-US" sz="2400" dirty="0">
                <a:solidFill>
                  <a:srgbClr val="FF33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tr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= 0.0725;</a:t>
            </a:r>
          </a:p>
          <a:p>
            <a:pPr lvl="3" indent="-695325"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double </a:t>
            </a:r>
            <a:r>
              <a:rPr lang="en-US" altLang="en-US" sz="2400" dirty="0" err="1">
                <a:solidFill>
                  <a:srgbClr val="FF33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salesTaxRate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= 0.0725;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3E539F-E253-42EB-ACF8-1CAE352B2D24}"/>
                  </a:ext>
                </a:extLst>
              </p14:cNvPr>
              <p14:cNvContentPartPr/>
              <p14:nvPr/>
            </p14:nvContentPartPr>
            <p14:xfrm>
              <a:off x="5428080" y="3427200"/>
              <a:ext cx="465480" cy="31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3E539F-E253-42EB-ACF8-1CAE352B2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8720" y="3417840"/>
                <a:ext cx="484200" cy="33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1583" y="-7620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686800" cy="4703444"/>
          </a:xfrm>
        </p:spPr>
        <p:txBody>
          <a:bodyPr/>
          <a:lstStyle/>
          <a:p>
            <a:pPr marL="0" indent="0" algn="just">
              <a:buClr>
                <a:srgbClr val="D76213"/>
              </a:buClr>
              <a:buNone/>
            </a:pPr>
            <a:r>
              <a:rPr lang="en-US" sz="2500" dirty="0"/>
              <a:t>int main()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04202" y="2181162"/>
            <a:ext cx="6277014" cy="413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v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Monotype Sorts" pitchFamily="2" charset="2"/>
              <a:buChar char="u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	    </a:t>
            </a:r>
            <a:r>
              <a:rPr lang="en-US" altLang="en-US" sz="2500" b="1" kern="0" dirty="0">
                <a:solidFill>
                  <a:srgbClr val="00B050"/>
                </a:solidFill>
              </a:rPr>
              <a:t>double</a:t>
            </a:r>
            <a:r>
              <a:rPr lang="en-US" altLang="en-US" sz="2500" kern="0" dirty="0"/>
              <a:t>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     </a:t>
            </a:r>
            <a:r>
              <a:rPr lang="en-US" altLang="en-US" sz="2500" kern="0" dirty="0">
                <a:solidFill>
                  <a:srgbClr val="D76213"/>
                </a:solidFill>
              </a:rPr>
              <a:t>// Step 1: Read in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   // Step 2: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   // Step 3: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}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960108" y="2670781"/>
            <a:ext cx="1524000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76213"/>
                </a:solidFill>
              </a:rPr>
              <a:t>no value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827017" y="263832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radius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14400" y="2624159"/>
            <a:ext cx="2438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0298BBE4-D51C-4404-A251-37D70295E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58545"/>
            <a:ext cx="1881187" cy="615950"/>
          </a:xfrm>
          <a:prstGeom prst="wedgeRoundRectCallout">
            <a:avLst>
              <a:gd name="adj1" fmla="val -32870"/>
              <a:gd name="adj2" fmla="val 12242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allocate memory for radius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6F8772-1DF5-48C4-8444-888CAAD3ED3F}"/>
                  </a:ext>
                </a:extLst>
              </p14:cNvPr>
              <p14:cNvContentPartPr/>
              <p14:nvPr/>
            </p14:nvContentPartPr>
            <p14:xfrm>
              <a:off x="7110720" y="2594160"/>
              <a:ext cx="1434240" cy="52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6F8772-1DF5-48C4-8444-888CAAD3E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1360" y="2584800"/>
                <a:ext cx="145296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8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1583" y="-7620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686800" cy="4703444"/>
          </a:xfrm>
        </p:spPr>
        <p:txBody>
          <a:bodyPr/>
          <a:lstStyle/>
          <a:p>
            <a:pPr marL="0" indent="0" algn="just">
              <a:buClr>
                <a:srgbClr val="D76213"/>
              </a:buClr>
              <a:buNone/>
            </a:pPr>
            <a:r>
              <a:rPr lang="en-US" sz="2500" dirty="0"/>
              <a:t>int main()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0303" y="1989323"/>
            <a:ext cx="6277014" cy="413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v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Monotype Sorts" pitchFamily="2" charset="2"/>
              <a:buChar char="u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	    </a:t>
            </a:r>
            <a:r>
              <a:rPr lang="en-US" altLang="en-US" sz="2500" b="1" kern="0" dirty="0">
                <a:solidFill>
                  <a:srgbClr val="00B050"/>
                </a:solidFill>
              </a:rPr>
              <a:t>double</a:t>
            </a:r>
            <a:r>
              <a:rPr lang="en-US" altLang="en-US" sz="2500" kern="0" dirty="0"/>
              <a:t>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	    </a:t>
            </a:r>
            <a:r>
              <a:rPr lang="en-US" altLang="en-US" sz="2500" b="1" kern="0" dirty="0">
                <a:solidFill>
                  <a:srgbClr val="00B050"/>
                </a:solidFill>
              </a:rPr>
              <a:t>double</a:t>
            </a:r>
            <a:r>
              <a:rPr lang="en-US" altLang="en-US" sz="2500" kern="0" dirty="0"/>
              <a:t>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5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     </a:t>
            </a:r>
            <a:r>
              <a:rPr lang="en-US" altLang="en-US" sz="2500" kern="0" dirty="0">
                <a:solidFill>
                  <a:srgbClr val="D76213"/>
                </a:solidFill>
              </a:rPr>
              <a:t>// Step 1: Read in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   // Step 2: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   // Step 3: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}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972300" y="2478311"/>
            <a:ext cx="1524000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76213"/>
                </a:solidFill>
              </a:rPr>
              <a:t>no value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914124" y="2446864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radius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972300" y="2892939"/>
            <a:ext cx="1524000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76213"/>
                </a:solidFill>
              </a:rPr>
              <a:t>no value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914124" y="2832614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area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52824" y="2813577"/>
            <a:ext cx="2438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pSp>
        <p:nvGrpSpPr>
          <p:cNvPr id="4" name="Group 3"/>
          <p:cNvGrpSpPr/>
          <p:nvPr/>
        </p:nvGrpSpPr>
        <p:grpSpPr>
          <a:xfrm>
            <a:off x="6301711" y="3720230"/>
            <a:ext cx="1879996" cy="658913"/>
            <a:chOff x="6301711" y="3720230"/>
            <a:chExt cx="1879996" cy="658913"/>
          </a:xfrm>
        </p:grpSpPr>
        <p:sp>
          <p:nvSpPr>
            <p:cNvPr id="22" name="Rounded Rectangular Callout 21"/>
            <p:cNvSpPr/>
            <p:nvPr/>
          </p:nvSpPr>
          <p:spPr bwMode="auto">
            <a:xfrm rot="10800000">
              <a:off x="6324903" y="3720230"/>
              <a:ext cx="1790544" cy="653445"/>
            </a:xfrm>
            <a:prstGeom prst="wedgeRoundRectCallout">
              <a:avLst>
                <a:gd name="adj1" fmla="val -34768"/>
                <a:gd name="adj2" fmla="val 133624"/>
                <a:gd name="adj3" fmla="val 16667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1711" y="3732812"/>
              <a:ext cx="1879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allocate memory for area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2637E6-C55D-4BF1-913A-2F63C24CC3BD}"/>
                  </a:ext>
                </a:extLst>
              </p14:cNvPr>
              <p14:cNvContentPartPr/>
              <p14:nvPr/>
            </p14:nvContentPartPr>
            <p14:xfrm>
              <a:off x="1962000" y="2521080"/>
              <a:ext cx="6351120" cy="97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2637E6-C55D-4BF1-913A-2F63C24CC3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2640" y="2511720"/>
                <a:ext cx="6369840" cy="9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2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Declaring 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524000"/>
            <a:ext cx="9067800" cy="4953000"/>
          </a:xfrm>
        </p:spPr>
        <p:txBody>
          <a:bodyPr/>
          <a:lstStyle/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We need to tell the compiler what type of data a variable can store.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b="1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Specify the type of data stored in a variable (integers, real numbers (i.e., numbers with a decimal point), characters, and Boolean types).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b="1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The syntax for declaring a variable is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2453640" y="5140844"/>
            <a:ext cx="4038600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50"/>
                </a:solidFill>
              </a:rPr>
              <a:t>datatype</a:t>
            </a:r>
            <a:r>
              <a:rPr lang="en-US" sz="2500" dirty="0"/>
              <a:t>    </a:t>
            </a:r>
            <a:r>
              <a:rPr lang="en-US" sz="2500" dirty="0" err="1"/>
              <a:t>variableName</a:t>
            </a:r>
            <a:r>
              <a:rPr lang="en-US" sz="25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0116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Declaring 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4953000"/>
          </a:xfrm>
        </p:spPr>
        <p:txBody>
          <a:bodyPr/>
          <a:lstStyle/>
          <a:p>
            <a:pPr marL="0" indent="0" algn="just">
              <a:buClr>
                <a:srgbClr val="D76213"/>
              </a:buClr>
              <a:buNone/>
            </a:pPr>
            <a:endParaRPr lang="en-US" sz="1000" dirty="0"/>
          </a:p>
          <a:p>
            <a:pPr lvl="1" algn="just">
              <a:buClr>
                <a:srgbClr val="D76213"/>
              </a:buClr>
              <a:buFont typeface="Wingdings" panose="05000000000000000000" pitchFamily="2" charset="2"/>
              <a:buChar char="Ø"/>
            </a:pPr>
            <a:r>
              <a:rPr lang="en-US" sz="2300" b="1" dirty="0" err="1">
                <a:solidFill>
                  <a:srgbClr val="00B050"/>
                </a:solidFill>
              </a:rPr>
              <a:t>int</a:t>
            </a:r>
            <a:r>
              <a:rPr lang="en-US" sz="2300" dirty="0"/>
              <a:t>  count;         	      </a:t>
            </a:r>
            <a:r>
              <a:rPr lang="en-US" sz="2300" dirty="0">
                <a:solidFill>
                  <a:srgbClr val="D76213"/>
                </a:solidFill>
              </a:rPr>
              <a:t>// Declare count to be an integer variable;</a:t>
            </a:r>
          </a:p>
          <a:p>
            <a:pPr lvl="1" algn="just">
              <a:buClr>
                <a:srgbClr val="D76213"/>
              </a:buClr>
              <a:buFont typeface="Wingdings" panose="05000000000000000000" pitchFamily="2" charset="2"/>
              <a:buChar char="Ø"/>
            </a:pPr>
            <a:endParaRPr lang="en-US" sz="2300" dirty="0"/>
          </a:p>
          <a:p>
            <a:pPr lvl="1" algn="just">
              <a:buClr>
                <a:srgbClr val="D76213"/>
              </a:buClr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B050"/>
                </a:solidFill>
              </a:rPr>
              <a:t>double</a:t>
            </a:r>
            <a:r>
              <a:rPr lang="en-US" sz="2300" dirty="0"/>
              <a:t>  radius; 	     </a:t>
            </a:r>
            <a:r>
              <a:rPr lang="en-US" sz="2300" dirty="0">
                <a:solidFill>
                  <a:srgbClr val="D76213"/>
                </a:solidFill>
              </a:rPr>
              <a:t>// Declare radius to be a double variable 				</a:t>
            </a:r>
            <a:endParaRPr lang="en-US" sz="2300" dirty="0"/>
          </a:p>
          <a:p>
            <a:pPr lvl="1" algn="just">
              <a:buClr>
                <a:srgbClr val="D76213"/>
              </a:buClr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B050"/>
                </a:solidFill>
              </a:rPr>
              <a:t>char</a:t>
            </a:r>
            <a:r>
              <a:rPr lang="en-US" sz="2300" dirty="0"/>
              <a:t>  alpha;            </a:t>
            </a:r>
            <a:r>
              <a:rPr lang="en-US" sz="2300" dirty="0">
                <a:solidFill>
                  <a:srgbClr val="D76213"/>
                </a:solidFill>
              </a:rPr>
              <a:t>// Declare a to be a character variable;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D8BDC5-5A7A-4DE3-A55D-DDFFC496FFAE}"/>
                  </a:ext>
                </a:extLst>
              </p14:cNvPr>
              <p14:cNvContentPartPr/>
              <p14:nvPr/>
            </p14:nvContentPartPr>
            <p14:xfrm>
              <a:off x="7997400" y="1986120"/>
              <a:ext cx="667800" cy="206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D8BDC5-5A7A-4DE3-A55D-DDFFC496FF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8040" y="1976760"/>
                <a:ext cx="686520" cy="20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34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1B61FB6-9B32-4FD9-8D96-271669121BB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3563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EA91779-C616-4970-8704-408DA761F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525463" indent="-423863" eaLnBrk="1" hangingPunct="1">
              <a:lnSpc>
                <a:spcPct val="90000"/>
              </a:lnSpc>
              <a:defRPr/>
            </a:pPr>
            <a:r>
              <a:rPr lang="en-US" altLang="en-US" sz="2800" dirty="0"/>
              <a:t>Can be used to send more than one item to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"Hello " &lt;&lt; "there!";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en-US" sz="2800" dirty="0"/>
              <a:t>Or: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"Hello ";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"there!";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Declaring 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2" y="1524000"/>
            <a:ext cx="9067800" cy="4953000"/>
          </a:xfrm>
        </p:spPr>
        <p:txBody>
          <a:bodyPr/>
          <a:lstStyle/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If variables are of the same type, they can be declared together, as follows: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For example,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marL="0" indent="0" algn="just">
              <a:buClr>
                <a:srgbClr val="D76213"/>
              </a:buClr>
              <a:buNone/>
            </a:pPr>
            <a:endParaRPr lang="en-US" sz="1000" dirty="0"/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681446" y="2957767"/>
            <a:ext cx="7543799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50"/>
                </a:solidFill>
              </a:rPr>
              <a:t>datatype</a:t>
            </a:r>
            <a:r>
              <a:rPr lang="en-US" sz="2500" dirty="0"/>
              <a:t>    variable1, variable2, …, </a:t>
            </a:r>
            <a:r>
              <a:rPr lang="en-US" sz="2500" dirty="0" err="1"/>
              <a:t>variable</a:t>
            </a:r>
            <a:r>
              <a:rPr lang="en-US" sz="2500" i="1" dirty="0" err="1"/>
              <a:t>n</a:t>
            </a:r>
            <a:r>
              <a:rPr lang="en-US" sz="25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675" y="4980365"/>
            <a:ext cx="7543799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>
                <a:solidFill>
                  <a:srgbClr val="00B050"/>
                </a:solidFill>
              </a:rPr>
              <a:t>int</a:t>
            </a:r>
            <a:r>
              <a:rPr lang="en-US" sz="2500" dirty="0"/>
              <a:t>   </a:t>
            </a:r>
            <a:r>
              <a:rPr lang="en-US" sz="2500" dirty="0" err="1"/>
              <a:t>i</a:t>
            </a:r>
            <a:r>
              <a:rPr lang="en-US" sz="2500" dirty="0"/>
              <a:t>, j, k;</a:t>
            </a:r>
          </a:p>
        </p:txBody>
      </p:sp>
    </p:spTree>
    <p:extLst>
      <p:ext uri="{BB962C8B-B14F-4D97-AF65-F5344CB8AC3E}">
        <p14:creationId xmlns:p14="http://schemas.microsoft.com/office/powerpoint/2010/main" val="593581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5564"/>
            <a:ext cx="6477000" cy="685800"/>
          </a:xfrm>
        </p:spPr>
        <p:txBody>
          <a:bodyPr/>
          <a:lstStyle/>
          <a:p>
            <a:r>
              <a:rPr kumimoji="0" lang="en-US" sz="3600" dirty="0">
                <a:solidFill>
                  <a:srgbClr val="000000"/>
                </a:solidFill>
              </a:rPr>
              <a:t>Assignment Statements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4953000"/>
          </a:xfrm>
        </p:spPr>
        <p:txBody>
          <a:bodyPr/>
          <a:lstStyle/>
          <a:p>
            <a:pPr marL="0" indent="0" algn="just">
              <a:buClr>
                <a:srgbClr val="D76213"/>
              </a:buClr>
              <a:buNone/>
            </a:pPr>
            <a:endParaRPr lang="en-US" sz="1000" dirty="0"/>
          </a:p>
          <a:p>
            <a:pPr algn="just">
              <a:buClr>
                <a:srgbClr val="D76213"/>
              </a:buClr>
            </a:pPr>
            <a:r>
              <a:rPr lang="en-US" sz="2500" dirty="0"/>
              <a:t>After a variable is declared, we can assign a value to it by using an </a:t>
            </a:r>
            <a:r>
              <a:rPr lang="en-US" sz="2500" i="1" dirty="0">
                <a:solidFill>
                  <a:srgbClr val="FF0000"/>
                </a:solidFill>
              </a:rPr>
              <a:t>assignment statement</a:t>
            </a:r>
            <a:r>
              <a:rPr lang="en-US" sz="2500" dirty="0"/>
              <a:t>. 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  <a:p>
            <a:pPr algn="just">
              <a:buClr>
                <a:srgbClr val="D76213"/>
              </a:buClr>
            </a:pPr>
            <a:r>
              <a:rPr lang="en-US" sz="2500" dirty="0"/>
              <a:t>In C++, the equal sign (</a:t>
            </a:r>
            <a:r>
              <a:rPr lang="en-US" sz="2500" b="1" dirty="0">
                <a:solidFill>
                  <a:srgbClr val="00B050"/>
                </a:solidFill>
              </a:rPr>
              <a:t>=</a:t>
            </a:r>
            <a:r>
              <a:rPr lang="en-US" sz="2500" dirty="0"/>
              <a:t>) is used as the </a:t>
            </a:r>
            <a:r>
              <a:rPr lang="en-US" sz="2500" i="1" dirty="0">
                <a:solidFill>
                  <a:srgbClr val="FF0000"/>
                </a:solidFill>
              </a:rPr>
              <a:t>assignment operator</a:t>
            </a:r>
            <a:r>
              <a:rPr lang="en-US" sz="2500" dirty="0"/>
              <a:t>. 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  <a:p>
            <a:pPr algn="just">
              <a:buClr>
                <a:srgbClr val="D76213"/>
              </a:buClr>
            </a:pPr>
            <a:r>
              <a:rPr lang="en-US" sz="2500" dirty="0"/>
              <a:t>The syntax for assignment statements is as follows: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  <a:p>
            <a:pPr algn="just">
              <a:buClr>
                <a:srgbClr val="D76213"/>
              </a:buClr>
            </a:pPr>
            <a:endParaRPr lang="en-US" sz="2500" dirty="0"/>
          </a:p>
          <a:p>
            <a:pPr algn="just">
              <a:buClr>
                <a:srgbClr val="D76213"/>
              </a:buClr>
            </a:pPr>
            <a:r>
              <a:rPr lang="en-US" sz="2500" dirty="0"/>
              <a:t>An </a:t>
            </a:r>
            <a:r>
              <a:rPr lang="en-US" sz="2500" i="1" dirty="0">
                <a:solidFill>
                  <a:srgbClr val="CC0000"/>
                </a:solidFill>
              </a:rPr>
              <a:t>expression</a:t>
            </a:r>
            <a:r>
              <a:rPr lang="en-US" sz="2500" dirty="0"/>
              <a:t> represents a computation involving values, variables, and operators that taking them together, evaluates to a value.</a:t>
            </a:r>
          </a:p>
          <a:p>
            <a:pPr algn="just"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BCBC-B9AB-494C-A134-2CCF08F15C04}"/>
              </a:ext>
            </a:extLst>
          </p:cNvPr>
          <p:cNvSpPr txBox="1"/>
          <p:nvPr/>
        </p:nvSpPr>
        <p:spPr>
          <a:xfrm>
            <a:off x="2209800" y="4572000"/>
            <a:ext cx="4038600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Variable = expression;</a:t>
            </a:r>
          </a:p>
        </p:txBody>
      </p:sp>
    </p:spTree>
    <p:extLst>
      <p:ext uri="{BB962C8B-B14F-4D97-AF65-F5344CB8AC3E}">
        <p14:creationId xmlns:p14="http://schemas.microsoft.com/office/powerpoint/2010/main" val="2990754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9296400" cy="1143000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Assignment Statements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8100" y="1447800"/>
            <a:ext cx="9220200" cy="491288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b="1" dirty="0">
                <a:solidFill>
                  <a:srgbClr val="00B05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500" dirty="0">
                <a:cs typeface="Courier New" panose="02070309020205020404" pitchFamily="49" charset="0"/>
              </a:rPr>
              <a:t> count;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r>
              <a:rPr lang="en-US" altLang="en-US" sz="2500" dirty="0">
                <a:cs typeface="Courier New" panose="02070309020205020404" pitchFamily="49" charset="0"/>
              </a:rPr>
              <a:t>    count= 30;          		</a:t>
            </a:r>
            <a:r>
              <a:rPr lang="en-US" altLang="en-US" sz="2500" dirty="0">
                <a:solidFill>
                  <a:srgbClr val="D76213"/>
                </a:solidFill>
                <a:cs typeface="Courier New" panose="02070309020205020404" pitchFamily="49" charset="0"/>
              </a:rPr>
              <a:t>// Assign 30 to count;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endParaRPr lang="en-US" altLang="en-US" sz="2500" dirty="0">
              <a:solidFill>
                <a:srgbClr val="D76213"/>
              </a:solidFill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b="1" dirty="0">
                <a:solidFill>
                  <a:srgbClr val="00B050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sz="2500" dirty="0">
                <a:cs typeface="Courier New" panose="02070309020205020404" pitchFamily="49" charset="0"/>
              </a:rPr>
              <a:t> radius;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r>
              <a:rPr lang="en-US" altLang="en-US" sz="2500" dirty="0">
                <a:cs typeface="Courier New" panose="02070309020205020404" pitchFamily="49" charset="0"/>
              </a:rPr>
              <a:t>     radius = 1.5;   		</a:t>
            </a:r>
            <a:r>
              <a:rPr lang="en-US" altLang="en-US" sz="2500" dirty="0">
                <a:solidFill>
                  <a:srgbClr val="D76213"/>
                </a:solidFill>
                <a:cs typeface="Courier New" panose="02070309020205020404" pitchFamily="49" charset="0"/>
              </a:rPr>
              <a:t>// Assign 1.5 to radius;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endParaRPr lang="en-US" altLang="en-US" sz="2500" dirty="0">
              <a:solidFill>
                <a:srgbClr val="D76213"/>
              </a:solidFill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b="1" dirty="0">
                <a:solidFill>
                  <a:srgbClr val="00B050"/>
                </a:solidFill>
                <a:cs typeface="Courier New" panose="02070309020205020404" pitchFamily="49" charset="0"/>
              </a:rPr>
              <a:t>char</a:t>
            </a:r>
            <a:r>
              <a:rPr lang="en-US" altLang="en-US" sz="2500" dirty="0">
                <a:cs typeface="Courier New" panose="02070309020205020404" pitchFamily="49" charset="0"/>
              </a:rPr>
              <a:t> alpha;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r>
              <a:rPr lang="en-US" altLang="en-US" sz="2500" dirty="0">
                <a:cs typeface="Courier New" panose="02070309020205020404" pitchFamily="49" charset="0"/>
              </a:rPr>
              <a:t>    alpha = 'A';        		</a:t>
            </a:r>
            <a:r>
              <a:rPr lang="en-US" altLang="en-US" sz="2500" dirty="0">
                <a:solidFill>
                  <a:srgbClr val="D76213"/>
                </a:solidFill>
                <a:cs typeface="Courier New" panose="02070309020205020404" pitchFamily="49" charset="0"/>
              </a:rPr>
              <a:t>// Assign 'A' to alpha;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endParaRPr lang="en-US" altLang="en-US" sz="2500" dirty="0">
              <a:solidFill>
                <a:srgbClr val="D76213"/>
              </a:solidFill>
              <a:cs typeface="Courier New" panose="02070309020205020404" pitchFamily="49" charset="0"/>
            </a:endParaRP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93C50F-9857-4C02-B9CC-A1DF1F924712}"/>
                  </a:ext>
                </a:extLst>
              </p14:cNvPr>
              <p14:cNvContentPartPr/>
              <p14:nvPr/>
            </p14:nvContentPartPr>
            <p14:xfrm>
              <a:off x="7178400" y="1949400"/>
              <a:ext cx="1421640" cy="84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93C50F-9857-4C02-B9CC-A1DF1F924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9040" y="1940040"/>
                <a:ext cx="14403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3D4706-F876-A24B-0191-608ABC9B777B}"/>
                  </a:ext>
                </a:extLst>
              </p14:cNvPr>
              <p14:cNvContentPartPr/>
              <p14:nvPr/>
            </p14:nvContentPartPr>
            <p14:xfrm>
              <a:off x="7129440" y="3270600"/>
              <a:ext cx="1843200" cy="259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3D4706-F876-A24B-0191-608ABC9B7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0080" y="3261240"/>
                <a:ext cx="186192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020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75"/>
            <a:ext cx="9296400" cy="1143000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Assignment Statements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8100" y="1573064"/>
            <a:ext cx="9220200" cy="491288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500" dirty="0">
                <a:cs typeface="Courier New" panose="02070309020205020404" pitchFamily="49" charset="0"/>
              </a:rPr>
              <a:t> beta;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r>
              <a:rPr lang="en-US" altLang="en-US" sz="2500" dirty="0">
                <a:cs typeface="Courier New" panose="02070309020205020404" pitchFamily="49" charset="0"/>
              </a:rPr>
              <a:t>    beta = count + 2;          	</a:t>
            </a:r>
            <a:r>
              <a:rPr lang="en-US" altLang="en-US" sz="2500" dirty="0">
                <a:solidFill>
                  <a:srgbClr val="D76213"/>
                </a:solidFill>
                <a:cs typeface="Courier New" panose="02070309020205020404" pitchFamily="49" charset="0"/>
              </a:rPr>
              <a:t>// Assign addition of count and 2 to beta;</a:t>
            </a: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en-US" altLang="en-US" sz="25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500" dirty="0">
                <a:cs typeface="Courier New" panose="02070309020205020404" pitchFamily="49" charset="0"/>
              </a:rPr>
              <a:t> count;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r>
              <a:rPr lang="en-US" altLang="en-US" sz="2500" dirty="0">
                <a:cs typeface="Courier New" panose="02070309020205020404" pitchFamily="49" charset="0"/>
              </a:rPr>
              <a:t>    count = count + 1;          	</a:t>
            </a:r>
            <a:r>
              <a:rPr lang="en-US" altLang="en-US" sz="2500" dirty="0">
                <a:solidFill>
                  <a:srgbClr val="D76213"/>
                </a:solidFill>
                <a:cs typeface="Courier New" panose="02070309020205020404" pitchFamily="49" charset="0"/>
              </a:rPr>
              <a:t>// Assign addition of count and 1 to count;</a:t>
            </a: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en-US" altLang="en-US" sz="2500" dirty="0">
              <a:solidFill>
                <a:srgbClr val="D76213"/>
              </a:solidFill>
              <a:cs typeface="Courier New" panose="02070309020205020404" pitchFamily="49" charset="0"/>
            </a:endParaRP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BBDC41-8C09-4E3B-AACD-DAAC5D433312}"/>
                  </a:ext>
                </a:extLst>
              </p14:cNvPr>
              <p14:cNvContentPartPr/>
              <p14:nvPr/>
            </p14:nvContentPartPr>
            <p14:xfrm>
              <a:off x="7143480" y="4390560"/>
              <a:ext cx="1356480" cy="72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BBDC41-8C09-4E3B-AACD-DAAC5D433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4120" y="4381200"/>
                <a:ext cx="1375200" cy="7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137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75"/>
            <a:ext cx="9296400" cy="1143000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Assignment Statements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513898"/>
            <a:ext cx="9220200" cy="491288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dirty="0">
                <a:cs typeface="Courier New" panose="02070309020205020404" pitchFamily="49" charset="0"/>
              </a:rPr>
              <a:t>To assign a value to a variable, you must place the variable name to the left of the assignment operator.</a:t>
            </a: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en-US" altLang="en-US" sz="2500" dirty="0">
              <a:solidFill>
                <a:srgbClr val="D76213"/>
              </a:solidFill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en-US" altLang="en-US" sz="2500" dirty="0">
              <a:solidFill>
                <a:srgbClr val="D76213"/>
              </a:solidFill>
              <a:cs typeface="Courier New" panose="02070309020205020404" pitchFamily="49" charset="0"/>
            </a:endParaRP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3254756"/>
            <a:ext cx="1752600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 = x;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95800" y="2693797"/>
            <a:ext cx="3276600" cy="3030135"/>
            <a:chOff x="4800600" y="2913465"/>
            <a:chExt cx="2667000" cy="2590800"/>
          </a:xfrm>
        </p:grpSpPr>
        <p:sp>
          <p:nvSpPr>
            <p:cNvPr id="7" name="Explosion 2 6"/>
            <p:cNvSpPr/>
            <p:nvPr/>
          </p:nvSpPr>
          <p:spPr bwMode="auto">
            <a:xfrm>
              <a:off x="4800600" y="2913465"/>
              <a:ext cx="2667000" cy="2590800"/>
            </a:xfrm>
            <a:prstGeom prst="irregularSeal2">
              <a:avLst/>
            </a:prstGeom>
            <a:noFill/>
            <a:ln w="28575">
              <a:solidFill>
                <a:srgbClr val="FF0000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440629">
              <a:off x="5007842" y="3978348"/>
              <a:ext cx="1883765" cy="38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Not 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9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75"/>
            <a:ext cx="9296400" cy="1143000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Declaring and Initializing in One Step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6541" y="1539875"/>
            <a:ext cx="8710917" cy="49530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fr-FR" altLang="en-US" sz="25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int</a:t>
            </a:r>
            <a:r>
              <a:rPr lang="fr-FR" altLang="en-US" sz="2500" dirty="0">
                <a:cs typeface="Courier New" panose="02070309020205020404" pitchFamily="49" charset="0"/>
              </a:rPr>
              <a:t> count = 1;</a:t>
            </a:r>
          </a:p>
          <a:p>
            <a:pPr marL="0" indent="0">
              <a:spcBef>
                <a:spcPct val="50000"/>
              </a:spcBef>
              <a:buClr>
                <a:srgbClr val="D76213"/>
              </a:buClr>
              <a:buSzTx/>
              <a:buNone/>
            </a:pPr>
            <a:endParaRPr lang="fr-FR" altLang="en-US" sz="25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fr-FR" altLang="en-US" sz="2500" b="1" dirty="0">
                <a:solidFill>
                  <a:srgbClr val="00B050"/>
                </a:solidFill>
                <a:cs typeface="Courier New" panose="02070309020205020404" pitchFamily="49" charset="0"/>
              </a:rPr>
              <a:t>double</a:t>
            </a:r>
            <a:r>
              <a:rPr lang="fr-FR" altLang="en-US" sz="2500" dirty="0">
                <a:cs typeface="Courier New" panose="02070309020205020404" pitchFamily="49" charset="0"/>
              </a:rPr>
              <a:t> radius = 1.4;</a:t>
            </a: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fr-FR" altLang="en-US" sz="2500" dirty="0">
              <a:cs typeface="Courier New" panose="02070309020205020404" pitchFamily="49" charset="0"/>
            </a:endParaRP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5596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75"/>
            <a:ext cx="9296400" cy="1143000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Note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10917" cy="4953000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2500" dirty="0">
                <a:cs typeface="Courier New" panose="02070309020205020404" pitchFamily="49" charset="0"/>
              </a:rPr>
              <a:t>A variable must be declared before it can be assigned a value.</a:t>
            </a: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en-US" sz="2500" dirty="0">
              <a:cs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r>
              <a:rPr lang="en-US" sz="2500" dirty="0">
                <a:cs typeface="Courier New" panose="02070309020205020404" pitchFamily="49" charset="0"/>
              </a:rPr>
              <a:t>A variable declared in a method must be assigned a value before it can be used.</a:t>
            </a:r>
          </a:p>
          <a:p>
            <a:pPr>
              <a:spcBef>
                <a:spcPct val="50000"/>
              </a:spcBef>
              <a:buClr>
                <a:srgbClr val="D76213"/>
              </a:buClr>
              <a:buSzTx/>
              <a:buFont typeface="Wingdings" panose="05000000000000000000" pitchFamily="2" charset="2"/>
              <a:buChar char="v"/>
            </a:pPr>
            <a:endParaRPr lang="en-US" sz="2500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178191"/>
            <a:ext cx="5029200" cy="20159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ct val="50000"/>
              </a:spcBef>
              <a:buClr>
                <a:srgbClr val="D76213"/>
              </a:buClr>
              <a:buSzTx/>
              <a:buFont typeface="+mj-lt"/>
              <a:buAutoNum type="arabicPeriod"/>
            </a:pPr>
            <a:r>
              <a:rPr lang="en-US" sz="2500" dirty="0">
                <a:cs typeface="Courier New" panose="02070309020205020404" pitchFamily="49" charset="0"/>
              </a:rPr>
              <a:t>Declare the variable</a:t>
            </a:r>
          </a:p>
          <a:p>
            <a:pPr marL="914400" lvl="1" indent="-457200">
              <a:spcBef>
                <a:spcPct val="50000"/>
              </a:spcBef>
              <a:buClr>
                <a:srgbClr val="D76213"/>
              </a:buClr>
              <a:buSzTx/>
              <a:buFont typeface="+mj-lt"/>
              <a:buAutoNum type="arabicPeriod"/>
            </a:pPr>
            <a:r>
              <a:rPr lang="en-US" sz="2500" dirty="0">
                <a:cs typeface="Courier New" panose="02070309020205020404" pitchFamily="49" charset="0"/>
              </a:rPr>
              <a:t>Assign a value to the variable</a:t>
            </a:r>
          </a:p>
          <a:p>
            <a:pPr marL="914400" lvl="1" indent="-457200">
              <a:spcBef>
                <a:spcPct val="50000"/>
              </a:spcBef>
              <a:buClr>
                <a:srgbClr val="D76213"/>
              </a:buClr>
              <a:buSzTx/>
              <a:buFont typeface="+mj-lt"/>
              <a:buAutoNum type="arabicPeriod"/>
            </a:pPr>
            <a:r>
              <a:rPr lang="en-US" sz="2500" dirty="0">
                <a:cs typeface="Courier New" panose="02070309020205020404" pitchFamily="49" charset="0"/>
              </a:rPr>
              <a:t>Use the variable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49381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1583" y="-7620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686800" cy="4703444"/>
          </a:xfrm>
        </p:spPr>
        <p:txBody>
          <a:bodyPr/>
          <a:lstStyle/>
          <a:p>
            <a:pPr marL="0" indent="0" algn="just">
              <a:buClr>
                <a:srgbClr val="D76213"/>
              </a:buClr>
              <a:buNone/>
            </a:pPr>
            <a:r>
              <a:rPr lang="en-US" sz="2500" dirty="0"/>
              <a:t>int main()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04202" y="2181162"/>
            <a:ext cx="6277014" cy="413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v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Monotype Sorts" pitchFamily="2" charset="2"/>
              <a:buChar char="u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	   </a:t>
            </a:r>
            <a:r>
              <a:rPr lang="fr-FR" altLang="en-US" sz="2500" b="1" dirty="0">
                <a:solidFill>
                  <a:srgbClr val="00B050"/>
                </a:solidFill>
                <a:cs typeface="Courier New" panose="02070309020205020404" pitchFamily="49" charset="0"/>
              </a:rPr>
              <a:t>double</a:t>
            </a:r>
            <a:r>
              <a:rPr lang="fr-FR" altLang="en-US" sz="2500" dirty="0">
                <a:cs typeface="Courier New" panose="02070309020205020404" pitchFamily="49" charset="0"/>
              </a:rPr>
              <a:t> radius = 10.33;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5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     </a:t>
            </a:r>
            <a:r>
              <a:rPr lang="en-US" altLang="en-US" sz="2500" kern="0" dirty="0">
                <a:solidFill>
                  <a:srgbClr val="D76213"/>
                </a:solidFill>
              </a:rPr>
              <a:t>// Step 1: Read in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   // Step 2: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>
                <a:solidFill>
                  <a:srgbClr val="D76213"/>
                </a:solidFill>
              </a:rPr>
              <a:t>       // Step 3: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500" kern="0" dirty="0"/>
              <a:t>}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665217" y="3355810"/>
            <a:ext cx="1524000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D76213"/>
                </a:solidFill>
              </a:rPr>
              <a:t>10.33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454396" y="330141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radius</a:t>
            </a:r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0298BBE4-D51C-4404-A251-37D70295E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217" y="1570109"/>
            <a:ext cx="2158743" cy="1013645"/>
          </a:xfrm>
          <a:prstGeom prst="wedgeRoundRectCallout">
            <a:avLst>
              <a:gd name="adj1" fmla="val -32870"/>
              <a:gd name="adj2" fmla="val 12242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allocate memory for radius and value is assigned</a:t>
            </a:r>
          </a:p>
        </p:txBody>
      </p:sp>
    </p:spTree>
    <p:extLst>
      <p:ext uri="{BB962C8B-B14F-4D97-AF65-F5344CB8AC3E}">
        <p14:creationId xmlns:p14="http://schemas.microsoft.com/office/powerpoint/2010/main" val="17529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6678534-6405-496F-9DBF-BB32B2BCD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38200"/>
            <a:ext cx="8229600" cy="54134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 Initialization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47659809-BDEA-4938-9004-5A5422F0C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8"/>
            <a:ext cx="8229600" cy="4525963"/>
          </a:xfrm>
        </p:spPr>
        <p:txBody>
          <a:bodyPr/>
          <a:lstStyle/>
          <a:p>
            <a:pPr marL="525450" indent="-423852">
              <a:defRPr/>
            </a:pPr>
            <a:r>
              <a:rPr lang="en-US" altLang="en-US" sz="2800" dirty="0"/>
              <a:t>To initialize a variable means to assign it a value when it is defined: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length = 12;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pPr marL="525450" indent="-423852">
              <a:defRPr/>
            </a:pPr>
            <a:r>
              <a:rPr lang="en-US" altLang="en-US" sz="2800" dirty="0"/>
              <a:t>Can initialize some or all variables:</a:t>
            </a:r>
          </a:p>
          <a:p>
            <a:pPr lvl="1">
              <a:buClr>
                <a:schemeClr val="tx1"/>
              </a:buClr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length = 12, width = 5, area;</a:t>
            </a:r>
            <a:endParaRPr lang="en-US" altLang="en-US" u="sng" dirty="0"/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138443-4305-499E-B85D-677ADD57F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914400"/>
            <a:ext cx="8229600" cy="54134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 Initialization in Program 2-19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FED30433-7BF4-4357-AD0E-2A4BC52F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1763717"/>
            <a:ext cx="7867651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F9104B-9D8A-4CAE-B97E-0B430B049B9C}"/>
                  </a:ext>
                </a:extLst>
              </p14:cNvPr>
              <p14:cNvContentPartPr/>
              <p14:nvPr/>
            </p14:nvContentPartPr>
            <p14:xfrm>
              <a:off x="4131720" y="4019040"/>
              <a:ext cx="186480" cy="15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F9104B-9D8A-4CAE-B97E-0B430B04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2360" y="4009680"/>
                <a:ext cx="205200" cy="16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F67A615-C116-4984-84C9-8E57E1B13D0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0388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E08FCD6-C6F7-4ACF-BB2B-8936719DA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This produces one line of output: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"Programming is ";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"fun!";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6A8975D-6DD8-4C9F-A4EB-822EF942F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52" y="715827"/>
            <a:ext cx="8229600" cy="703265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Declaring Variables With the </a:t>
            </a:r>
            <a:r>
              <a:rPr lang="en-US" altLang="en-US" dirty="0"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auto</a:t>
            </a:r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4C0C-3DC6-44C5-BF66-0F8EBB3E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5450" indent="-423852">
              <a:defRPr/>
            </a:pPr>
            <a:r>
              <a:rPr lang="en-US" dirty="0"/>
              <a:t>C++ 11 introduces an alternative way to define variables,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key word and an initialization value. Here is an example: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 amount = 100;</a:t>
            </a:r>
          </a:p>
          <a:p>
            <a:pPr marL="0" indent="0">
              <a:buNone/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5450" indent="-423852">
              <a:defRPr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key word tells the compiler to determine the variable’s data type from the initialization value.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12.0;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latin typeface="Courier New" pitchFamily="-16" charset="0"/>
              </a:rPr>
              <a:t>'D'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459L;</a:t>
            </a: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BED7E04-A3B2-4965-9410-0BCD0886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2" y="3079751"/>
            <a:ext cx="2444751" cy="3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4536A593-B84B-4731-97F7-2469657CE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1" y="3232151"/>
            <a:ext cx="1085851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E490D988-5DDF-4589-9906-A7EE579A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2" y="4584700"/>
            <a:ext cx="2444751" cy="3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44BA9B9B-7CA3-473B-99DF-8E5A2CA19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1" y="4737100"/>
            <a:ext cx="1085851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0" name="Text Box 4">
            <a:extLst>
              <a:ext uri="{FF2B5EF4-FFF2-40B4-BE49-F238E27FC236}">
                <a16:creationId xmlns:a16="http://schemas.microsoft.com/office/drawing/2014/main" id="{CE591546-0830-417E-9082-0F1CC0B5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2" y="5132388"/>
            <a:ext cx="2444751" cy="3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18441" name="Line 5">
            <a:extLst>
              <a:ext uri="{FF2B5EF4-FFF2-40B4-BE49-F238E27FC236}">
                <a16:creationId xmlns:a16="http://schemas.microsoft.com/office/drawing/2014/main" id="{541F1B13-8A95-419A-B9D9-4305C3E3C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1" y="5284788"/>
            <a:ext cx="1619251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Text Box 4">
            <a:extLst>
              <a:ext uri="{FF2B5EF4-FFF2-40B4-BE49-F238E27FC236}">
                <a16:creationId xmlns:a16="http://schemas.microsoft.com/office/drawing/2014/main" id="{BBC6FBE6-6F7A-48D6-8233-2D4529F8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5689600"/>
            <a:ext cx="2444751" cy="3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</p:txBody>
      </p:sp>
      <p:sp>
        <p:nvSpPr>
          <p:cNvPr id="18443" name="Line 5">
            <a:extLst>
              <a:ext uri="{FF2B5EF4-FFF2-40B4-BE49-F238E27FC236}">
                <a16:creationId xmlns:a16="http://schemas.microsoft.com/office/drawing/2014/main" id="{0F89A366-C4F1-4FF6-9B0B-98664D4E7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0" y="5842000"/>
            <a:ext cx="1085851" cy="0"/>
          </a:xfrm>
          <a:prstGeom prst="line">
            <a:avLst/>
          </a:prstGeom>
          <a:noFill/>
          <a:ln w="25400">
            <a:solidFill>
              <a:srgbClr val="007F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1C661E-2DF2-4BA3-B851-D4F304C5353D}"/>
                  </a:ext>
                </a:extLst>
              </p14:cNvPr>
              <p14:cNvContentPartPr/>
              <p14:nvPr/>
            </p14:nvContentPartPr>
            <p14:xfrm>
              <a:off x="2868480" y="3257280"/>
              <a:ext cx="2219040" cy="250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1C661E-2DF2-4BA3-B851-D4F304C535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20" y="3247920"/>
                <a:ext cx="2237760" cy="252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E93E1041-F7B0-44B0-BB86-D63B954F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6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8045DE-8A7F-487D-9651-A97199F9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2.13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F50D9B-4F40-487B-965A-5C1DB2092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914400"/>
            <a:ext cx="8229600" cy="53340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Scope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6E72F52-85EE-4D2E-B81E-EDDE2ABB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686800" cy="4953000"/>
          </a:xfrm>
        </p:spPr>
        <p:txBody>
          <a:bodyPr/>
          <a:lstStyle/>
          <a:p>
            <a:pPr marL="525450" indent="-423852">
              <a:spcBef>
                <a:spcPct val="50000"/>
              </a:spcBef>
              <a:defRPr/>
            </a:pPr>
            <a:endParaRPr lang="en-US" altLang="en-US" sz="2800" dirty="0"/>
          </a:p>
          <a:p>
            <a:pPr marL="525450" indent="-423852">
              <a:spcBef>
                <a:spcPct val="50000"/>
              </a:spcBef>
              <a:defRPr/>
            </a:pPr>
            <a:r>
              <a:rPr lang="en-US" altLang="en-US" sz="2800" dirty="0"/>
              <a:t>The </a:t>
            </a:r>
            <a:r>
              <a:rPr lang="en-US" altLang="en-US" sz="2800" u="sng" dirty="0"/>
              <a:t>scope</a:t>
            </a:r>
            <a:r>
              <a:rPr lang="en-US" altLang="en-US" sz="2800" dirty="0"/>
              <a:t> of a variable: the part of the program in which the variable can be accessed</a:t>
            </a:r>
          </a:p>
          <a:p>
            <a:pPr marL="525450" indent="-423852">
              <a:spcBef>
                <a:spcPct val="50000"/>
              </a:spcBef>
              <a:defRPr/>
            </a:pPr>
            <a:endParaRPr lang="en-US" altLang="en-US" sz="2800" dirty="0"/>
          </a:p>
          <a:p>
            <a:pPr marL="525450" indent="-423852">
              <a:spcBef>
                <a:spcPct val="50000"/>
              </a:spcBef>
              <a:defRPr/>
            </a:pPr>
            <a:r>
              <a:rPr lang="en-US" altLang="en-US" sz="2800" dirty="0"/>
              <a:t>A variable cannot be used before it is defined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F983F33-7F1E-449C-85D6-0F56CA4E6D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8229600" cy="61754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 Out of Scope in Program 2-20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03BAFC88-AFF9-48A3-96C8-1576906F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092951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70C7CC0E-D396-44F4-9CC6-DCF819F8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6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Arithmetic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761E3-09CE-42AD-B8F5-6B20BD6C9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7C63921-B628-49B4-8126-2FA17BCCC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439" y="206378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04DE72ED-0B2B-45A9-8327-1A81BE767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50" indent="-423852">
              <a:spcBef>
                <a:spcPct val="30000"/>
              </a:spcBef>
              <a:defRPr/>
            </a:pPr>
            <a:r>
              <a:rPr lang="en-US" altLang="en-US" sz="2800" dirty="0"/>
              <a:t>Used for performing numeric calculations</a:t>
            </a:r>
          </a:p>
          <a:p>
            <a:pPr marL="525450" indent="-423852">
              <a:spcBef>
                <a:spcPct val="30000"/>
              </a:spcBef>
              <a:defRPr/>
            </a:pPr>
            <a:r>
              <a:rPr lang="en-US" altLang="en-US" sz="2800" dirty="0"/>
              <a:t>C++ has unary, binary, and ternary operators:</a:t>
            </a:r>
          </a:p>
          <a:p>
            <a:pPr marL="904852" lvl="1" indent="-388929">
              <a:spcBef>
                <a:spcPct val="30000"/>
              </a:spcBef>
              <a:defRPr/>
            </a:pPr>
            <a:r>
              <a:rPr lang="en-US" altLang="en-US" sz="2400" dirty="0"/>
              <a:t>unary (1 operand)	      </a:t>
            </a:r>
            <a:r>
              <a:rPr lang="en-US" altLang="en-US" sz="2400" dirty="0">
                <a:latin typeface="Courier New" panose="02070309020205020404" pitchFamily="49" charset="0"/>
              </a:rPr>
              <a:t>-5</a:t>
            </a:r>
          </a:p>
          <a:p>
            <a:pPr marL="904852" lvl="1" indent="-388929">
              <a:spcBef>
                <a:spcPct val="30000"/>
              </a:spcBef>
              <a:defRPr/>
            </a:pPr>
            <a:r>
              <a:rPr lang="en-US" altLang="en-US" sz="2400" dirty="0"/>
              <a:t>binary (2 operands)     </a:t>
            </a:r>
            <a:r>
              <a:rPr lang="en-US" altLang="en-US" sz="2400" dirty="0">
                <a:latin typeface="Courier New" panose="02070309020205020404" pitchFamily="49" charset="0"/>
              </a:rPr>
              <a:t>13 - 7</a:t>
            </a:r>
            <a:endParaRPr lang="en-US" altLang="en-US" sz="2400" dirty="0"/>
          </a:p>
          <a:p>
            <a:pPr marL="904852" lvl="1" indent="-388929">
              <a:spcBef>
                <a:spcPct val="30000"/>
              </a:spcBef>
              <a:defRPr/>
            </a:pPr>
            <a:r>
              <a:rPr lang="en-US" altLang="en-US" sz="2400" dirty="0"/>
              <a:t>ternary (3 operands) </a:t>
            </a:r>
            <a:r>
              <a:rPr lang="en-US" altLang="en-US" sz="2400" dirty="0">
                <a:latin typeface="Courier New" panose="02070309020205020404" pitchFamily="49" charset="0"/>
              </a:rPr>
              <a:t>exp1 ? exp2 : exp3</a:t>
            </a:r>
            <a:endParaRPr lang="en-US" altLang="en-US" sz="2400" dirty="0"/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AB6B1BA-C27C-4D64-B6C2-1DB987FEF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206378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Binary Arithmetic Operators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2E6A10AD-3E85-4F75-A696-953800E1C175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1725616"/>
          <a:ext cx="7848603" cy="41036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6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SYMBOL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OPERATION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 OF </a:t>
                      </a: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addition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+ 3;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subtraction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7 - 3;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multiplication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* 3;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division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/ 3;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modulus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7 % 3;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marL="86407" marR="86407" marT="43196" marB="4319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marL="86407" marR="86407" marT="43196" marB="4319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F4AC610-F271-482C-AF05-B36002702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439" y="206378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Arithmetic Operators in Program 2-21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54251A52-89D2-40A9-A6FC-A82A7F70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5101"/>
            <a:ext cx="5181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66B59A9-F867-4424-87BA-2C02A8935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330" y="838200"/>
            <a:ext cx="8229600" cy="550865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Sales Prediction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956B1285-C504-43BA-9D74-E7245C10F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582" indent="-153984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 East coast division of a company generates 58% of total sales. Write a program that will predict how much the east coast division will make if the company generates $8.6 million in sales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7B6EA5-F12E-40DB-8EFE-E188BA38143D}"/>
                  </a:ext>
                </a:extLst>
              </p14:cNvPr>
              <p14:cNvContentPartPr/>
              <p14:nvPr/>
            </p14:nvContentPartPr>
            <p14:xfrm>
              <a:off x="1972440" y="3583080"/>
              <a:ext cx="6183720" cy="110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7B6EA5-F12E-40DB-8EFE-E188BA381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3080" y="3573720"/>
                <a:ext cx="6202440" cy="112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Writing a Program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953000"/>
          </a:xfrm>
        </p:spPr>
        <p:txBody>
          <a:bodyPr/>
          <a:lstStyle/>
          <a:p>
            <a:pPr marL="0" indent="0">
              <a:buClr>
                <a:srgbClr val="D76213"/>
              </a:buClr>
              <a:buNone/>
            </a:pPr>
            <a:r>
              <a:rPr lang="en-US" sz="2500" b="1" u="sng" dirty="0">
                <a:solidFill>
                  <a:srgbClr val="FF0000"/>
                </a:solidFill>
              </a:rPr>
              <a:t>Step 1: Designing An Algorithm</a:t>
            </a:r>
          </a:p>
          <a:p>
            <a:pPr algn="just">
              <a:buClr>
                <a:srgbClr val="D76213"/>
              </a:buClr>
            </a:pPr>
            <a:endParaRPr lang="en-US" sz="2500" dirty="0">
              <a:solidFill>
                <a:srgbClr val="FF0000"/>
              </a:solidFill>
            </a:endParaRPr>
          </a:p>
          <a:p>
            <a:pPr algn="just">
              <a:buClr>
                <a:srgbClr val="D76213"/>
              </a:buClr>
            </a:pPr>
            <a:r>
              <a:rPr lang="en-US" sz="2500" dirty="0"/>
              <a:t>The algorithm for calculating the sales of  East coast division: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Read in percentage of sales generated by the East Coast.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Read in the predicted amount of sales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Calculate and store the sales prediction for the East Coast sales division by using formula </a:t>
            </a:r>
            <a:r>
              <a:rPr lang="en-US" sz="2300" dirty="0" err="1"/>
              <a:t>eastCoastSales</a:t>
            </a:r>
            <a:r>
              <a:rPr lang="en-US" sz="2300" dirty="0"/>
              <a:t>=</a:t>
            </a:r>
            <a:r>
              <a:rPr lang="en-US" sz="2300" dirty="0" err="1"/>
              <a:t>YearlySalesPredicition</a:t>
            </a:r>
            <a:r>
              <a:rPr lang="en-US" sz="2300" dirty="0"/>
              <a:t> * </a:t>
            </a:r>
            <a:r>
              <a:rPr lang="en-US" sz="2300" dirty="0" err="1"/>
              <a:t>eastCoastPercentage</a:t>
            </a:r>
            <a:endParaRPr lang="en-US" sz="23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Display the result.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940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9025C8E-7E5C-4041-9A84-72845880EBE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0388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endl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Manipulator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74909BB-1731-4DA1-87C6-51EA6B0EF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63" indent="-423863">
              <a:defRPr/>
            </a:pPr>
            <a:r>
              <a:rPr lang="en-US" altLang="en-US" sz="2800" dirty="0"/>
              <a:t>You can use the </a:t>
            </a:r>
            <a:r>
              <a:rPr lang="en-US" altLang="en-US" sz="2800" b="1" dirty="0" err="1">
                <a:solidFill>
                  <a:srgbClr val="007FA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dirty="0"/>
              <a:t> manipulator to start a new line of output. This will produce two lines of output:</a:t>
            </a: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"Programming is" &lt;&lt; </a:t>
            </a:r>
            <a:r>
              <a:rPr lang="en-US" altLang="en-US" sz="2800" dirty="0" err="1">
                <a:latin typeface="Courier New" panose="02070309020205020404" pitchFamily="49" charset="0"/>
              </a:rPr>
              <a:t>endl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"fun!";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70E2BF8-11F1-4EB2-ACD1-BEE791D10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Sales Tax – Inclass1</a:t>
            </a: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41B9B2B9-6F5D-4B2D-BC0C-44B53E5C9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a program that will compute the total sales tax on a $95 purchase. The state sales tax is 4% and county sales tax is 2%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70F6CD-A769-4EB9-A585-C2A34E89B838}"/>
                  </a:ext>
                </a:extLst>
              </p14:cNvPr>
              <p14:cNvContentPartPr/>
              <p14:nvPr/>
            </p14:nvContentPartPr>
            <p14:xfrm>
              <a:off x="3275895" y="5459510"/>
              <a:ext cx="446400" cy="57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70F6CD-A769-4EB9-A585-C2A34E89B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895" y="5450870"/>
                <a:ext cx="464040" cy="58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Writing a Program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81600"/>
          </a:xfrm>
        </p:spPr>
        <p:txBody>
          <a:bodyPr/>
          <a:lstStyle/>
          <a:p>
            <a:pPr marL="0" indent="0">
              <a:buClr>
                <a:srgbClr val="D76213"/>
              </a:buClr>
              <a:buNone/>
            </a:pPr>
            <a:r>
              <a:rPr lang="en-US" sz="2500" b="1" u="sng" dirty="0">
                <a:solidFill>
                  <a:srgbClr val="FF0000"/>
                </a:solidFill>
              </a:rPr>
              <a:t>Step 1: Designing An Algorithm</a:t>
            </a:r>
            <a:endParaRPr lang="en-US" sz="2500" dirty="0">
              <a:solidFill>
                <a:srgbClr val="FF0000"/>
              </a:solidFill>
            </a:endParaRPr>
          </a:p>
          <a:p>
            <a:pPr algn="just">
              <a:buClr>
                <a:srgbClr val="D76213"/>
              </a:buClr>
            </a:pPr>
            <a:r>
              <a:rPr lang="en-US" sz="2500" dirty="0"/>
              <a:t>The algorithm </a:t>
            </a:r>
            <a:r>
              <a:rPr lang="en-US" sz="2500" dirty="0">
                <a:latin typeface="+mj-lt"/>
              </a:rPr>
              <a:t>to write a  </a:t>
            </a:r>
            <a:r>
              <a:rPr lang="en-US" altLang="en-US" sz="250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program that will compute the total sales tax on a $95 purchase </a:t>
            </a:r>
            <a:r>
              <a:rPr lang="en-US" sz="2500" dirty="0">
                <a:latin typeface="+mj-lt"/>
              </a:rPr>
              <a:t>: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Read in state sales tax and county sales tax into constants.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 Store the purchase amount.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Calculate and store the amount of state sales tax by </a:t>
            </a:r>
            <a:r>
              <a:rPr lang="en-US" sz="2500" dirty="0" err="1"/>
              <a:t>stateSalesTax</a:t>
            </a:r>
            <a:r>
              <a:rPr lang="en-US" sz="2500" dirty="0"/>
              <a:t> = purchase * STATE_SALES_TAX;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Calculate and store the amount of county sales tax by </a:t>
            </a:r>
            <a:r>
              <a:rPr lang="en-US" sz="2500" dirty="0" err="1"/>
              <a:t>countySalesTax</a:t>
            </a:r>
            <a:r>
              <a:rPr lang="en-US" sz="2500" dirty="0"/>
              <a:t> = purchase * COUNTY_SALES_TAX;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 Calculate and store the total amount of sales tax by </a:t>
            </a:r>
            <a:r>
              <a:rPr lang="en-US" sz="2500" dirty="0" err="1"/>
              <a:t>totalSalesTax</a:t>
            </a:r>
            <a:r>
              <a:rPr lang="en-US" sz="2500" dirty="0"/>
              <a:t> = </a:t>
            </a:r>
            <a:r>
              <a:rPr lang="en-US" sz="2500" dirty="0" err="1"/>
              <a:t>stateSalesTax</a:t>
            </a:r>
            <a:r>
              <a:rPr lang="en-US" sz="2500" dirty="0"/>
              <a:t> + </a:t>
            </a:r>
            <a:r>
              <a:rPr lang="en-US" sz="2500" dirty="0" err="1"/>
              <a:t>countySalesTax</a:t>
            </a:r>
            <a:r>
              <a:rPr lang="en-US" sz="2500" dirty="0"/>
              <a:t>;.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7905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DDD5-82FE-4FFA-9A2D-3D3711BF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97C5-5E82-4543-ADD4-8B77A0E9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calculates the amount of pay that will  be contributed to a retirement plan if 5%, 7%, or 10%  of monthly pay of $6000 is withheld.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2.22</a:t>
            </a:r>
          </a:p>
        </p:txBody>
      </p:sp>
    </p:spTree>
    <p:extLst>
      <p:ext uri="{BB962C8B-B14F-4D97-AF65-F5344CB8AC3E}">
        <p14:creationId xmlns:p14="http://schemas.microsoft.com/office/powerpoint/2010/main" val="4214781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A319-4336-4B13-B547-F285F289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E7DC-47B0-43EF-A5F6-3351410C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calculates the sale price of an item  that is regularly priced at $59.95, with a 20 percent discount subtracted.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2.23</a:t>
            </a:r>
          </a:p>
        </p:txBody>
      </p:sp>
    </p:spTree>
    <p:extLst>
      <p:ext uri="{BB962C8B-B14F-4D97-AF65-F5344CB8AC3E}">
        <p14:creationId xmlns:p14="http://schemas.microsoft.com/office/powerpoint/2010/main" val="618111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244E86E-CD17-4FA3-8E3D-5E6FC9FFD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160367" cy="703263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600" b="1" i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Division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231CC143-4667-43AF-B754-DAFF701D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3213"/>
            <a:ext cx="8229600" cy="4525962"/>
          </a:xfrm>
        </p:spPr>
        <p:txBody>
          <a:bodyPr/>
          <a:lstStyle/>
          <a:p>
            <a:pPr marL="565150" eaLnBrk="1" hangingPunct="1"/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Division can be tricky.</a:t>
            </a:r>
          </a:p>
          <a:p>
            <a:pPr marL="1085832" lvl="1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7FA3"/>
                </a:solidFill>
                <a:cs typeface="Arial" panose="020B0604020202020204" pitchFamily="34" charset="0"/>
                <a:sym typeface="Arial" panose="020B0604020202020204" pitchFamily="34" charset="0"/>
              </a:rPr>
              <a:t>In a C++ program, what is the value of 1/2?</a:t>
            </a:r>
          </a:p>
          <a:p>
            <a:pPr marL="1085832" lvl="1" indent="-342900" eaLnBrk="1" hangingPunct="1"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07FA3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65150" eaLnBrk="1" hangingPunct="1"/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You might think the answer is 0.5…But, that’s wrong.</a:t>
            </a:r>
          </a:p>
          <a:p>
            <a:pPr marL="565150" eaLnBrk="1" hangingPunct="1"/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The answer is simply 0.</a:t>
            </a:r>
          </a:p>
          <a:p>
            <a:pPr marL="565150" eaLnBrk="1" hangingPunct="1"/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65150" eaLnBrk="1" hangingPunct="1"/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Integer division will truncate any decimal remainder.</a:t>
            </a:r>
          </a:p>
        </p:txBody>
      </p:sp>
    </p:spTree>
    <p:extLst>
      <p:ext uri="{BB962C8B-B14F-4D97-AF65-F5344CB8AC3E}">
        <p14:creationId xmlns:p14="http://schemas.microsoft.com/office/powerpoint/2010/main" val="20339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1999"/>
            <a:ext cx="9296400" cy="685800"/>
          </a:xfrm>
        </p:spPr>
        <p:txBody>
          <a:bodyPr/>
          <a:lstStyle/>
          <a:p>
            <a:r>
              <a:rPr kumimoji="0" lang="en-US" sz="3600" b="1" i="0" kern="1200" dirty="0">
                <a:solidFill>
                  <a:srgbClr val="000000"/>
                </a:solidFill>
              </a:rPr>
              <a:t>Integer Division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1909459" y="6400800"/>
            <a:ext cx="5276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Liang, Introduction to Java Programming, 11th Edition, (c) 2018 Pearson Education, Inc.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30362"/>
            <a:ext cx="8686800" cy="4953000"/>
          </a:xfrm>
        </p:spPr>
        <p:txBody>
          <a:bodyPr/>
          <a:lstStyle/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5 / 2 yields an integer 2.</a:t>
            </a:r>
          </a:p>
          <a:p>
            <a:pPr marL="0" indent="0">
              <a:buClr>
                <a:srgbClr val="D76213"/>
              </a:buClr>
              <a:buNone/>
            </a:pPr>
            <a:endParaRPr lang="en-US" sz="2500" dirty="0"/>
          </a:p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5.0 / 2 yields a double value 2.5.</a:t>
            </a:r>
          </a:p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sz="2500" dirty="0"/>
              <a:t>5 / 2.0 yields a double value 2.5</a:t>
            </a:r>
          </a:p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r>
              <a:rPr lang="en-US" altLang="en-US" sz="2800" dirty="0"/>
              <a:t>5 % 2 yields 1 (the remainder of the division)</a:t>
            </a:r>
            <a:endParaRPr lang="en-US" sz="2500" dirty="0"/>
          </a:p>
          <a:p>
            <a:pPr>
              <a:buClr>
                <a:srgbClr val="D76213"/>
              </a:buClr>
              <a:buFont typeface="Wingdings" panose="05000000000000000000" pitchFamily="2" charset="2"/>
              <a:buChar char="v"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150AE-CDD3-409F-A818-35D7D0A2F05C}"/>
                  </a:ext>
                </a:extLst>
              </p14:cNvPr>
              <p14:cNvContentPartPr/>
              <p14:nvPr/>
            </p14:nvContentPartPr>
            <p14:xfrm>
              <a:off x="660960" y="2557080"/>
              <a:ext cx="1028880" cy="147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150AE-CDD3-409F-A818-35D7D0A2F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2547720"/>
                <a:ext cx="1047600" cy="149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6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262C685-A4C7-40F7-B5E9-86FAC5EC2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38200"/>
            <a:ext cx="8229600" cy="56832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Closer Look at the 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Operator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735AE84-1FF2-4CF4-A70B-C184809BC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36714"/>
            <a:ext cx="8229600" cy="4525963"/>
          </a:xfrm>
        </p:spPr>
        <p:txBody>
          <a:bodyPr/>
          <a:lstStyle/>
          <a:p>
            <a:pPr marL="525450" indent="-423852">
              <a:lnSpc>
                <a:spcPct val="90000"/>
              </a:lnSpc>
              <a:buSzTx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50" indent="-423852">
              <a:lnSpc>
                <a:spcPct val="90000"/>
              </a:lnSpc>
              <a:buSzTx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/ (division) operator performs integer division if both operands are integers</a:t>
            </a:r>
          </a:p>
          <a:p>
            <a:pPr marL="457188" lvl="1" indent="0">
              <a:lnSpc>
                <a:spcPct val="90000"/>
              </a:lnSpc>
              <a:buSz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&lt;&lt; 13 / 5;    // displays 2</a:t>
            </a:r>
          </a:p>
          <a:p>
            <a:pPr marL="457188" lvl="1" indent="0">
              <a:lnSpc>
                <a:spcPct val="90000"/>
              </a:lnSpc>
              <a:buSz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&lt;&lt; 91 / 7;    // displays 13</a:t>
            </a:r>
          </a:p>
          <a:p>
            <a:pPr marL="457188" lvl="1" indent="0">
              <a:lnSpc>
                <a:spcPct val="90000"/>
              </a:lnSpc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188" lvl="1" indent="0">
              <a:lnSpc>
                <a:spcPct val="90000"/>
              </a:lnSpc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25450" indent="-423852">
              <a:lnSpc>
                <a:spcPct val="90000"/>
              </a:lnSpc>
              <a:buSzTx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If either operand is floating point, the result is floating point</a:t>
            </a:r>
          </a:p>
          <a:p>
            <a:pPr marL="457188" lvl="1" indent="0">
              <a:lnSpc>
                <a:spcPct val="90000"/>
              </a:lnSpc>
              <a:buSz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&lt;&lt; 13 / 5.0;  // displays 2.6</a:t>
            </a:r>
          </a:p>
          <a:p>
            <a:pPr marL="457188" lvl="1" indent="0">
              <a:lnSpc>
                <a:spcPct val="90000"/>
              </a:lnSpc>
              <a:buSz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&lt;&lt; 91.0 / 7;  // displays 13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404A515-1D87-4C65-82C4-A1A9A289C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8229600" cy="64452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Closer Look at the 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%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Operator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445E50D3-924B-4275-BB32-54FF15398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50" indent="-423852">
              <a:spcBef>
                <a:spcPct val="40000"/>
              </a:spcBef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%</a:t>
            </a:r>
            <a:r>
              <a:rPr lang="en-US" altLang="en-US" sz="2800" dirty="0"/>
              <a:t> (modulus) operator computes the remainder resulting from integer division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13 % 5;   // displays 3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spcBef>
                <a:spcPct val="40000"/>
              </a:spcBef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25450" indent="-423852">
              <a:spcBef>
                <a:spcPct val="40000"/>
              </a:spcBef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%</a:t>
            </a:r>
            <a:r>
              <a:rPr lang="en-US" altLang="en-US" sz="2800" dirty="0"/>
              <a:t> requires integers for both operands</a:t>
            </a:r>
          </a:p>
          <a:p>
            <a:pPr marL="101598" indent="0">
              <a:spcBef>
                <a:spcPct val="40000"/>
              </a:spcBef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13 % 5.0; // error</a:t>
            </a:r>
          </a:p>
          <a:p>
            <a:pPr marL="101598" indent="0">
              <a:spcBef>
                <a:spcPct val="40000"/>
              </a:spcBef>
              <a:buNone/>
              <a:defRPr/>
            </a:pPr>
            <a:endParaRPr lang="en-US" altLang="en-US" sz="2800" dirty="0"/>
          </a:p>
          <a:p>
            <a:pPr marL="525450" indent="-423852">
              <a:spcBef>
                <a:spcPct val="40000"/>
              </a:spcBef>
              <a:defRPr/>
            </a:pPr>
            <a:r>
              <a:rPr lang="en-US" altLang="en-US" sz="2800" dirty="0" err="1">
                <a:solidFill>
                  <a:srgbClr val="FF0000"/>
                </a:solidFill>
              </a:rPr>
              <a:t>divisionExamples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>
              <a:spcBef>
                <a:spcPct val="40000"/>
              </a:spcBef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669E9A25-6623-401C-A8AB-7EBA36F36267}" type="slidenum">
              <a:rPr lang="en-US"/>
              <a:pPr/>
              <a:t>88</a:t>
            </a:fld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94688" cy="4572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400"/>
              </a:spcBef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Normally, the division 17 / 3 would produce a result of 5.67.  This corresponds to a result (quotient) of 5 and a remainder of 2.</a:t>
            </a:r>
          </a:p>
          <a:p>
            <a:pPr lvl="1">
              <a:spcBef>
                <a:spcPts val="600"/>
              </a:spcBef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Reminder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In integer division, the remainder is discarded.</a:t>
            </a:r>
          </a:p>
          <a:p>
            <a:pPr>
              <a:spcBef>
                <a:spcPts val="1400"/>
              </a:spcBef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modulus operator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(%) is a binary operator that returns the remainder after an integer division.  </a:t>
            </a:r>
          </a:p>
          <a:p>
            <a:pPr>
              <a:spcBef>
                <a:spcPts val="1400"/>
              </a:spcBef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spcBef>
                <a:spcPts val="14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17 % 3;  // x contains 2</a:t>
            </a:r>
          </a:p>
          <a:p>
            <a:pPr lvl="1">
              <a:spcBef>
                <a:spcPts val="14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23 % 4;  // x contains 3</a:t>
            </a:r>
          </a:p>
          <a:p>
            <a:pPr>
              <a:spcBef>
                <a:spcPts val="1400"/>
              </a:spcBef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How could you use this operator to determine if a number is even or odd?</a:t>
            </a:r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8600" y="772109"/>
            <a:ext cx="8686799" cy="55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400" b="1" kern="0" dirty="0">
                <a:latin typeface="Times New Roman" pitchFamily="18" charset="0"/>
                <a:ea typeface="+mj-ea"/>
                <a:cs typeface="Times New Roman" pitchFamily="18" charset="0"/>
              </a:rPr>
              <a:t>THE PARTS OF A C++ PROGRAM -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Modulus Operator</a:t>
            </a:r>
            <a:b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800" b="1" u="sng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9B9792-2CB5-42EA-B7D4-E08DA9BB3D56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>
          <a:xfrm>
            <a:off x="417254" y="838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 at the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>
          <a:xfrm>
            <a:off x="452605" y="1582737"/>
            <a:ext cx="8229600" cy="5257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are taking a smaller number modulo a larger number?  For example, let’s say we want to calculate 5 % 13. </a:t>
            </a:r>
          </a:p>
          <a:p>
            <a:pPr lvl="1">
              <a:spcBef>
                <a:spcPct val="40000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is 0: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/ 13 = 0, since 5 is smaller than 13</a:t>
            </a:r>
          </a:p>
          <a:p>
            <a:pPr lvl="1">
              <a:spcBef>
                <a:spcPct val="40000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is always the smaller number: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5 % 13 = 5, since that is the remainder after integer division. </a:t>
            </a:r>
          </a:p>
          <a:p>
            <a:pPr lvl="1">
              <a:spcBef>
                <a:spcPct val="40000"/>
              </a:spcBef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taking a smaller number modulo a larger number, the quotient will be 0, but the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is always the smaller number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02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23FA1D-C9D1-4840-B836-5B64933BA14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7418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1A6502-466E-414D-887A-3CF0283366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60388" y="233363"/>
            <a:ext cx="8229600" cy="10969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endl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Manipulator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042F82-A502-4EFF-AE56-4DFB9A01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735138"/>
            <a:ext cx="7315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cout &lt;&lt; "Programming is" &lt;&lt; endl;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cout &lt;&lt; "fun!";</a:t>
            </a:r>
          </a:p>
        </p:txBody>
      </p:sp>
      <p:pic>
        <p:nvPicPr>
          <p:cNvPr id="16388" name="Picture 3" descr="Monitor 18">
            <a:extLst>
              <a:ext uri="{FF2B5EF4-FFF2-40B4-BE49-F238E27FC236}">
                <a16:creationId xmlns:a16="http://schemas.microsoft.com/office/drawing/2014/main" id="{15DAA65E-CBB7-44CD-879B-178D76E8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">
            <a:extLst>
              <a:ext uri="{FF2B5EF4-FFF2-40B4-BE49-F238E27FC236}">
                <a16:creationId xmlns:a16="http://schemas.microsoft.com/office/drawing/2014/main" id="{501A5FAC-4145-4E16-90C2-060D519A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8481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7CA6AB-9C9F-421E-BD7F-97468598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559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 i="0" dirty="0"/>
              <a:t>Remainder or Modulus Operator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D38482B-B291-48BF-A001-E854FA644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990724"/>
            <a:ext cx="8686800" cy="395286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en-US" sz="26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600" dirty="0"/>
              <a:t>Remainder is very useful in programming.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6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600" dirty="0"/>
              <a:t> For example, an even number % 2 is always 0 and an odd number % 2 is always 1.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6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600" dirty="0"/>
              <a:t>So you can use this property to determine whether a number is even or odd. </a:t>
            </a:r>
            <a:endParaRPr lang="en-US" altLang="en-US" sz="2800" dirty="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36CCDBF7-0530-4939-9BAF-B9CFEF411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DF4940-788A-4E62-A035-95CB1AFBDAB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altLang="en-US" sz="1400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843A40B-5B9A-4DED-A6D5-2D19D8F7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AE42ADD1-1D6A-401B-9E36-97FBCC29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18470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7CA6AB-9C9F-421E-BD7F-97468598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367" y="691356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 i="0" dirty="0"/>
              <a:t>Remainder Operator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D38482B-B291-48BF-A001-E854FA644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2876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en-US" sz="26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Suppose today is Saturday and it is 6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day in the week and you, and your friends are going to meet in 10 days. What day is in 10 days?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You can find that day is Tuesday using the following expression</a:t>
            </a:r>
            <a:r>
              <a:rPr lang="en-US" altLang="en-US" sz="2800" dirty="0"/>
              <a:t>: 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36CCDBF7-0530-4939-9BAF-B9CFEF411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DF4940-788A-4E62-A035-95CB1AFBDAB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en-US" sz="1400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843A40B-5B9A-4DED-A6D5-2D19D8F7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AE42ADD1-1D6A-401B-9E36-97FBCC29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0487" name="Object 6">
            <a:extLst>
              <a:ext uri="{FF2B5EF4-FFF2-40B4-BE49-F238E27FC236}">
                <a16:creationId xmlns:a16="http://schemas.microsoft.com/office/drawing/2014/main" id="{0B1CE2EF-B331-451F-9F30-A63CF4F6C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8" y="4351338"/>
          <a:ext cx="805973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758840" imgH="1092240" progId="Word.Picture.8">
                  <p:embed/>
                </p:oleObj>
              </mc:Choice>
              <mc:Fallback>
                <p:oleObj name="Picture" r:id="rId2" imgW="4758840" imgH="1092240" progId="Word.Picture.8">
                  <p:embed/>
                  <p:pic>
                    <p:nvPicPr>
                      <p:cNvPr id="20487" name="Object 6">
                        <a:extLst>
                          <a:ext uri="{FF2B5EF4-FFF2-40B4-BE49-F238E27FC236}">
                            <a16:creationId xmlns:a16="http://schemas.microsoft.com/office/drawing/2014/main" id="{0B1CE2EF-B331-451F-9F30-A63CF4F6C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4351338"/>
                        <a:ext cx="805973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05FE09-05FE-4C10-BFD4-BF56D90B842E}"/>
                  </a:ext>
                </a:extLst>
              </p14:cNvPr>
              <p14:cNvContentPartPr/>
              <p14:nvPr/>
            </p14:nvContentPartPr>
            <p14:xfrm>
              <a:off x="3174735" y="5193470"/>
              <a:ext cx="295560" cy="30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05FE09-05FE-4C10-BFD4-BF56D90B84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5735" y="5184830"/>
                <a:ext cx="31320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749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762000"/>
            <a:ext cx="9296400" cy="685800"/>
          </a:xfrm>
        </p:spPr>
        <p:txBody>
          <a:bodyPr/>
          <a:lstStyle/>
          <a:p>
            <a:pPr marL="0" indent="0">
              <a:buClr>
                <a:srgbClr val="D76213"/>
              </a:buClr>
              <a:buNone/>
            </a:pPr>
            <a:r>
              <a:rPr lang="en-US" b="1" i="0" dirty="0">
                <a:solidFill>
                  <a:schemeClr val="tx1"/>
                </a:solidFill>
              </a:rPr>
              <a:t>Swapping the Digits in an Integer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1909459" y="6400800"/>
            <a:ext cx="5276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Liang, Introduction to Java Programming, 11th Edition, (c) 2018 Pearson Education, Inc. All rights reserved.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4483" y="1673426"/>
            <a:ext cx="8686800" cy="4953000"/>
          </a:xfrm>
        </p:spPr>
        <p:txBody>
          <a:bodyPr/>
          <a:lstStyle/>
          <a:p>
            <a:pPr algn="just">
              <a:buClr>
                <a:srgbClr val="D76213"/>
              </a:buClr>
            </a:pPr>
            <a:endParaRPr lang="en-US" sz="2500" b="1" u="sng" dirty="0">
              <a:solidFill>
                <a:srgbClr val="FF0000"/>
              </a:solidFill>
            </a:endParaRP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9649" y="2635723"/>
            <a:ext cx="8686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v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Monotype Sorts" pitchFamily="2" charset="2"/>
              <a:buChar char="u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ct val="0"/>
              </a:spcBef>
              <a:buFont typeface="Monotype Sorts"/>
              <a:buNone/>
            </a:pPr>
            <a:r>
              <a:rPr lang="en-US" altLang="en-US" kern="0" dirty="0">
                <a:solidFill>
                  <a:srgbClr val="00B050"/>
                </a:solidFill>
              </a:rPr>
              <a:t>Write a program that reads a two digit integer and swap its digits to create a new integer. For example, if an integer is 65, after swapping it becomes 56. </a:t>
            </a:r>
          </a:p>
          <a:p>
            <a:pPr marL="0" indent="0" algn="just">
              <a:spcBef>
                <a:spcPct val="0"/>
              </a:spcBef>
              <a:buFont typeface="Monotype Sorts"/>
              <a:buNone/>
            </a:pPr>
            <a:endParaRPr lang="en-US" altLang="en-US" kern="0" dirty="0">
              <a:solidFill>
                <a:srgbClr val="00B050"/>
              </a:solidFill>
            </a:endParaRPr>
          </a:p>
          <a:p>
            <a:pPr marL="0" indent="0" algn="just">
              <a:spcBef>
                <a:spcPct val="0"/>
              </a:spcBef>
              <a:buFont typeface="Monotype Sorts"/>
              <a:buNone/>
            </a:pPr>
            <a:endParaRPr lang="en-US" altLang="en-US" kern="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673401"/>
            <a:ext cx="6705600" cy="86177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Hint: 65 % 10 = 5 and 65 / 10 = 6</a:t>
            </a:r>
          </a:p>
          <a:p>
            <a:pPr algn="ctr">
              <a:spcBef>
                <a:spcPct val="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5*10 + 6 = 56</a:t>
            </a:r>
          </a:p>
        </p:txBody>
      </p:sp>
    </p:spTree>
    <p:extLst>
      <p:ext uri="{BB962C8B-B14F-4D97-AF65-F5344CB8AC3E}">
        <p14:creationId xmlns:p14="http://schemas.microsoft.com/office/powerpoint/2010/main" val="30518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Writing a Program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953000"/>
          </a:xfrm>
        </p:spPr>
        <p:txBody>
          <a:bodyPr/>
          <a:lstStyle/>
          <a:p>
            <a:pPr marL="0" indent="0">
              <a:buClr>
                <a:srgbClr val="D76213"/>
              </a:buClr>
              <a:buNone/>
            </a:pPr>
            <a:r>
              <a:rPr lang="en-US" sz="2500" b="1" u="sng" dirty="0">
                <a:solidFill>
                  <a:srgbClr val="FF0000"/>
                </a:solidFill>
              </a:rPr>
              <a:t>Step 1: Designing An Algorithm</a:t>
            </a:r>
          </a:p>
          <a:p>
            <a:pPr algn="just">
              <a:buClr>
                <a:srgbClr val="D76213"/>
              </a:buClr>
            </a:pPr>
            <a:endParaRPr lang="en-US" sz="2500" dirty="0">
              <a:solidFill>
                <a:srgbClr val="FF0000"/>
              </a:solidFill>
            </a:endParaRPr>
          </a:p>
          <a:p>
            <a:pPr algn="just">
              <a:buClr>
                <a:srgbClr val="D76213"/>
              </a:buClr>
            </a:pPr>
            <a:r>
              <a:rPr lang="en-US" sz="2500" dirty="0"/>
              <a:t>The algorithm </a:t>
            </a:r>
            <a:r>
              <a:rPr lang="en-US" sz="2500" dirty="0">
                <a:latin typeface="+mj-lt"/>
              </a:rPr>
              <a:t>to </a:t>
            </a:r>
            <a:r>
              <a:rPr lang="en-US" altLang="en-US" sz="250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swap the digits in a  two digit number</a:t>
            </a:r>
            <a:r>
              <a:rPr lang="en-US" sz="2500" dirty="0">
                <a:latin typeface="+mj-lt"/>
              </a:rPr>
              <a:t>: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Read in </a:t>
            </a:r>
            <a:r>
              <a:rPr lang="en-US" altLang="en-US" sz="25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number</a:t>
            </a:r>
            <a:r>
              <a:rPr lang="en-US" sz="2500" dirty="0"/>
              <a:t>.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Compute the units and tens digits by using divison and modulo operators d1 = num/10, d2 = num %10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Now compute swapped number as d2*10 + d1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500" dirty="0"/>
              <a:t>Display the result.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24809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4374-430F-4403-8DF7-A2F394D6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1AB4-B544-407D-8A41-4298D46E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 program to extract the rightmost digit of a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2.24</a:t>
            </a:r>
          </a:p>
        </p:txBody>
      </p:sp>
    </p:spTree>
    <p:extLst>
      <p:ext uri="{BB962C8B-B14F-4D97-AF65-F5344CB8AC3E}">
        <p14:creationId xmlns:p14="http://schemas.microsoft.com/office/powerpoint/2010/main" val="23300474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6D349B1C-197E-42EA-AD9C-760B498C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6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86EF0-40F9-4F50-96D6-14FE7023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DAB863B-D977-4520-A639-5BF099EF8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38200"/>
            <a:ext cx="8229600" cy="55404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Comments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6B6E7A37-99E9-4DCA-8E50-DE73C35E8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3"/>
          </a:xfrm>
        </p:spPr>
        <p:txBody>
          <a:bodyPr/>
          <a:lstStyle/>
          <a:p>
            <a:pPr marL="525450" indent="-423852">
              <a:defRPr/>
            </a:pPr>
            <a:r>
              <a:rPr lang="en-US" altLang="en-US" sz="2800" dirty="0"/>
              <a:t>Used to document parts of the program</a:t>
            </a:r>
          </a:p>
          <a:p>
            <a:pPr marL="525450" indent="-423852">
              <a:defRPr/>
            </a:pPr>
            <a:endParaRPr lang="en-US" altLang="en-US" sz="2800" dirty="0"/>
          </a:p>
          <a:p>
            <a:pPr marL="525450" indent="-423852">
              <a:defRPr/>
            </a:pPr>
            <a:r>
              <a:rPr lang="en-US" altLang="en-US" sz="2800" dirty="0"/>
              <a:t>Intended for persons reading the source code of the program:</a:t>
            </a:r>
          </a:p>
          <a:p>
            <a:pPr marL="904852" lvl="1" indent="-388929">
              <a:defRPr/>
            </a:pPr>
            <a:r>
              <a:rPr lang="en-US" altLang="en-US" sz="2400" dirty="0"/>
              <a:t>Indicate the purpose of the program</a:t>
            </a:r>
          </a:p>
          <a:p>
            <a:pPr marL="904852" lvl="1" indent="-388929">
              <a:defRPr/>
            </a:pPr>
            <a:r>
              <a:rPr lang="en-US" altLang="en-US" sz="2400" dirty="0"/>
              <a:t>Describe the use of variables</a:t>
            </a:r>
          </a:p>
          <a:p>
            <a:pPr marL="904852" lvl="1" indent="-388929">
              <a:defRPr/>
            </a:pPr>
            <a:r>
              <a:rPr lang="en-US" altLang="en-US" sz="2400" dirty="0"/>
              <a:t>Explain complex sections of code</a:t>
            </a:r>
          </a:p>
          <a:p>
            <a:pPr marL="904852" lvl="1" indent="-388929">
              <a:defRPr/>
            </a:pPr>
            <a:endParaRPr lang="en-US" altLang="en-US" sz="2400" dirty="0"/>
          </a:p>
          <a:p>
            <a:pPr marL="525450" indent="-423852">
              <a:defRPr/>
            </a:pPr>
            <a:r>
              <a:rPr lang="en-US" altLang="en-US" sz="2800" dirty="0"/>
              <a:t>Are ignored by the compiler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128BF8B-C47C-4A78-92A0-989477DED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8229600" cy="69374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Single-Line Comments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FCBB958-61BF-490B-9EA8-77B5CB687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458200" cy="4525963"/>
          </a:xfrm>
        </p:spPr>
        <p:txBody>
          <a:bodyPr/>
          <a:lstStyle/>
          <a:p>
            <a:pPr marL="525450" indent="-423852">
              <a:defRPr/>
            </a:pPr>
            <a:r>
              <a:rPr lang="en-US" altLang="en-US" sz="2800" dirty="0"/>
              <a:t>Begin with </a:t>
            </a:r>
            <a:r>
              <a:rPr lang="en-US" altLang="en-US" sz="2800" dirty="0">
                <a:latin typeface="Courier New" panose="02070309020205020404" pitchFamily="49" charset="0"/>
              </a:rPr>
              <a:t>//</a:t>
            </a:r>
            <a:r>
              <a:rPr lang="en-US" altLang="en-US" sz="2800" dirty="0"/>
              <a:t> through to the end of line:</a:t>
            </a:r>
          </a:p>
          <a:p>
            <a:pPr marL="101598" indent="0">
              <a:buNone/>
              <a:defRPr/>
            </a:pPr>
            <a:endParaRPr lang="en-US" altLang="en-US" sz="2800" dirty="0"/>
          </a:p>
          <a:p>
            <a:pPr lvl="1" indent="-217483"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length = 12; // length in inches</a:t>
            </a:r>
          </a:p>
          <a:p>
            <a:pPr lvl="1" indent="-217483"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width = 15;  // width in inches</a:t>
            </a:r>
          </a:p>
          <a:p>
            <a:pPr lvl="1" indent="-217483"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area;        // calculated area</a:t>
            </a:r>
          </a:p>
          <a:p>
            <a:pPr lvl="1"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indent="-217483"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// calculate rectangle area</a:t>
            </a:r>
          </a:p>
          <a:p>
            <a:pPr lvl="1" indent="-217483"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area = length * width; 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4AEE39C-3C33-4214-955C-34FA84B5B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8229600" cy="617541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Multi-Line Comments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579AF796-47CC-428C-9049-6415C110C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5450" indent="-423852">
              <a:defRPr/>
            </a:pPr>
            <a:r>
              <a:rPr lang="en-US" altLang="en-US" sz="2800" dirty="0"/>
              <a:t>Begin with </a:t>
            </a:r>
            <a:r>
              <a:rPr lang="en-US" altLang="en-US" sz="2800" dirty="0">
                <a:latin typeface="Courier New" panose="02070309020205020404" pitchFamily="49" charset="0"/>
              </a:rPr>
              <a:t>/*</a:t>
            </a:r>
            <a:r>
              <a:rPr lang="en-US" altLang="en-US" sz="2800" dirty="0"/>
              <a:t>, end with </a:t>
            </a:r>
            <a:r>
              <a:rPr lang="en-US" altLang="en-US" sz="2800" dirty="0">
                <a:latin typeface="Courier New" panose="02070309020205020404" pitchFamily="49" charset="0"/>
              </a:rPr>
              <a:t>*/</a:t>
            </a:r>
          </a:p>
          <a:p>
            <a:pPr marL="525450" indent="-423852">
              <a:defRPr/>
            </a:pPr>
            <a:endParaRPr lang="en-US" altLang="en-US" sz="2800" dirty="0"/>
          </a:p>
          <a:p>
            <a:pPr marL="525450" indent="-423852">
              <a:defRPr/>
            </a:pPr>
            <a:r>
              <a:rPr lang="en-US" altLang="en-US" sz="2800" dirty="0"/>
              <a:t>Can span multiple lines:</a:t>
            </a:r>
          </a:p>
          <a:p>
            <a:pPr lvl="1">
              <a:buClr>
                <a:srgbClr val="3333CC"/>
              </a:buClr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this is a multi-line</a:t>
            </a:r>
          </a:p>
          <a:p>
            <a:pPr lvl="1">
              <a:buClr>
                <a:srgbClr val="3333CC"/>
              </a:buClr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comment</a:t>
            </a:r>
          </a:p>
          <a:p>
            <a:pPr lvl="1">
              <a:buClr>
                <a:srgbClr val="3333CC"/>
              </a:buClr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*/</a:t>
            </a:r>
          </a:p>
          <a:p>
            <a:pPr lvl="1">
              <a:buClr>
                <a:srgbClr val="3333CC"/>
              </a:buClr>
              <a:buFontTx/>
              <a:buNone/>
              <a:defRPr/>
            </a:pPr>
            <a:endParaRPr lang="en-US" altLang="en-US" dirty="0"/>
          </a:p>
          <a:p>
            <a:pPr marL="525450" indent="-423852">
              <a:defRPr/>
            </a:pPr>
            <a:r>
              <a:rPr lang="en-US" altLang="en-US" sz="2800" dirty="0"/>
              <a:t>Can begin and end on the same line:</a:t>
            </a:r>
          </a:p>
          <a:p>
            <a:pPr lvl="1">
              <a:buClr>
                <a:srgbClr val="3333CC"/>
              </a:buClr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area;   /* calculated area */</a:t>
            </a:r>
          </a:p>
          <a:p>
            <a:pPr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58631365-5EFD-4A63-85A9-75F6E423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6"/>
            <a:ext cx="8229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1047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184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127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  <a:buClr>
                <a:srgbClr val="007FA3"/>
              </a:buClr>
            </a:pPr>
            <a:r>
              <a:rPr lang="en-US" altLang="en-US" sz="3600">
                <a:solidFill>
                  <a:srgbClr val="000000"/>
                </a:solidFill>
                <a:sym typeface="Arial" panose="020B0604020202020204" pitchFamily="34" charset="0"/>
              </a:rPr>
              <a:t>Named Constants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A1583-DACD-48D2-AB1B-3D8D710D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29441</TotalTime>
  <Words>3891</Words>
  <Application>Microsoft Office PowerPoint</Application>
  <PresentationFormat>On-screen Show (4:3)</PresentationFormat>
  <Paragraphs>798</Paragraphs>
  <Slides>105</Slides>
  <Notes>17</Notes>
  <HiddenSlides>0</HiddenSlides>
  <MMClips>0</MMClips>
  <ScaleCrop>false</ScaleCrop>
  <HeadingPairs>
    <vt:vector size="10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  <vt:variant>
        <vt:lpstr>Custom Shows</vt:lpstr>
      </vt:variant>
      <vt:variant>
        <vt:i4>1</vt:i4>
      </vt:variant>
    </vt:vector>
  </HeadingPairs>
  <TitlesOfParts>
    <vt:vector size="119" baseType="lpstr">
      <vt:lpstr>Arial</vt:lpstr>
      <vt:lpstr>Calibri</vt:lpstr>
      <vt:lpstr>Calibri Light</vt:lpstr>
      <vt:lpstr>Courier New</vt:lpstr>
      <vt:lpstr>Mathematica1</vt:lpstr>
      <vt:lpstr>Monotype Sorts</vt:lpstr>
      <vt:lpstr>Symbol</vt:lpstr>
      <vt:lpstr>Times</vt:lpstr>
      <vt:lpstr>Times New Roman</vt:lpstr>
      <vt:lpstr>Wingdings</vt:lpstr>
      <vt:lpstr>Default Design</vt:lpstr>
      <vt:lpstr>Custom Design</vt:lpstr>
      <vt:lpstr>Picture</vt:lpstr>
      <vt:lpstr>PowerPoint Presentation</vt:lpstr>
      <vt:lpstr>The Parts of a C++ Program</vt:lpstr>
      <vt:lpstr>Special Characters</vt:lpstr>
      <vt:lpstr>PowerPoint Presentation</vt:lpstr>
      <vt:lpstr>The cout Object</vt:lpstr>
      <vt:lpstr>The cout Object</vt:lpstr>
      <vt:lpstr>The cout Object</vt:lpstr>
      <vt:lpstr>The endl Manipulator</vt:lpstr>
      <vt:lpstr>The endl Manipulator</vt:lpstr>
      <vt:lpstr>The endl Manipulator</vt:lpstr>
      <vt:lpstr>The \n Escape Sequence</vt:lpstr>
      <vt:lpstr>The \n Escape Sequence</vt:lpstr>
      <vt:lpstr>PowerPoint Presentation</vt:lpstr>
      <vt:lpstr>The #include Directive</vt:lpstr>
      <vt:lpstr>PowerPoint Presentation</vt:lpstr>
      <vt:lpstr>Variables and Literals</vt:lpstr>
      <vt:lpstr>Variable Definition in Program 2-7</vt:lpstr>
      <vt:lpstr>Literals</vt:lpstr>
      <vt:lpstr>Integer Literal in Program 2-9</vt:lpstr>
      <vt:lpstr>String Literals in Program 2-9</vt:lpstr>
      <vt:lpstr>PowerPoint Presentation</vt:lpstr>
      <vt:lpstr>Identifiers</vt:lpstr>
      <vt:lpstr>C++ Key Words</vt:lpstr>
      <vt:lpstr>Variable Names</vt:lpstr>
      <vt:lpstr>Identifier Rules</vt:lpstr>
      <vt:lpstr>Valid and Invalid Identifiers</vt:lpstr>
      <vt:lpstr>Valid and Invalid Identifiers</vt:lpstr>
      <vt:lpstr>PowerPoint Presentation</vt:lpstr>
      <vt:lpstr>Integer Data Types</vt:lpstr>
      <vt:lpstr>Defining Variables</vt:lpstr>
      <vt:lpstr>Integer Types in Program 2-10</vt:lpstr>
      <vt:lpstr>Integer Literals</vt:lpstr>
      <vt:lpstr>Integer Literals in Program 2-10</vt:lpstr>
      <vt:lpstr>Integer Literals</vt:lpstr>
      <vt:lpstr>PowerPoint Presentation</vt:lpstr>
      <vt:lpstr>The char Data Type</vt:lpstr>
      <vt:lpstr>Character Literals</vt:lpstr>
      <vt:lpstr>Character Literals in Program 2-14</vt:lpstr>
      <vt:lpstr>Character Strings</vt:lpstr>
      <vt:lpstr>PowerPoint Presentation</vt:lpstr>
      <vt:lpstr>The C++ string Class</vt:lpstr>
      <vt:lpstr>The string class in Program 2-15</vt:lpstr>
      <vt:lpstr>PowerPoint Presentation</vt:lpstr>
      <vt:lpstr>Floating-Point Data Types</vt:lpstr>
      <vt:lpstr>Floating-Point Data Types</vt:lpstr>
      <vt:lpstr>Floating-Point Literals</vt:lpstr>
      <vt:lpstr>Floating-Point Data Types in Program 2-16</vt:lpstr>
      <vt:lpstr>PowerPoint Presentation</vt:lpstr>
      <vt:lpstr>The bool Data Type</vt:lpstr>
      <vt:lpstr>Boolean Variables in Program 2-17</vt:lpstr>
      <vt:lpstr>PowerPoint Presentation</vt:lpstr>
      <vt:lpstr>Determining the Size of a Data Type</vt:lpstr>
      <vt:lpstr>PowerPoint Presentation</vt:lpstr>
      <vt:lpstr>Variables</vt:lpstr>
      <vt:lpstr>Variable Names</vt:lpstr>
      <vt:lpstr>Variables</vt:lpstr>
      <vt:lpstr>Variables</vt:lpstr>
      <vt:lpstr>Declaring Variables</vt:lpstr>
      <vt:lpstr>Declaring Variables</vt:lpstr>
      <vt:lpstr>Declaring Variables</vt:lpstr>
      <vt:lpstr>Assignment Statements</vt:lpstr>
      <vt:lpstr>Assignment Statements</vt:lpstr>
      <vt:lpstr>Assignment Statements</vt:lpstr>
      <vt:lpstr>Assignment Statements</vt:lpstr>
      <vt:lpstr>Declaring and Initializing in One Step</vt:lpstr>
      <vt:lpstr>Note</vt:lpstr>
      <vt:lpstr>Variables</vt:lpstr>
      <vt:lpstr>Variable Initialization</vt:lpstr>
      <vt:lpstr>Variable Initialization in Program 2-19</vt:lpstr>
      <vt:lpstr>Declaring Variables With the auto Key Word</vt:lpstr>
      <vt:lpstr>PowerPoint Presentation</vt:lpstr>
      <vt:lpstr>Scope</vt:lpstr>
      <vt:lpstr>Variable Out of Scope in Program 2-20</vt:lpstr>
      <vt:lpstr>PowerPoint Presentation</vt:lpstr>
      <vt:lpstr>Arithmetic Operators</vt:lpstr>
      <vt:lpstr>Binary Arithmetic Operators</vt:lpstr>
      <vt:lpstr>Arithmetic Operators in Program 2-21</vt:lpstr>
      <vt:lpstr>Sales Prediction</vt:lpstr>
      <vt:lpstr>Writing a Program</vt:lpstr>
      <vt:lpstr> Sales Tax – Inclass1</vt:lpstr>
      <vt:lpstr>Writing a Program</vt:lpstr>
      <vt:lpstr>Retirement Plan</vt:lpstr>
      <vt:lpstr>Sale Price</vt:lpstr>
      <vt:lpstr>Integer Division</vt:lpstr>
      <vt:lpstr>Integer Division</vt:lpstr>
      <vt:lpstr>A Closer Look at the / Operator</vt:lpstr>
      <vt:lpstr>A Closer Look at the % Operator</vt:lpstr>
      <vt:lpstr>THE PARTS OF A C++ PROGRAM - Modulus Operator </vt:lpstr>
      <vt:lpstr>A Closer Look at the % Operator</vt:lpstr>
      <vt:lpstr>Remainder or Modulus Operator</vt:lpstr>
      <vt:lpstr>Remainder Operator</vt:lpstr>
      <vt:lpstr>Swapping the Digits in an Integer</vt:lpstr>
      <vt:lpstr>Writing a Program</vt:lpstr>
      <vt:lpstr>Last digit</vt:lpstr>
      <vt:lpstr>PowerPoint Presentation</vt:lpstr>
      <vt:lpstr>Comments</vt:lpstr>
      <vt:lpstr>Single-Line Comments</vt:lpstr>
      <vt:lpstr>Multi-Line Comments</vt:lpstr>
      <vt:lpstr>PowerPoint Presentation</vt:lpstr>
      <vt:lpstr>Named Constants</vt:lpstr>
      <vt:lpstr>Named Constants</vt:lpstr>
      <vt:lpstr>Named Constants</vt:lpstr>
      <vt:lpstr>Named Constants in Program 2-28</vt:lpstr>
      <vt:lpstr>PowerPoint Presentation</vt:lpstr>
      <vt:lpstr>Programming Style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Srimathi Srinivasan</cp:lastModifiedBy>
  <cp:revision>961</cp:revision>
  <cp:lastPrinted>1998-02-24T16:19:51Z</cp:lastPrinted>
  <dcterms:created xsi:type="dcterms:W3CDTF">1995-06-10T17:31:50Z</dcterms:created>
  <dcterms:modified xsi:type="dcterms:W3CDTF">2022-09-01T14:30:00Z</dcterms:modified>
</cp:coreProperties>
</file>