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5" r:id="rId10"/>
    <p:sldId id="264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3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4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75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8743-A2B2-4F72-BE9D-7F729C988EB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DE3EDE-E3D6-490D-BA48-3BDFE902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9E846-A0CC-47ED-B179-8532EF30FE00}"/>
              </a:ext>
            </a:extLst>
          </p:cNvPr>
          <p:cNvSpPr txBox="1"/>
          <p:nvPr/>
        </p:nvSpPr>
        <p:spPr>
          <a:xfrm>
            <a:off x="2068497" y="1873189"/>
            <a:ext cx="6868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38280-50EF-4071-BF47-F73469A0DFD3}"/>
              </a:ext>
            </a:extLst>
          </p:cNvPr>
          <p:cNvSpPr txBox="1"/>
          <p:nvPr/>
        </p:nvSpPr>
        <p:spPr>
          <a:xfrm>
            <a:off x="6027939" y="5544104"/>
            <a:ext cx="30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Trịnh Ngọc Huỳnh 20020054</a:t>
            </a:r>
          </a:p>
        </p:txBody>
      </p:sp>
    </p:spTree>
    <p:extLst>
      <p:ext uri="{BB962C8B-B14F-4D97-AF65-F5344CB8AC3E}">
        <p14:creationId xmlns:p14="http://schemas.microsoft.com/office/powerpoint/2010/main" val="32420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1DFB0-C7BF-4042-9380-AC4C256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8" y="437733"/>
            <a:ext cx="8966437" cy="57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2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C3F519-783C-4EA1-9B2A-3CF8E7CD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4" y="404997"/>
            <a:ext cx="90106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2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6AEC7-F72F-4AB6-9A27-8D32CD89EDE1}"/>
              </a:ext>
            </a:extLst>
          </p:cNvPr>
          <p:cNvSpPr txBox="1"/>
          <p:nvPr/>
        </p:nvSpPr>
        <p:spPr>
          <a:xfrm>
            <a:off x="1207363" y="2721114"/>
            <a:ext cx="8023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D47B-7D80-484A-83E8-BB75E64F757E}"/>
              </a:ext>
            </a:extLst>
          </p:cNvPr>
          <p:cNvSpPr txBox="1"/>
          <p:nvPr/>
        </p:nvSpPr>
        <p:spPr>
          <a:xfrm>
            <a:off x="365760" y="1045796"/>
            <a:ext cx="80484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</a:t>
            </a:r>
          </a:p>
          <a:p>
            <a:r>
              <a:rPr lang="en-US" dirty="0"/>
              <a:t>	</a:t>
            </a:r>
          </a:p>
          <a:p>
            <a:pPr algn="l"/>
            <a:r>
              <a:rPr lang="vi-VN" b="0" i="0" dirty="0">
                <a:solidFill>
                  <a:srgbClr val="24292F"/>
                </a:solidFill>
                <a:effectLst/>
                <a:latin typeface="-apple-system"/>
              </a:rPr>
              <a:t>Bộ dữ liệu về Balance-Scale gồm 4 thuộc tính và 3 nhãn L(Left), R(Right), B(Balance).</a:t>
            </a:r>
          </a:p>
          <a:p>
            <a:pPr algn="l"/>
            <a:r>
              <a:rPr lang="vi-VN" b="0" i="0" dirty="0">
                <a:solidFill>
                  <a:srgbClr val="24292F"/>
                </a:solidFill>
                <a:effectLst/>
                <a:latin typeface="-apple-system"/>
              </a:rPr>
              <a:t>File train.txt có 439 bản ghi dùng để build decision tree.</a:t>
            </a:r>
          </a:p>
          <a:p>
            <a:pPr algn="l"/>
            <a:r>
              <a:rPr lang="vi-VN" b="0" i="0" dirty="0">
                <a:solidFill>
                  <a:srgbClr val="24292F"/>
                </a:solidFill>
                <a:effectLst/>
                <a:latin typeface="-apple-system"/>
              </a:rPr>
              <a:t>File valid.txt có 93 bản ghi dùng để test decision.tree.</a:t>
            </a:r>
          </a:p>
          <a:p>
            <a:pPr algn="l"/>
            <a:endParaRPr lang="vi-VN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6C3BD-3157-4A12-A4AF-BA33D38A9B11}"/>
              </a:ext>
            </a:extLst>
          </p:cNvPr>
          <p:cNvSpPr txBox="1"/>
          <p:nvPr/>
        </p:nvSpPr>
        <p:spPr>
          <a:xfrm>
            <a:off x="365760" y="3226881"/>
            <a:ext cx="10325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</a:p>
          <a:p>
            <a:pPr algn="l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Với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train.txt ta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sẽ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xây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decision tree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test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thử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trên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valid. Test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cuối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cùng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thầy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test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lại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bằng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của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thầy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Print tree: in ra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cây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quyết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định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 Depth: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Giá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trị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maxDepth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chọn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thông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qua Hyperparameter search.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 Size: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Giá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trị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minSize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chọn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thông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qua Hyperparameter search.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Accuracy of train: accuracy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khi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dự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đoán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chính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train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đã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xây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cây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Accuracy of valid: accuracy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khi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test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thử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trên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valid.</a:t>
            </a:r>
          </a:p>
          <a:p>
            <a:pPr algn="l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confusionMatrix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Bảng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3x3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với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cột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dự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doán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Cột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true label,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hàng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predict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8D6B2-0F13-4265-B5C7-20C98B2A3185}"/>
              </a:ext>
            </a:extLst>
          </p:cNvPr>
          <p:cNvSpPr txBox="1"/>
          <p:nvPr/>
        </p:nvSpPr>
        <p:spPr>
          <a:xfrm>
            <a:off x="1463040" y="142646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87D22-9812-4D6E-91D2-0B3E9BCE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1111067"/>
            <a:ext cx="5715000" cy="100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8605B-69E9-4BD2-8BD7-E39B43E46719}"/>
              </a:ext>
            </a:extLst>
          </p:cNvPr>
          <p:cNvSpPr txBox="1"/>
          <p:nvPr/>
        </p:nvSpPr>
        <p:spPr>
          <a:xfrm>
            <a:off x="2173965" y="2880360"/>
            <a:ext cx="5375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  <a:p>
            <a:endParaRPr lang="en-US" dirty="0"/>
          </a:p>
          <a:p>
            <a:r>
              <a:rPr lang="en-US" dirty="0"/>
              <a:t>p(j/t)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data </a:t>
            </a:r>
            <a:r>
              <a:rPr lang="en-US" dirty="0" err="1"/>
              <a:t>có</a:t>
            </a:r>
            <a:r>
              <a:rPr lang="en-US" dirty="0"/>
              <a:t> label </a:t>
            </a:r>
            <a:r>
              <a:rPr lang="en-US" dirty="0" err="1"/>
              <a:t>là</a:t>
            </a:r>
            <a:r>
              <a:rPr lang="en-US" dirty="0"/>
              <a:t> j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du: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40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15 </a:t>
            </a:r>
            <a:r>
              <a:rPr lang="en-US" dirty="0" err="1"/>
              <a:t>nữ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25 </a:t>
            </a:r>
            <a:r>
              <a:rPr lang="en-US" dirty="0" err="1"/>
              <a:t>nam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Extropy = -(3/8)*log2 (3/8) – (5/8) * log2 (5/8)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F01D6-BAD5-4195-9393-6389DCB6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" y="1051750"/>
            <a:ext cx="94297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DDD12-1314-4185-AD64-EA17B7ED68AD}"/>
              </a:ext>
            </a:extLst>
          </p:cNvPr>
          <p:cNvSpPr txBox="1"/>
          <p:nvPr/>
        </p:nvSpPr>
        <p:spPr>
          <a:xfrm>
            <a:off x="1307592" y="3429000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Entropy(p) 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Node cha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B80F1-02FF-4E44-8028-C162C05E2D1A}"/>
              </a:ext>
            </a:extLst>
          </p:cNvPr>
          <p:cNvSpPr txBox="1"/>
          <p:nvPr/>
        </p:nvSpPr>
        <p:spPr>
          <a:xfrm>
            <a:off x="1307592" y="4370832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Ni/N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data </a:t>
            </a:r>
            <a:r>
              <a:rPr lang="en-US" dirty="0" err="1"/>
              <a:t>của</a:t>
            </a:r>
            <a:r>
              <a:rPr lang="en-US" dirty="0"/>
              <a:t> Node con so </a:t>
            </a:r>
            <a:r>
              <a:rPr lang="en-US" dirty="0" err="1"/>
              <a:t>với</a:t>
            </a:r>
            <a:r>
              <a:rPr lang="en-US" dirty="0"/>
              <a:t> Node cha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5E8FB-7387-4131-B4A9-61A8CE95E270}"/>
              </a:ext>
            </a:extLst>
          </p:cNvPr>
          <p:cNvSpPr txBox="1"/>
          <p:nvPr/>
        </p:nvSpPr>
        <p:spPr>
          <a:xfrm>
            <a:off x="1435608" y="5257800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Entropy(</a:t>
            </a:r>
            <a:r>
              <a:rPr lang="en-US" dirty="0" err="1"/>
              <a:t>i</a:t>
            </a:r>
            <a:r>
              <a:rPr lang="en-US" dirty="0"/>
              <a:t>) 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</a:t>
            </a:r>
          </a:p>
        </p:txBody>
      </p:sp>
    </p:spTree>
    <p:extLst>
      <p:ext uri="{BB962C8B-B14F-4D97-AF65-F5344CB8AC3E}">
        <p14:creationId xmlns:p14="http://schemas.microsoft.com/office/powerpoint/2010/main" val="15665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CE5EE4-9398-4332-B36B-B2E889D5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5" y="1145590"/>
            <a:ext cx="857250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F025-89D5-48C1-9784-A4BF4D0A6D6A}"/>
              </a:ext>
            </a:extLst>
          </p:cNvPr>
          <p:cNvSpPr txBox="1"/>
          <p:nvPr/>
        </p:nvSpPr>
        <p:spPr>
          <a:xfrm>
            <a:off x="2565646" y="4563122"/>
            <a:ext cx="547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data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27067-7618-47DB-8E0E-D7EFC5F473D5}"/>
              </a:ext>
            </a:extLst>
          </p:cNvPr>
          <p:cNvSpPr txBox="1"/>
          <p:nvPr/>
        </p:nvSpPr>
        <p:spPr>
          <a:xfrm>
            <a:off x="2485747" y="5766954"/>
            <a:ext cx="417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CROSS VALIDATION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35486-A522-46A7-87CD-531CAEA4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" y="271272"/>
            <a:ext cx="90011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BA9E2C-C142-4805-92AC-7BB789D0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1" y="390618"/>
            <a:ext cx="8832735" cy="587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DEF81E-5E8F-440B-8628-600A3931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5" y="292916"/>
            <a:ext cx="9535789" cy="61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76926A-83C8-4669-8B3A-08C917E1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0" y="441018"/>
            <a:ext cx="8785339" cy="57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2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311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Trịnh Ngọc</dc:creator>
  <cp:lastModifiedBy>Huỳnh Trịnh Ngọc</cp:lastModifiedBy>
  <cp:revision>4</cp:revision>
  <dcterms:created xsi:type="dcterms:W3CDTF">2021-12-08T14:57:48Z</dcterms:created>
  <dcterms:modified xsi:type="dcterms:W3CDTF">2021-12-09T13:40:41Z</dcterms:modified>
</cp:coreProperties>
</file>