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7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46F1-FA53-438C-B816-445A1F7C4A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509A1-46EA-4B77-B621-AA8A7775A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8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14310" t="26929" r="6317" b="15441"/>
          <a:stretch/>
        </p:blipFill>
        <p:spPr>
          <a:xfrm>
            <a:off x="89602" y="1363578"/>
            <a:ext cx="11921501" cy="421578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-86615" y="9363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02691" y="81928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Spruce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874709" y="884976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096437" y="600378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Exeggutor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826306" y="81126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Mango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104377" y="59566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Vileplume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3122447" y="601084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Chanterelle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42321" y="73993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Oddish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4754180" y="713839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Tangela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4341277" y="8072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Shrimp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3803212" y="77552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Shiitake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932390" y="87939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5298625" y="75195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Goldfish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7440083" y="868112"/>
            <a:ext cx="72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Turtle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447084" y="887765"/>
            <a:ext cx="69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8339787" y="75516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Doduo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6773905" y="655714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Poliwag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8824825" y="733876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Parakeet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943780" y="865483"/>
            <a:ext cx="73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Snake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9464233" y="866958"/>
            <a:ext cx="7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Horse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0318188" y="708261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(Pikachu)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0680051" y="563798"/>
            <a:ext cx="13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Chimpanzee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11421816" y="79924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9941320" y="83771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3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Timm</dc:creator>
  <cp:lastModifiedBy>L Timm</cp:lastModifiedBy>
  <cp:revision>5</cp:revision>
  <dcterms:created xsi:type="dcterms:W3CDTF">2017-02-21T23:42:21Z</dcterms:created>
  <dcterms:modified xsi:type="dcterms:W3CDTF">2017-03-02T23:00:30Z</dcterms:modified>
</cp:coreProperties>
</file>