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64" r:id="rId4"/>
    <p:sldId id="257" r:id="rId5"/>
    <p:sldId id="266" r:id="rId6"/>
    <p:sldId id="259" r:id="rId7"/>
    <p:sldId id="260" r:id="rId8"/>
    <p:sldId id="261" r:id="rId9"/>
    <p:sldId id="262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1"/>
    <p:restoredTop sz="96018"/>
  </p:normalViewPr>
  <p:slideViewPr>
    <p:cSldViewPr snapToGrid="0" snapToObjects="1">
      <p:cViewPr varScale="1">
        <p:scale>
          <a:sx n="83" d="100"/>
          <a:sy n="83" d="100"/>
        </p:scale>
        <p:origin x="208" y="1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7/16/22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7/16/22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7/16/22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7/16/22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7/16/22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7/16/22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7/16/22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7/16/22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zahirf" TargetMode="External"/><Relationship Id="rId2" Type="http://schemas.openxmlformats.org/officeDocument/2006/relationships/hyperlink" Target="https://github.com/letisalba/Data-604/tree/master/Week_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1F0C-ADB8-C3F6-B9AF-DBBCC35491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Bicycle Shop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1E364-CBAC-27FA-8526-F99D0B2D6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604 Final Project</a:t>
            </a:r>
          </a:p>
          <a:p>
            <a:r>
              <a:rPr lang="en-US" dirty="0"/>
              <a:t>Leticia Salazar</a:t>
            </a:r>
          </a:p>
        </p:txBody>
      </p:sp>
    </p:spTree>
    <p:extLst>
      <p:ext uri="{BB962C8B-B14F-4D97-AF65-F5344CB8AC3E}">
        <p14:creationId xmlns:p14="http://schemas.microsoft.com/office/powerpoint/2010/main" val="3908225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4B44-2027-3C9A-57E6-8DE76E91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FC1C4-C2D5-15C1-0493-455000DE1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014274"/>
            <a:ext cx="5334000" cy="4764024"/>
          </a:xfrm>
        </p:spPr>
        <p:txBody>
          <a:bodyPr>
            <a:normAutofit/>
          </a:bodyPr>
          <a:lstStyle/>
          <a:p>
            <a:r>
              <a:rPr lang="en-US" sz="1600" dirty="0"/>
              <a:t>The average wait time to get a service is less than 1 minute. </a:t>
            </a:r>
          </a:p>
          <a:p>
            <a:r>
              <a:rPr lang="en-US" sz="1600" dirty="0"/>
              <a:t>Majority of the customers that come into the shop wait no more than 6 minutes to get serviced.</a:t>
            </a:r>
          </a:p>
          <a:p>
            <a:r>
              <a:rPr lang="en-US" sz="1600" dirty="0"/>
              <a:t>Initially my model showed some missing values for wait times for random inquiries. </a:t>
            </a:r>
          </a:p>
          <a:p>
            <a:pPr lvl="1"/>
            <a:r>
              <a:rPr lang="en-US" sz="1600" dirty="0"/>
              <a:t>I kept getting other errors that could have been due to not placing the random inquiries properly in the for loop, but I couldn't be certain.</a:t>
            </a:r>
          </a:p>
          <a:p>
            <a:r>
              <a:rPr lang="en-US" sz="1600" dirty="0"/>
              <a:t>Overall, the model does show a good representation of what a wait time in a bike shop would be like. </a:t>
            </a:r>
          </a:p>
          <a:p>
            <a:pPr lvl="1"/>
            <a:r>
              <a:rPr lang="en-US" sz="1600" dirty="0"/>
              <a:t>Plenty of factors can increase these wait times such as a global pandemic by 3 - 4 times the average. </a:t>
            </a:r>
          </a:p>
          <a:p>
            <a:r>
              <a:rPr lang="en-US" sz="1600" dirty="0"/>
              <a:t>I would consider going back to this model and improve it over time</a:t>
            </a:r>
          </a:p>
          <a:p>
            <a:endParaRPr lang="en-US" sz="1600" dirty="0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496DF81-9339-CF74-FEF2-99488C7FE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2785872"/>
            <a:ext cx="5924550" cy="161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1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4B44-2027-3C9A-57E6-8DE76E91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FC1C4-C2D5-15C1-0493-455000DE1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GitHub: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you can explore my attempts to run this simulation.</a:t>
            </a:r>
          </a:p>
          <a:p>
            <a:endParaRPr lang="en-US" dirty="0"/>
          </a:p>
          <a:p>
            <a:r>
              <a:rPr lang="en-US" dirty="0"/>
              <a:t>Code Credit: after doing some code research, I came across another person’s code in </a:t>
            </a:r>
            <a:r>
              <a:rPr lang="en-US" dirty="0">
                <a:hlinkClick r:id="rId3"/>
              </a:rPr>
              <a:t>rpubs</a:t>
            </a:r>
            <a:r>
              <a:rPr lang="en-US" dirty="0"/>
              <a:t>. With some modifications I was able to run this simulation properly when my code kept failing.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7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4B44-2027-3C9A-57E6-8DE76E91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FC1C4-C2D5-15C1-0493-455000DE1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bicycle industry has boomed within the last 2 years of a global pandemic affecting wait times to get a service.</a:t>
            </a:r>
          </a:p>
          <a:p>
            <a:r>
              <a:rPr lang="en-US" dirty="0"/>
              <a:t>This project simulated a 'typical' day at a bicycle shop, the services they provide and wait times pre-pandemic. </a:t>
            </a:r>
          </a:p>
          <a:p>
            <a:r>
              <a:rPr lang="en-US" dirty="0"/>
              <a:t>Things to consider:</a:t>
            </a:r>
          </a:p>
          <a:p>
            <a:pPr lvl="2"/>
            <a:r>
              <a:rPr lang="en-US" dirty="0"/>
              <a:t>Normal hours of operation for a bike shop can range from 6 – 8 hours but I am setting a max of 95 minutes for this model to limit results count</a:t>
            </a:r>
          </a:p>
          <a:p>
            <a:pPr lvl="3"/>
            <a:r>
              <a:rPr lang="en-US" dirty="0"/>
              <a:t>Sales and Special orders have been combined for a max time of 75 minutes</a:t>
            </a:r>
          </a:p>
          <a:p>
            <a:pPr lvl="3"/>
            <a:r>
              <a:rPr lang="en-US" dirty="0"/>
              <a:t>Repairs (short and long) have also been combined for a max time of 95 minutes</a:t>
            </a:r>
          </a:p>
          <a:p>
            <a:pPr lvl="2"/>
            <a:r>
              <a:rPr lang="en-US" dirty="0"/>
              <a:t>Model shows 14 operational days with 20 repairs, 16 sales and 10 random inquiries; in a real scenario these services can have a larger queue with this time frame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5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CA6A-9B8A-7573-7A64-8E61FD97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for model 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61BED7A5-E80F-A1AC-145A-14A23995C5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7" y="2845842"/>
            <a:ext cx="5914058" cy="267444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E489E-F582-2F0F-1757-CC9B61211A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900" dirty="0"/>
              <a:t>The simulation includes:</a:t>
            </a:r>
          </a:p>
          <a:p>
            <a:r>
              <a:rPr lang="en-US" dirty="0"/>
              <a:t>Customer Arrival</a:t>
            </a:r>
          </a:p>
          <a:p>
            <a:r>
              <a:rPr lang="en-US" dirty="0"/>
              <a:t>Meet with person working the floor: depending on the type of service needed the customer will be directed to one of three different service areas:</a:t>
            </a:r>
          </a:p>
          <a:p>
            <a:pPr lvl="1"/>
            <a:r>
              <a:rPr lang="en-US" dirty="0"/>
              <a:t>Random inquiries: using air pump, questions not related to the business, browsing,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Sales: looking to buy a bicycle, parts or accessories</a:t>
            </a:r>
          </a:p>
          <a:p>
            <a:pPr lvl="2"/>
            <a:r>
              <a:rPr lang="en-US" dirty="0"/>
              <a:t>Special orders: if items are not available some customers may decide to place an order (can take up to 2 days for the order to arrive</a:t>
            </a:r>
          </a:p>
          <a:p>
            <a:pPr lvl="1"/>
            <a:r>
              <a:rPr lang="en-US" dirty="0"/>
              <a:t>Repairs: within this category there's different types of services</a:t>
            </a:r>
          </a:p>
          <a:p>
            <a:pPr lvl="2"/>
            <a:r>
              <a:rPr lang="en-US" dirty="0"/>
              <a:t>Short repair: flat fixes, minor adjustments (these usually take anywhere between 10 - 45 minutes)</a:t>
            </a:r>
          </a:p>
          <a:p>
            <a:pPr lvl="2"/>
            <a:r>
              <a:rPr lang="en-US" dirty="0"/>
              <a:t>Long repairs: tune-ups, bike assemblies, part replacements, major adjustments (these usually take between 1 hour - 1 business days)</a:t>
            </a:r>
          </a:p>
          <a:p>
            <a:r>
              <a:rPr lang="en-US" dirty="0"/>
              <a:t>Normal Exit</a:t>
            </a:r>
          </a:p>
        </p:txBody>
      </p:sp>
    </p:spTree>
    <p:extLst>
      <p:ext uri="{BB962C8B-B14F-4D97-AF65-F5344CB8AC3E}">
        <p14:creationId xmlns:p14="http://schemas.microsoft.com/office/powerpoint/2010/main" val="152588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CA6A-9B8A-7573-7A64-8E61FD97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Flowchart (intended to use)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220806F8-668A-8982-2853-8A0E5591E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33" y="1930400"/>
            <a:ext cx="11777133" cy="4775200"/>
          </a:xfrm>
        </p:spPr>
      </p:pic>
    </p:spTree>
    <p:extLst>
      <p:ext uri="{BB962C8B-B14F-4D97-AF65-F5344CB8AC3E}">
        <p14:creationId xmlns:p14="http://schemas.microsoft.com/office/powerpoint/2010/main" val="226918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FC1C4-C2D5-15C1-0493-455000DE1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448" y="1783080"/>
            <a:ext cx="3026673" cy="48346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confirm the validity of this simulation is hard since I have not seen other models for bike shops. By trial and error, I was able to verify the wait times for each service provided based solely on personal experience.</a:t>
            </a:r>
          </a:p>
          <a:p>
            <a:r>
              <a:rPr lang="en-US" dirty="0"/>
              <a:t>The data frame shows how the simulation performed randomizing the services and times for each customer.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34B44-2027-3C9A-57E6-8DE76E91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and verification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E45265B-4362-7CDC-D735-48AC07E1E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21" y="2159844"/>
            <a:ext cx="90043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7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E2ED-9ABB-4525-F3FC-9DC60707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1C1B3-233E-0967-6720-DE77864C2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Figure 1 shows the averages for all wait times fall between 1 - 1.5 minutes with a couple of outliers in avg wait, sales and repairs ranging between 9 - 12 mins.</a:t>
            </a:r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33A5EC4-C67F-0AAE-41F2-E7978CDD9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46455"/>
            <a:ext cx="6711950" cy="4698365"/>
          </a:xfrm>
        </p:spPr>
      </p:pic>
    </p:spTree>
    <p:extLst>
      <p:ext uri="{BB962C8B-B14F-4D97-AF65-F5344CB8AC3E}">
        <p14:creationId xmlns:p14="http://schemas.microsoft.com/office/powerpoint/2010/main" val="332755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E2ED-9ABB-4525-F3FC-9DC60707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Cont.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1C1B3-233E-0967-6720-DE77864C2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Figure 2 is a histogram showing the data's frequency distribution for wait time in minutes. About 100 customer have a wait time of 0 - 1.5 minutes and less than 10 customers wait around 2 - 13 minutes for a service.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BC53612D-905D-9B95-7A10-9D3A034F5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46455"/>
            <a:ext cx="6711950" cy="4698365"/>
          </a:xfrm>
        </p:spPr>
      </p:pic>
    </p:spTree>
    <p:extLst>
      <p:ext uri="{BB962C8B-B14F-4D97-AF65-F5344CB8AC3E}">
        <p14:creationId xmlns:p14="http://schemas.microsoft.com/office/powerpoint/2010/main" val="26072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E2ED-9ABB-4525-F3FC-9DC60707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Cont.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1C1B3-233E-0967-6720-DE77864C2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Figure 3, also a histogram, shows the calculated average wait of the model with the majority of customers wait time being between 0 - 4 minutes and a few waiting between 8 - 10 minutes.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E7FF8AAC-DE67-5D3A-5DF2-49D2EFDA1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46455"/>
            <a:ext cx="6711950" cy="469836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8EE693-D2D6-E9E8-B365-AC61F25F8D55}"/>
              </a:ext>
            </a:extLst>
          </p:cNvPr>
          <p:cNvSpPr txBox="1"/>
          <p:nvPr/>
        </p:nvSpPr>
        <p:spPr>
          <a:xfrm>
            <a:off x="9655444" y="6664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8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E2ED-9ABB-4525-F3FC-9DC60707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Cont.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1C1B3-233E-0967-6720-DE77864C2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Figure 4 is scatter plot showing a positive correlation for service start and stop time.</a:t>
            </a:r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0D9CBFEE-146C-65BD-F30A-489FE9A07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46455"/>
            <a:ext cx="6711950" cy="4698365"/>
          </a:xfrm>
        </p:spPr>
      </p:pic>
    </p:spTree>
    <p:extLst>
      <p:ext uri="{BB962C8B-B14F-4D97-AF65-F5344CB8AC3E}">
        <p14:creationId xmlns:p14="http://schemas.microsoft.com/office/powerpoint/2010/main" val="2382597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3416</TotalTime>
  <Words>693</Words>
  <Application>Microsoft Macintosh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Rockwell</vt:lpstr>
      <vt:lpstr>Rockwell Condensed</vt:lpstr>
      <vt:lpstr>Rockwell Extra Bold</vt:lpstr>
      <vt:lpstr>Wingdings</vt:lpstr>
      <vt:lpstr>Wood Type</vt:lpstr>
      <vt:lpstr>Bicycle Shop Simulation</vt:lpstr>
      <vt:lpstr>Introduction</vt:lpstr>
      <vt:lpstr>Flowchart for model </vt:lpstr>
      <vt:lpstr>Original Flowchart (intended to use)</vt:lpstr>
      <vt:lpstr>Validity and verification</vt:lpstr>
      <vt:lpstr>Graphs:</vt:lpstr>
      <vt:lpstr>Graphs Cont.</vt:lpstr>
      <vt:lpstr>Graphs Cont.</vt:lpstr>
      <vt:lpstr>Graphs Cont.</vt:lpstr>
      <vt:lpstr>Conclusion</vt:lpstr>
      <vt:lpstr>References and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Bicycle Shop Simulation</dc:title>
  <dc:creator>Leticia Salazar</dc:creator>
  <cp:lastModifiedBy>Leticia Salazar</cp:lastModifiedBy>
  <cp:revision>3</cp:revision>
  <dcterms:created xsi:type="dcterms:W3CDTF">2022-07-12T19:12:38Z</dcterms:created>
  <dcterms:modified xsi:type="dcterms:W3CDTF">2022-07-17T03:51:04Z</dcterms:modified>
</cp:coreProperties>
</file>