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28"/>
    <p:restoredTop sz="9601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7/12/22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1F0C-ADB8-C3F6-B9AF-DBBCC3549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Bicycle Shop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1E364-CBAC-27FA-8526-F99D0B2D6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604 Final Project</a:t>
            </a:r>
          </a:p>
          <a:p>
            <a:r>
              <a:rPr lang="en-US" dirty="0"/>
              <a:t>Leticia Salazar</a:t>
            </a:r>
          </a:p>
        </p:txBody>
      </p:sp>
    </p:spTree>
    <p:extLst>
      <p:ext uri="{BB962C8B-B14F-4D97-AF65-F5344CB8AC3E}">
        <p14:creationId xmlns:p14="http://schemas.microsoft.com/office/powerpoint/2010/main" val="39082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4B44-2027-3C9A-57E6-8DE76E91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C1C4-C2D5-15C1-0493-455000DE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CA6A-9B8A-7573-7A64-8E61FD97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11D3BDEB-74AA-8A83-4F31-004E4631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500"/>
            <a:ext cx="12191999" cy="5116576"/>
          </a:xfrm>
        </p:spPr>
      </p:pic>
    </p:spTree>
    <p:extLst>
      <p:ext uri="{BB962C8B-B14F-4D97-AF65-F5344CB8AC3E}">
        <p14:creationId xmlns:p14="http://schemas.microsoft.com/office/powerpoint/2010/main" val="2269182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2781</TotalTime>
  <Words>11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Bicycle Shop Simulation</vt:lpstr>
      <vt:lpstr>Introduction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Shop Simulation</dc:title>
  <dc:creator>Leticia Salazar</dc:creator>
  <cp:lastModifiedBy>Leticia Salazar</cp:lastModifiedBy>
  <cp:revision>1</cp:revision>
  <dcterms:created xsi:type="dcterms:W3CDTF">2022-07-12T19:12:38Z</dcterms:created>
  <dcterms:modified xsi:type="dcterms:W3CDTF">2022-07-14T17:33:44Z</dcterms:modified>
</cp:coreProperties>
</file>