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92" r:id="rId5"/>
    <p:sldId id="275" r:id="rId6"/>
    <p:sldId id="276" r:id="rId7"/>
    <p:sldId id="285" r:id="rId8"/>
    <p:sldId id="295" r:id="rId9"/>
    <p:sldId id="288" r:id="rId10"/>
    <p:sldId id="28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96" autoAdjust="0"/>
    <p:restoredTop sz="96327"/>
  </p:normalViewPr>
  <p:slideViewPr>
    <p:cSldViewPr snapToGrid="0" showGuides="1">
      <p:cViewPr varScale="1">
        <p:scale>
          <a:sx n="155" d="100"/>
          <a:sy n="155" d="100"/>
        </p:scale>
        <p:origin x="312" y="18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11/28/22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6.xml"/><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Title of Project</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3"/>
            <a:ext cx="3318504" cy="1037373"/>
          </a:xfrm>
        </p:spPr>
        <p:txBody>
          <a:bodyPr/>
          <a:lstStyle/>
          <a:p>
            <a:r>
              <a:rPr lang="en-US" dirty="0"/>
              <a:t>Group 2: William Aiken, Donald Butler, Michael Ippolito, Bharani </a:t>
            </a:r>
            <a:r>
              <a:rPr lang="en-US" dirty="0" err="1"/>
              <a:t>Nittala</a:t>
            </a:r>
            <a:r>
              <a:rPr lang="en-US" dirty="0"/>
              <a:t>, and Leticia Salazar</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2. Methodology</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2.1 Result</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2.2 Discussion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3. 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Methodology</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Sep 20XX</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noProof="0" dirty="0"/>
              <a:t>Synergize scalable</a:t>
            </a:r>
          </a:p>
          <a:p>
            <a:r>
              <a:rPr lang="en-US" altLang="zh-CN" noProof="0" dirty="0"/>
              <a:t>e-commerce</a:t>
            </a:r>
          </a:p>
          <a:p>
            <a:endParaRPr lang="zh-CN" altLang="en-US"/>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dirty="0"/>
              <a:t>Nov 20XX</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noProof="0" dirty="0"/>
              <a:t>Disseminate standardized metrics</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Jan 20XX</a:t>
            </a:r>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r>
              <a:rPr lang="en-US" altLang="zh-CN" noProof="0" dirty="0"/>
              <a:t>Coordinate e-business applications</a:t>
            </a:r>
          </a:p>
          <a:p>
            <a:endParaRPr lang="zh-CN" altLang="en-US"/>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p:txBody>
          <a:bodyPr/>
          <a:lstStyle/>
          <a:p>
            <a:r>
              <a:rPr lang="en-US" dirty="0"/>
              <a:t>Mar 20XX</a:t>
            </a:r>
          </a:p>
        </p:txBody>
      </p:sp>
      <p:sp>
        <p:nvSpPr>
          <p:cNvPr id="23" name="文本占位符 22">
            <a:extLst>
              <a:ext uri="{FF2B5EF4-FFF2-40B4-BE49-F238E27FC236}">
                <a16:creationId xmlns:a16="http://schemas.microsoft.com/office/drawing/2014/main" id="{4EF68FE0-ADE3-4AB5-AC04-6C029B601AB2}"/>
              </a:ext>
            </a:extLst>
          </p:cNvPr>
          <p:cNvSpPr>
            <a:spLocks noGrp="1"/>
          </p:cNvSpPr>
          <p:nvPr>
            <p:ph type="body" sz="quarter" idx="43"/>
          </p:nvPr>
        </p:nvSpPr>
        <p:spPr/>
        <p:txBody>
          <a:bodyPr/>
          <a:lstStyle/>
          <a:p>
            <a:r>
              <a:rPr lang="en-US" altLang="zh-CN" dirty="0"/>
              <a:t>Foster holistically superior methodologies</a:t>
            </a:r>
          </a:p>
          <a:p>
            <a:endParaRPr lang="zh-CN" altLang="en-US"/>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p:txBody>
          <a:bodyPr/>
          <a:lstStyle/>
          <a:p>
            <a:r>
              <a:rPr lang="en-US" dirty="0"/>
              <a:t>May 20XX</a:t>
            </a:r>
          </a:p>
        </p:txBody>
      </p:sp>
      <p:sp>
        <p:nvSpPr>
          <p:cNvPr id="25" name="文本占位符 24">
            <a:extLst>
              <a:ext uri="{FF2B5EF4-FFF2-40B4-BE49-F238E27FC236}">
                <a16:creationId xmlns:a16="http://schemas.microsoft.com/office/drawing/2014/main" id="{5140B95D-A59E-4E6C-BF07-5DD5E0E818A0}"/>
              </a:ext>
            </a:extLst>
          </p:cNvPr>
          <p:cNvSpPr>
            <a:spLocks noGrp="1"/>
          </p:cNvSpPr>
          <p:nvPr>
            <p:ph type="body" sz="quarter" idx="45"/>
          </p:nvPr>
        </p:nvSpPr>
        <p:spPr/>
        <p:txBody>
          <a:bodyPr/>
          <a:lstStyle/>
          <a:p>
            <a:r>
              <a:rPr lang="en-US" altLang="zh-CN" dirty="0"/>
              <a:t>Deploy strategy networks with compelling e-business needs</a:t>
            </a:r>
          </a:p>
          <a:p>
            <a:endParaRPr lang="zh-CN" altLang="en-US"/>
          </a:p>
        </p:txBody>
      </p:sp>
      <p:sp>
        <p:nvSpPr>
          <p:cNvPr id="4" name="Footer Placeholder 3">
            <a:extLst>
              <a:ext uri="{FF2B5EF4-FFF2-40B4-BE49-F238E27FC236}">
                <a16:creationId xmlns:a16="http://schemas.microsoft.com/office/drawing/2014/main" id="{36404519-33C1-DA61-9858-3858F30C7808}"/>
              </a:ext>
            </a:extLst>
          </p:cNvPr>
          <p:cNvSpPr>
            <a:spLocks noGrp="1"/>
          </p:cNvSpPr>
          <p:nvPr>
            <p:ph type="ftr" sz="quarter" idx="46"/>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376090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How we get there</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dirty="0"/>
              <a:t>ROI</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US" dirty="0"/>
              <a:t>Niche markets</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l="2528" r="2528"/>
          <a:stretch>
            <a:fillRect/>
          </a:stretch>
        </p:blipFill>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p:txBody>
          <a:bodyPr/>
          <a:lstStyle/>
          <a:p>
            <a:r>
              <a:rPr lang="en-US" dirty="0"/>
              <a:t>Supply chains</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p:txBody>
          <a:bodyPr/>
          <a:lstStyle/>
          <a:p>
            <a:r>
              <a:rPr lang="en-US" dirty="0"/>
              <a:t>Cultivate one-to-one customer service with robust ideas</a:t>
            </a:r>
          </a:p>
          <a:p>
            <a:r>
              <a:rPr lang="en-US" dirty="0"/>
              <a:t>Maximize timely deliverables for real-time schemas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Conclusion</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altLang="zh-CN"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2" cstate="print">
            <a:extLst>
              <a:ext uri="{28A0092B-C50C-407E-A947-70E740481C1C}">
                <a14:useLocalDpi xmlns:a14="http://schemas.microsoft.com/office/drawing/2010/main"/>
              </a:ext>
            </a:extLst>
          </a:blip>
          <a:srcRect/>
          <a:stretch>
            <a:fillRect/>
          </a:stretch>
        </p:blipFill>
        <p:spPr/>
      </p:pic>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6</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Mirjam Nilsson</a:t>
            </a:r>
          </a:p>
          <a:p>
            <a:pPr lvl="0"/>
            <a:r>
              <a:rPr lang="en-US" dirty="0"/>
              <a:t>mirjam@contoso.com</a:t>
            </a:r>
          </a:p>
          <a:p>
            <a:pPr lvl="0"/>
            <a:r>
              <a:rPr lang="en-US" dirty="0"/>
              <a:t>www.contoso.com</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主题​​</Template>
  <TotalTime>26</TotalTime>
  <Words>242</Words>
  <Application>Microsoft Macintosh PowerPoint</Application>
  <PresentationFormat>Widescreen</PresentationFormat>
  <Paragraphs>50</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等线</vt:lpstr>
      <vt:lpstr>Abadi</vt:lpstr>
      <vt:lpstr>Arial</vt:lpstr>
      <vt:lpstr>Calibri</vt:lpstr>
      <vt:lpstr>Posterama Text Black</vt:lpstr>
      <vt:lpstr>Posterama Text SemiBold</vt:lpstr>
      <vt:lpstr>Office 主题​​</vt:lpstr>
      <vt:lpstr>Title of Project</vt:lpstr>
      <vt:lpstr>Agenda</vt:lpstr>
      <vt:lpstr>Introduction</vt:lpstr>
      <vt:lpstr>Methodology</vt:lpstr>
      <vt:lpstr>How we get there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Leticia Salazar</dc:creator>
  <cp:lastModifiedBy>Leticia Salazar</cp:lastModifiedBy>
  <cp:revision>1</cp:revision>
  <dcterms:created xsi:type="dcterms:W3CDTF">2022-11-28T18:42:25Z</dcterms:created>
  <dcterms:modified xsi:type="dcterms:W3CDTF">2022-11-28T19:08:44Z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