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0"/>
  </p:notesMasterIdLst>
  <p:sldIdLst>
    <p:sldId id="292" r:id="rId2"/>
    <p:sldId id="309" r:id="rId3"/>
    <p:sldId id="310" r:id="rId4"/>
    <p:sldId id="311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8807E8-2FF0-87A5-16C4-D83C004025C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BE1BA-7E55-7343-EE7A-B09A52AA93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D8F3C8A-F987-43B3-9357-70D1DA3A6565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66F4BCD-2036-DEDF-9D69-52C763D21B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B7643D-3BA8-2FBF-D9A2-22DEC7DBCB0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430DC-1942-CC50-AE82-AB4C81993A5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DC3A5-1C62-5BAA-35B5-130C59A08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08F036-FE4B-486C-8070-7867D0C30B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%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%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%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%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%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78D2C-FE3D-FA1A-159E-C2888DDC2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09214-E479-D53A-297B-C6CA8D126C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07B6-6D2A-31C5-CFBF-63AE3044ECA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4C143B54-84DE-40BB-A61E-8832CB02E861}" type="slidenum">
              <a:t>2</a:t>
            </a:fld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98B91-A2BC-14E8-E32A-0F86AF2678A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Sagona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7907F47-7300-B212-D115-9F016F04AD14}"/>
              </a:ext>
            </a:extLst>
          </p:cNvPr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%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48FB635-6BFC-E3FE-AB0B-3E301BF0F76C}"/>
              </a:ext>
            </a:extLst>
          </p:cNvPr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1D41CB9-7125-7A80-88AA-164061DC9056}"/>
              </a:ext>
            </a:extLst>
          </p:cNvPr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94B6D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7E384C5-0E21-4D9A-4BA8-23CC383925A5}"/>
              </a:ext>
            </a:extLst>
          </p:cNvPr>
          <p:cNvGrpSpPr/>
          <p:nvPr/>
        </p:nvGrpSpPr>
        <p:grpSpPr>
          <a:xfrm>
            <a:off x="5250183" y="1267733"/>
            <a:ext cx="1691640" cy="615931"/>
            <a:chOff x="5250183" y="1267733"/>
            <a:chExt cx="1691640" cy="615931"/>
          </a:xfrm>
        </p:grpSpPr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3A3776CE-4CC5-3166-8B33-8CFC7C40633E}"/>
                </a:ext>
              </a:extLst>
            </p:cNvPr>
            <p:cNvCxnSpPr/>
            <p:nvPr/>
          </p:nvCxnSpPr>
          <p:spPr>
            <a:xfrm>
              <a:off x="525018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7D2199BF-8717-7FAA-50D3-BA5F406CF602}"/>
                </a:ext>
              </a:extLst>
            </p:cNvPr>
            <p:cNvCxnSpPr/>
            <p:nvPr/>
          </p:nvCxnSpPr>
          <p:spPr>
            <a:xfrm>
              <a:off x="694182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Straight Connector 18">
              <a:extLst>
                <a:ext uri="{FF2B5EF4-FFF2-40B4-BE49-F238E27FC236}">
                  <a16:creationId xmlns:a16="http://schemas.microsoft.com/office/drawing/2014/main" id="{495159AE-7697-B3C3-2ADD-957440F9556C}"/>
                </a:ext>
              </a:extLst>
            </p:cNvPr>
            <p:cNvCxnSpPr/>
            <p:nvPr/>
          </p:nvCxnSpPr>
          <p:spPr>
            <a:xfrm>
              <a:off x="5250183" y="1883664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667A2D2-1633-2BA2-2121-F44FA3A5D2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9104" y="2244833"/>
            <a:ext cx="8933797" cy="2437232"/>
          </a:xfrm>
        </p:spPr>
        <p:txBody>
          <a:bodyPr anchorCtr="1"/>
          <a:lstStyle>
            <a:lvl1pPr algn="ctr">
              <a:lnSpc>
                <a:spcPct val="83%"/>
              </a:lnSpc>
              <a:defRPr sz="68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6F5FBF4-B197-E288-3DC8-5D847730A7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9104" y="4682066"/>
            <a:ext cx="8936842" cy="457200"/>
          </a:xfrm>
        </p:spPr>
        <p:txBody>
          <a:bodyPr anchorCtr="1"/>
          <a:lstStyle>
            <a:lvl1pPr marL="0" indent="0" algn="ctr">
              <a:spcBef>
                <a:spcPts val="0"/>
              </a:spcBef>
              <a:buNone/>
              <a:defRPr sz="1800" spc="80">
                <a:solidFill>
                  <a:srgbClr val="0D0D0D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2" name="Date Placeholder 19">
            <a:extLst>
              <a:ext uri="{FF2B5EF4-FFF2-40B4-BE49-F238E27FC236}">
                <a16:creationId xmlns:a16="http://schemas.microsoft.com/office/drawing/2014/main" id="{90574B25-DB82-6735-F0BE-04C910247E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318763" y="1341260"/>
            <a:ext cx="1554480" cy="485546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091BFC0C-BA86-48A5-B42D-113EEAA65484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13" name="Footer Placeholder 20">
            <a:extLst>
              <a:ext uri="{FF2B5EF4-FFF2-40B4-BE49-F238E27FC236}">
                <a16:creationId xmlns:a16="http://schemas.microsoft.com/office/drawing/2014/main" id="{E9CDA479-3FDA-25B9-C748-AE19704882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629104" y="5177405"/>
            <a:ext cx="5730297" cy="2286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21">
            <a:extLst>
              <a:ext uri="{FF2B5EF4-FFF2-40B4-BE49-F238E27FC236}">
                <a16:creationId xmlns:a16="http://schemas.microsoft.com/office/drawing/2014/main" id="{15E31FFA-A94E-7FD5-2F33-8D7B28FA2C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06918" y="5177405"/>
            <a:ext cx="1955983" cy="2286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49BA5D78-2BB4-43A2-B463-E882858DEF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4984"/>
      </p:ext>
    </p:extLst>
  </p:cSld>
  <p:clrMapOvr>
    <a:masterClrMapping/>
  </p:clrMapOvr>
  <p:transition spd="slow">
    <p:fade/>
  </p:transition>
  <p:hf sldNum="0" hdr="0" ftr="0" dt="0"/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CBB6-5F9B-6EEA-B69B-086FF52FA0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E63F-8A78-EFD4-C377-5845A1DEE8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FB1-D154-4B55-698C-88CEF355FA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2B6C13-B2A9-4926-8F52-3F72EE1DD93D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508A-C293-3649-1DE1-287931F4F6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074C-85DB-E74A-B5B9-38698C6309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855708-A483-4061-9A11-37FDCA69B5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558"/>
      </p:ext>
    </p:extLst>
  </p:cSld>
  <p:clrMapOvr>
    <a:masterClrMapping/>
  </p:clrMapOvr>
  <p:transition spd="slow">
    <p:fade/>
  </p:transition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4D036AFB-6BE3-D1E2-C2D8-BF8CF4926379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Sagona Book"/>
            </a:endParaRPr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1F73C7B5-AA77-8018-14A6-3608F9764C43}"/>
              </a:ext>
            </a:extLst>
          </p:cNvPr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%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191475E7-9C23-E065-2DC2-AC44250CFBCB}"/>
              </a:ext>
            </a:extLst>
          </p:cNvPr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B9C51857-5A9C-2D0B-02A0-CF704BCC96F2}"/>
              </a:ext>
            </a:extLst>
          </p:cNvPr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DD804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DF52DA-9E70-4D38-8DA7-9D9A536E4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159" y="2275164"/>
            <a:ext cx="8933688" cy="2406892"/>
          </a:xfrm>
        </p:spPr>
        <p:txBody>
          <a:bodyPr anchorCtr="1"/>
          <a:lstStyle>
            <a:lvl1pPr algn="ctr">
              <a:lnSpc>
                <a:spcPct val="83%"/>
              </a:lnSpc>
              <a:defRPr sz="68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BEBB8BEB-7D03-2A8A-7EBE-E9F43C97AFA5}"/>
              </a:ext>
            </a:extLst>
          </p:cNvPr>
          <p:cNvGrpSpPr/>
          <p:nvPr/>
        </p:nvGrpSpPr>
        <p:grpSpPr>
          <a:xfrm>
            <a:off x="5250183" y="1267733"/>
            <a:ext cx="1691640" cy="615931"/>
            <a:chOff x="5250183" y="1267733"/>
            <a:chExt cx="1691640" cy="615931"/>
          </a:xfrm>
        </p:grpSpPr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130A70D6-7A90-24AD-76DA-9828B3AA7379}"/>
                </a:ext>
              </a:extLst>
            </p:cNvPr>
            <p:cNvCxnSpPr/>
            <p:nvPr/>
          </p:nvCxnSpPr>
          <p:spPr>
            <a:xfrm>
              <a:off x="525018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Straight Connector 17">
              <a:extLst>
                <a:ext uri="{FF2B5EF4-FFF2-40B4-BE49-F238E27FC236}">
                  <a16:creationId xmlns:a16="http://schemas.microsoft.com/office/drawing/2014/main" id="{0F8111D7-34F5-B64D-DA6B-568A22103291}"/>
                </a:ext>
              </a:extLst>
            </p:cNvPr>
            <p:cNvCxnSpPr/>
            <p:nvPr/>
          </p:nvCxnSpPr>
          <p:spPr>
            <a:xfrm>
              <a:off x="694182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7062B64A-7CB9-BA18-5CF2-BDCBAB3CAC4F}"/>
                </a:ext>
              </a:extLst>
            </p:cNvPr>
            <p:cNvCxnSpPr/>
            <p:nvPr/>
          </p:nvCxnSpPr>
          <p:spPr>
            <a:xfrm>
              <a:off x="5250183" y="1883664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627733-7AF6-FCA8-60BB-19B70E2CB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9159" y="4682066"/>
            <a:ext cx="8939787" cy="457200"/>
          </a:xfrm>
        </p:spPr>
        <p:txBody>
          <a:bodyPr anchorCtr="1"/>
          <a:lstStyle>
            <a:lvl1pPr marL="0" indent="0" algn="ctr">
              <a:buNone/>
              <a:tabLst>
                <a:tab pos="2633664" algn="l"/>
              </a:tabLst>
              <a:defRPr sz="1800">
                <a:solidFill>
                  <a:srgbClr val="0D0D0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0CA3DBC-F96C-87A2-C816-3A79B04596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318763" y="1344506"/>
            <a:ext cx="1554480" cy="498777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4D4940C5-F77A-49AC-BDAB-3FFD140C45F2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CE5FCA6-7D0F-3624-1DE2-00E691843E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629159" y="5177405"/>
            <a:ext cx="5660136" cy="2286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A1C754-5B70-1D68-5747-06744F24D0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04504" y="5177405"/>
            <a:ext cx="1958343" cy="2286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F08837B8-36BF-4830-9828-772B02CA90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826"/>
      </p:ext>
    </p:extLst>
  </p:cSld>
  <p:clrMapOvr>
    <a:masterClrMapping/>
  </p:clrMapOvr>
  <p:transition spd="slow">
    <p:fade/>
  </p:transition>
  <p:hf sldNum="0" hdr="0" ft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C1D2ECA9-54A2-567A-DDCF-0A39FBABCD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E98C-8A87-EB1C-CEB0-42A3992311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2103120"/>
            <a:ext cx="4663440" cy="37490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29CC-ED74-7062-6FFD-899E707D76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61763" y="2103120"/>
            <a:ext cx="4663440" cy="37490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9AF72-3833-BB77-3B90-E05E9A200A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BEB0AD-61CB-4EF5-9C03-CBEFD5B0E45F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E1C78-775B-F8EE-8FF0-99C51195D4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C3062-7A7E-E499-CF48-D891BF6920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0D5255-6F1E-4D71-BDC9-906CCDE44A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1572"/>
      </p:ext>
    </p:extLst>
  </p:cSld>
  <p:clrMapOvr>
    <a:masterClrMapping/>
  </p:clrMapOvr>
  <p:transition spd="slow">
    <p:fade/>
  </p:transition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855C-AEB0-5114-74E7-1243EFD276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FFEE-62DD-8694-21CD-BD2F51687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4845-144B-3DE3-7C25-34E84C96D63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69848" y="2792467"/>
            <a:ext cx="4663440" cy="316382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F15C2-2250-8AFE-1154-8962246B4A5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58708" y="2074334"/>
            <a:ext cx="4663440" cy="6400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FB830-A115-1462-2686-488B636190C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458708" y="2792467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FE613-81B9-D4BC-947F-D83FA1E054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10D793-60C6-448E-B29E-307CD652156A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9E5E2-970F-DAA2-181C-7964B5E168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D709D-9BE0-F39A-CED1-FE55D3C12D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46AB44-5457-4B7D-9FC7-1A7AB57918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205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5685-446A-D4C3-2884-A4D07BE2AA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EFAD8-FFF2-03D5-73A3-537E5B03CF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3BF1A1-F584-489D-9131-CB20261DC59E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06960-1E03-00DF-10B8-27FECFE34B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EFEFD-D102-9723-903F-0B6438746F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B1A51D-D286-463A-AD75-DC9799261B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593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EA91A-FAFC-DA62-91ED-2D8B9482F2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10343E-4EBA-45E2-873A-E230CF377C3C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4072E-1F21-ED44-DD86-1EF518DE41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842E-8D19-20F9-7C91-F204DF7E5A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835555-3156-4F2D-AC28-D2FCF27F5A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915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85D96C2-2F66-D168-A49E-07CE342C0F6E}"/>
              </a:ext>
            </a:extLst>
          </p:cNvPr>
          <p:cNvSpPr/>
          <p:nvPr/>
        </p:nvSpPr>
        <p:spPr>
          <a:xfrm>
            <a:off x="8119872" y="237744"/>
            <a:ext cx="3826599" cy="6382512"/>
          </a:xfrm>
          <a:prstGeom prst="rect">
            <a:avLst/>
          </a:prstGeom>
          <a:solidFill>
            <a:srgbClr val="D9D9D9">
              <a:alpha val="60%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7DC4CD-1A97-7AB1-9250-1D5A981A658A}"/>
              </a:ext>
            </a:extLst>
          </p:cNvPr>
          <p:cNvSpPr/>
          <p:nvPr/>
        </p:nvSpPr>
        <p:spPr>
          <a:xfrm>
            <a:off x="8254663" y="374904"/>
            <a:ext cx="3557015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D39F8-5859-8420-BBE5-5A4D819025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8200" y="607390"/>
            <a:ext cx="3161958" cy="1645920"/>
          </a:xfrm>
        </p:spPr>
        <p:txBody>
          <a:bodyPr anchor="b"/>
          <a:lstStyle>
            <a:lvl1pPr>
              <a:lnSpc>
                <a:spcPct val="100%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189E72-A2BD-2F67-F39E-93F04421C8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609603"/>
            <a:ext cx="6858000" cy="53339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9CDBA56-8B32-7642-F8D9-EA3C434CB5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58200" y="2336804"/>
            <a:ext cx="3161958" cy="3606795"/>
          </a:xfrm>
        </p:spPr>
        <p:txBody>
          <a:bodyPr/>
          <a:lstStyle>
            <a:lvl1pPr marL="0" indent="0">
              <a:lnSpc>
                <a:spcPct val="110%"/>
              </a:lnSpc>
              <a:spcBef>
                <a:spcPts val="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2F816B2C-4C29-FC21-24A2-1145A96124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587998" y="6035040"/>
            <a:ext cx="1955801" cy="36576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9A654376-1E3F-4D0E-B0E8-F3CC9DE8AC4C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2437C20-9C23-533C-15C1-B9BB122AA0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6035040"/>
            <a:ext cx="4584701" cy="36576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23003AFA-243E-6FBE-C2AD-54F28F09E3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96728" y="6035040"/>
            <a:ext cx="1223430" cy="36576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16DE9FED-7CC5-408D-9305-6C402696F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8912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69BA16-78A4-128F-3B7E-B0711F31DE30}"/>
              </a:ext>
            </a:extLst>
          </p:cNvPr>
          <p:cNvSpPr/>
          <p:nvPr/>
        </p:nvSpPr>
        <p:spPr>
          <a:xfrm>
            <a:off x="8119872" y="237744"/>
            <a:ext cx="3826599" cy="6382512"/>
          </a:xfrm>
          <a:prstGeom prst="rect">
            <a:avLst/>
          </a:prstGeom>
          <a:solidFill>
            <a:srgbClr val="D9D9D9">
              <a:alpha val="60%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24CB5-7CF9-C91C-ADA8-6395438EC5B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28600" y="237744"/>
            <a:ext cx="7696203" cy="6382512"/>
          </a:xfrm>
          <a:solidFill>
            <a:srgbClr val="BFD3E4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B39AEC9F-DB6B-FEAD-6C0F-3297A31345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662339" y="6035040"/>
            <a:ext cx="2071966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fld id="{0CC7AE4A-C5FA-479F-8F4A-E31BF2FE5A90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993C5A0-DEC4-7047-4088-DD43650C5E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2648" y="6035040"/>
            <a:ext cx="4588001" cy="365760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192B3C5-1E3A-3AB4-2036-9EC57F20AB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96728" y="6035040"/>
            <a:ext cx="1225296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14992549-56EE-4971-84C4-5E1CC7D08AE8}" type="slidenum"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31A9842-BA3A-9E28-F4ED-6AE6CDA1BF16}"/>
              </a:ext>
            </a:extLst>
          </p:cNvPr>
          <p:cNvSpPr/>
          <p:nvPr/>
        </p:nvSpPr>
        <p:spPr>
          <a:xfrm>
            <a:off x="8254663" y="374904"/>
            <a:ext cx="3557015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5F6CC8-D025-B455-FB50-C8F9A8A9D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77246" y="603504"/>
            <a:ext cx="3144777" cy="1645920"/>
          </a:xfrm>
        </p:spPr>
        <p:txBody>
          <a:bodyPr anchor="b">
            <a:noAutofit/>
          </a:bodyPr>
          <a:lstStyle>
            <a:lvl1pPr>
              <a:lnSpc>
                <a:spcPct val="100%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1392BE-1F60-8E70-9370-A57DA35A8E0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77246" y="2386584"/>
            <a:ext cx="3144777" cy="3511296"/>
          </a:xfrm>
        </p:spPr>
        <p:txBody>
          <a:bodyPr/>
          <a:lstStyle>
            <a:lvl1pPr marL="0" indent="0">
              <a:lnSpc>
                <a:spcPct val="110%"/>
              </a:lnSpc>
              <a:spcBef>
                <a:spcPts val="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95655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5" Type="http://purl.oclc.org/ooxml/officeDocument/relationships/slideLayout" Target="../slideLayouts/slideLayout5.xml"/><Relationship Id="rId10" Type="http://purl.oclc.org/ooxml/officeDocument/relationships/theme" Target="../theme/theme1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EE70579-66C1-7217-2AFC-0CBD43FA631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Sagona Book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65B81-9C41-AB1D-82D2-C39CB232EFD8}"/>
              </a:ext>
            </a:extLst>
          </p:cNvPr>
          <p:cNvSpPr/>
          <p:nvPr/>
        </p:nvSpPr>
        <p:spPr>
          <a:xfrm>
            <a:off x="234699" y="237744"/>
            <a:ext cx="11722608" cy="6382512"/>
          </a:xfrm>
          <a:prstGeom prst="rect">
            <a:avLst/>
          </a:prstGeom>
          <a:solidFill>
            <a:srgbClr val="BFBFBF">
              <a:alpha val="60%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96079F0-6A09-8BDB-968D-A95B812101C8}"/>
              </a:ext>
            </a:extLst>
          </p:cNvPr>
          <p:cNvSpPr/>
          <p:nvPr/>
        </p:nvSpPr>
        <p:spPr>
          <a:xfrm>
            <a:off x="371859" y="374904"/>
            <a:ext cx="11448288" cy="6108192"/>
          </a:xfrm>
          <a:prstGeom prst="rect">
            <a:avLst/>
          </a:prstGeom>
          <a:noFill/>
          <a:ln w="6345" cap="sq">
            <a:solidFill>
              <a:srgbClr val="262626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5EC5653-EC53-83CA-B045-BBF24EC73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3DE7BFB-5486-EA2B-D5C9-7212AF731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803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FA2C43-A2E5-1A5B-4038-79985945E18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56797" y="6035040"/>
            <a:ext cx="2893042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%">
                <a:solidFill>
                  <a:srgbClr val="404040"/>
                </a:solidFill>
                <a:uFillTx/>
                <a:latin typeface="Sagona Book"/>
              </a:defRPr>
            </a:lvl1pPr>
          </a:lstStyle>
          <a:p>
            <a:pPr lvl="0"/>
            <a:fld id="{E85E2292-6F81-4A1C-AD8E-F7C1BAA91923}" type="datetime1">
              <a:rPr lang="en-US"/>
              <a:pPr lvl="0"/>
              <a:t>3/19/2023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33F4FC7-FF24-EAC7-3CBE-9A58622A0AB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6803" y="6035040"/>
            <a:ext cx="58165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%">
                <a:solidFill>
                  <a:srgbClr val="262626"/>
                </a:solidFill>
                <a:uFillTx/>
                <a:latin typeface="Sagona Book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914534-A5E3-B3F9-2B4E-975F9A2564B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%">
                <a:solidFill>
                  <a:srgbClr val="404040"/>
                </a:solidFill>
                <a:uFillTx/>
                <a:latin typeface="Sagona Book"/>
              </a:defRPr>
            </a:lvl1pPr>
          </a:lstStyle>
          <a:p>
            <a:pPr lvl="0"/>
            <a:fld id="{CE56D891-6EEA-4FCC-A9DA-2C74EF0D2CF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fade/>
  </p:transition>
  <p:txStyles>
    <p:titleStyle>
      <a:lvl1pPr marL="0" marR="0" lvl="0" indent="0" algn="l" defTabSz="914400" rtl="0" fontAlgn="auto" hangingPunct="1">
        <a:lnSpc>
          <a:spcPct val="9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262626"/>
          </a:solidFill>
          <a:uFillTx/>
          <a:latin typeface="Sagona ExtraLight"/>
        </a:defRPr>
      </a:lvl1pPr>
    </p:titleStyle>
    <p:bodyStyle>
      <a:lvl1pPr marL="182880" marR="0" lvl="0" indent="-182880" algn="l" defTabSz="914400" rtl="0" fontAlgn="auto" hangingPunct="1">
        <a:lnSpc>
          <a:spcPct val="120%"/>
        </a:lnSpc>
        <a:spcBef>
          <a:spcPts val="900"/>
        </a:spcBef>
        <a:spcAft>
          <a:spcPts val="0"/>
        </a:spcAft>
        <a:buClr>
          <a:srgbClr val="262626"/>
        </a:buClr>
        <a:buSzPct val="100%"/>
        <a:buFont typeface="Garamond" pitchFamily="18"/>
        <a:buChar char="◦"/>
        <a:tabLst/>
        <a:defRPr lang="en-US" sz="1400" b="0" i="0" u="none" strike="noStrike" kern="1200" cap="none" spc="0" baseline="0%">
          <a:solidFill>
            <a:srgbClr val="000000"/>
          </a:solidFill>
          <a:uFillTx/>
          <a:latin typeface="Sagona Book"/>
        </a:defRPr>
      </a:lvl1pPr>
      <a:lvl2pPr marL="457200" marR="0" lvl="1" indent="-182880" algn="l" defTabSz="914400" rtl="0" fontAlgn="auto" hangingPunct="1">
        <a:lnSpc>
          <a:spcPct val="100%"/>
        </a:lnSpc>
        <a:spcBef>
          <a:spcPts val="500"/>
        </a:spcBef>
        <a:spcAft>
          <a:spcPts val="0"/>
        </a:spcAft>
        <a:buClr>
          <a:srgbClr val="262626"/>
        </a:buClr>
        <a:buSzPct val="100%"/>
        <a:buFont typeface="Garamond" pitchFamily="18"/>
        <a:buChar char="◦"/>
        <a:tabLst/>
        <a:defRPr lang="en-US" sz="1200" b="0" i="0" u="none" strike="noStrike" kern="1200" cap="none" spc="0" baseline="0%">
          <a:solidFill>
            <a:srgbClr val="000000"/>
          </a:solidFill>
          <a:uFillTx/>
          <a:latin typeface="Sagona Book"/>
        </a:defRPr>
      </a:lvl2pPr>
      <a:lvl3pPr marL="731520" marR="0" lvl="2" indent="-182880" algn="l" defTabSz="914400" rtl="0" fontAlgn="auto" hangingPunct="1">
        <a:lnSpc>
          <a:spcPct val="100%"/>
        </a:lnSpc>
        <a:spcBef>
          <a:spcPts val="500"/>
        </a:spcBef>
        <a:spcAft>
          <a:spcPts val="0"/>
        </a:spcAft>
        <a:buClr>
          <a:srgbClr val="262626"/>
        </a:buClr>
        <a:buSzPct val="100%"/>
        <a:buFont typeface="Garamond" pitchFamily="18"/>
        <a:buChar char="◦"/>
        <a:tabLst/>
        <a:defRPr lang="en-US" sz="1100" b="0" i="0" u="none" strike="noStrike" kern="1200" cap="none" spc="0" baseline="0%">
          <a:solidFill>
            <a:srgbClr val="000000"/>
          </a:solidFill>
          <a:uFillTx/>
          <a:latin typeface="Sagona Book"/>
        </a:defRPr>
      </a:lvl3pPr>
      <a:lvl4pPr marL="1005840" marR="0" lvl="3" indent="-182880" algn="l" defTabSz="914400" rtl="0" fontAlgn="auto" hangingPunct="1">
        <a:lnSpc>
          <a:spcPct val="100%"/>
        </a:lnSpc>
        <a:spcBef>
          <a:spcPts val="500"/>
        </a:spcBef>
        <a:spcAft>
          <a:spcPts val="0"/>
        </a:spcAft>
        <a:buClr>
          <a:srgbClr val="262626"/>
        </a:buClr>
        <a:buSzPct val="100%"/>
        <a:buFont typeface="Garamond" pitchFamily="18"/>
        <a:buChar char="◦"/>
        <a:tabLst/>
        <a:defRPr lang="en-US" sz="1100" b="0" i="0" u="none" strike="noStrike" kern="1200" cap="none" spc="0" baseline="0%">
          <a:solidFill>
            <a:srgbClr val="000000"/>
          </a:solidFill>
          <a:uFillTx/>
          <a:latin typeface="Sagona Book"/>
        </a:defRPr>
      </a:lvl4pPr>
      <a:lvl5pPr marL="1280160" marR="0" lvl="4" indent="-182880" algn="l" defTabSz="914400" rtl="0" fontAlgn="auto" hangingPunct="1">
        <a:lnSpc>
          <a:spcPct val="100%"/>
        </a:lnSpc>
        <a:spcBef>
          <a:spcPts val="500"/>
        </a:spcBef>
        <a:spcAft>
          <a:spcPts val="0"/>
        </a:spcAft>
        <a:buClr>
          <a:srgbClr val="262626"/>
        </a:buClr>
        <a:buSzPct val="100%"/>
        <a:buFont typeface="Garamond" pitchFamily="18"/>
        <a:buChar char="◦"/>
        <a:tabLst/>
        <a:defRPr lang="en-US" sz="1100" b="0" i="0" u="none" strike="noStrike" kern="1200" cap="none" spc="0" baseline="0%">
          <a:solidFill>
            <a:srgbClr val="000000"/>
          </a:solidFill>
          <a:uFillTx/>
          <a:latin typeface="Sagona Book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3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4100F45-B11A-2827-20B2-FEFB35D6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.846%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4E98AA1F-CB17-E08E-684A-9988DD9EAF84}"/>
              </a:ext>
            </a:extLst>
          </p:cNvPr>
          <p:cNvSpPr>
            <a:spLocks noMove="1" noResize="1"/>
          </p:cNvSpPr>
          <p:nvPr/>
        </p:nvSpPr>
        <p:spPr>
          <a:xfrm>
            <a:off x="937333" y="1808527"/>
            <a:ext cx="5452530" cy="3240935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AD144097-2CB3-39AA-28D3-D82BB9659F2C}"/>
              </a:ext>
            </a:extLst>
          </p:cNvPr>
          <p:cNvSpPr>
            <a:spLocks noMove="1" noResize="1"/>
          </p:cNvSpPr>
          <p:nvPr/>
        </p:nvSpPr>
        <p:spPr>
          <a:xfrm>
            <a:off x="1103269" y="1975104"/>
            <a:ext cx="5120640" cy="2907792"/>
          </a:xfrm>
          <a:prstGeom prst="rect">
            <a:avLst/>
          </a:prstGeom>
          <a:noFill/>
          <a:ln w="6345" cap="sq">
            <a:solidFill>
              <a:srgbClr val="FFFFFF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496666-8EC8-4AD4-8E6B-549CFAE3384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54" y="2350017"/>
            <a:ext cx="4775079" cy="1630905"/>
          </a:xfrm>
        </p:spPr>
        <p:txBody>
          <a:bodyPr/>
          <a:lstStyle/>
          <a:p>
            <a:pPr lvl="0"/>
            <a:r>
              <a:rPr lang="ro-RO" sz="4000">
                <a:solidFill>
                  <a:srgbClr val="FFFFFF"/>
                </a:solidFill>
                <a:latin typeface="Poor Richard" pitchFamily="18"/>
              </a:rPr>
              <a:t>Proiect</a:t>
            </a:r>
            <a:r>
              <a:rPr lang="en-US" sz="4000">
                <a:solidFill>
                  <a:srgbClr val="FFFFFF"/>
                </a:solidFill>
                <a:latin typeface="Poor Richard" pitchFamily="18"/>
              </a:rPr>
              <a:t> </a:t>
            </a:r>
            <a:r>
              <a:rPr lang="ro-RO" sz="4000">
                <a:solidFill>
                  <a:srgbClr val="FFFFFF"/>
                </a:solidFill>
                <a:latin typeface="Poor Richard" pitchFamily="18"/>
              </a:rPr>
              <a:t> Structuri</a:t>
            </a:r>
            <a:r>
              <a:rPr lang="en-US" sz="4000">
                <a:solidFill>
                  <a:srgbClr val="FFFFFF"/>
                </a:solidFill>
                <a:latin typeface="Poor Richard" pitchFamily="18"/>
              </a:rPr>
              <a:t> </a:t>
            </a:r>
            <a:r>
              <a:rPr lang="ro-RO" sz="4000">
                <a:solidFill>
                  <a:srgbClr val="FFFFFF"/>
                </a:solidFill>
                <a:latin typeface="Poor Richard" pitchFamily="18"/>
              </a:rPr>
              <a:t> de</a:t>
            </a:r>
            <a:r>
              <a:rPr lang="en-US" sz="4000">
                <a:solidFill>
                  <a:srgbClr val="FFFFFF"/>
                </a:solidFill>
                <a:latin typeface="Poor Richard" pitchFamily="18"/>
              </a:rPr>
              <a:t>  </a:t>
            </a:r>
            <a:r>
              <a:rPr lang="ro-RO" sz="4000">
                <a:solidFill>
                  <a:srgbClr val="FFFFFF"/>
                </a:solidFill>
                <a:latin typeface="Poor Richard" pitchFamily="18"/>
              </a:rPr>
              <a:t> date</a:t>
            </a:r>
            <a:endParaRPr lang="en-US" sz="4000">
              <a:solidFill>
                <a:srgbClr val="FFFFFF"/>
              </a:solidFill>
              <a:latin typeface="Poor Richard" pitchFamily="1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DBB012-F7C6-5036-12E9-2E421D0C86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54" y="3990542"/>
            <a:ext cx="4775079" cy="559658"/>
          </a:xfrm>
        </p:spPr>
        <p:txBody>
          <a:bodyPr/>
          <a:lstStyle/>
          <a:p>
            <a:pPr lvl="0"/>
            <a:r>
              <a:rPr lang="ro-RO">
                <a:solidFill>
                  <a:srgbClr val="FFFFFF"/>
                </a:solidFill>
              </a:rPr>
              <a:t>Țelicov Letiția-Ioana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5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DF18-344D-2BB7-2467-811E2003D6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Poor Richard" pitchFamily="18"/>
              </a:rPr>
              <a:t>ALGORITMI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97D42D-1858-2465-8B47-E89A68182F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1066803"/>
            <a:ext cx="4663440" cy="4785356"/>
          </a:xfrm>
        </p:spPr>
        <p:txBody>
          <a:bodyPr/>
          <a:lstStyle/>
          <a:p>
            <a:pPr lvl="0">
              <a:buFont typeface="Wingdings" pitchFamily="2"/>
              <a:buChar char="Ø"/>
            </a:pPr>
            <a:r>
              <a:rPr lang="en-US" sz="4400">
                <a:latin typeface="Poor Richard" pitchFamily="18"/>
              </a:rPr>
              <a:t>MergeSort</a:t>
            </a:r>
            <a:endParaRPr lang="en-US" sz="1200">
              <a:latin typeface="Poor Richard" pitchFamily="18"/>
            </a:endParaRPr>
          </a:p>
          <a:p>
            <a:pPr lvl="0">
              <a:buFont typeface="Wingdings" pitchFamily="2"/>
              <a:buChar char="Ø"/>
            </a:pPr>
            <a:r>
              <a:rPr lang="en-US" sz="4400">
                <a:latin typeface="Poor Richard" pitchFamily="18"/>
              </a:rPr>
              <a:t>RadixSort</a:t>
            </a:r>
            <a:endParaRPr lang="en-US" sz="1200">
              <a:latin typeface="Poor Richard" pitchFamily="18"/>
            </a:endParaRPr>
          </a:p>
          <a:p>
            <a:pPr lvl="0">
              <a:buFont typeface="Wingdings" pitchFamily="2"/>
              <a:buChar char="Ø"/>
            </a:pPr>
            <a:r>
              <a:rPr lang="en-US" sz="4400">
                <a:latin typeface="Poor Richard" pitchFamily="18"/>
              </a:rPr>
              <a:t>ShellSort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B488EE6-141B-FAE2-93FF-13A2E81DFF4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61763" y="1112523"/>
            <a:ext cx="4663440" cy="4739636"/>
          </a:xfrm>
        </p:spPr>
        <p:txBody>
          <a:bodyPr/>
          <a:lstStyle/>
          <a:p>
            <a:pPr lvl="0">
              <a:buFont typeface="Wingdings" pitchFamily="2"/>
              <a:buChar char="Ø"/>
            </a:pPr>
            <a:r>
              <a:rPr lang="en-US" sz="4400">
                <a:latin typeface="Poor Richard" pitchFamily="18"/>
              </a:rPr>
              <a:t>CountSort</a:t>
            </a:r>
          </a:p>
          <a:p>
            <a:pPr lvl="0">
              <a:buFont typeface="Wingdings" pitchFamily="2"/>
              <a:buChar char="Ø"/>
            </a:pPr>
            <a:r>
              <a:rPr lang="en-US" sz="4400">
                <a:latin typeface="Poor Richard" pitchFamily="18"/>
              </a:rPr>
              <a:t>HeapSort</a:t>
            </a:r>
          </a:p>
          <a:p>
            <a:pPr lvl="0">
              <a:buFont typeface="Wingdings" pitchFamily="2"/>
              <a:buChar char="Ø"/>
            </a:pPr>
            <a:r>
              <a:rPr lang="en-US" sz="4400">
                <a:latin typeface="Poor Richard" pitchFamily="18"/>
              </a:rPr>
              <a:t>Nativ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318DCDF-67BE-CBDC-C89D-8922188151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Poor Richard" pitchFamily="18"/>
              </a:rPr>
              <a:t>DIFERITE TESTE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090618A-D318-394B-9AC4-FB542F5DF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729343"/>
            <a:ext cx="4855025" cy="2427512"/>
          </a:xfrm>
        </p:spPr>
        <p:txBody>
          <a:bodyPr/>
          <a:lstStyle/>
          <a:p>
            <a:pPr lvl="0"/>
            <a:r>
              <a:rPr lang="en-US" sz="5400">
                <a:latin typeface="Poor Richard" pitchFamily="18"/>
              </a:rPr>
              <a:t>Test cu 100.000 numere mici: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B0C11A-437C-1AB4-A554-9B9609FDE6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2628" y="3614056"/>
            <a:ext cx="10232574" cy="2338687"/>
          </a:xfrm>
        </p:spPr>
        <p:txBody>
          <a:bodyPr/>
          <a:lstStyle/>
          <a:p>
            <a:pPr marL="0" lvl="0" indent="0">
              <a:buNone/>
            </a:pPr>
            <a:r>
              <a:rPr lang="en-US" sz="4000">
                <a:latin typeface="Poor Richard" pitchFamily="18"/>
              </a:rPr>
              <a:t>MergeSort                    HeapSort               RadixSort</a:t>
            </a:r>
          </a:p>
          <a:p>
            <a:pPr marL="0" lvl="0" indent="0">
              <a:buNone/>
            </a:pPr>
            <a:r>
              <a:rPr lang="en-US" sz="2400">
                <a:solidFill>
                  <a:srgbClr val="00B0F0"/>
                </a:solidFill>
                <a:latin typeface="Poor Richard" pitchFamily="18"/>
              </a:rPr>
              <a:t>          </a:t>
            </a:r>
            <a:r>
              <a:rPr lang="en-US" sz="3600">
                <a:solidFill>
                  <a:srgbClr val="00B0F0"/>
                </a:solidFill>
                <a:latin typeface="Poor Richard" pitchFamily="18"/>
              </a:rPr>
              <a:t>8,35 sec                              8,69 sec                         9,15 sec</a:t>
            </a:r>
          </a:p>
          <a:p>
            <a:pPr marL="0" lvl="0" indent="0">
              <a:buNone/>
            </a:pPr>
            <a:endParaRPr lang="en-US" sz="2400">
              <a:latin typeface="Poor Richard" pitchFamily="18"/>
            </a:endParaRPr>
          </a:p>
          <a:p>
            <a:pPr marL="0" lvl="0" indent="0">
              <a:buNone/>
            </a:pPr>
            <a:endParaRPr lang="en-US" sz="2400">
              <a:latin typeface="Poor Richard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22C6-BA41-CA25-F5E9-C9E2B5455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109" y="642594"/>
            <a:ext cx="6172200" cy="1935912"/>
          </a:xfrm>
        </p:spPr>
        <p:txBody>
          <a:bodyPr/>
          <a:lstStyle/>
          <a:p>
            <a:pPr lvl="0"/>
            <a:r>
              <a:rPr lang="en-US" sz="4800">
                <a:latin typeface="Poor Richard" pitchFamily="18"/>
              </a:rPr>
              <a:t>Test cu 10 numere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F202-D387-8A75-D310-E9B7D7B7E2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2819396"/>
            <a:ext cx="10058400" cy="3133347"/>
          </a:xfrm>
        </p:spPr>
        <p:txBody>
          <a:bodyPr/>
          <a:lstStyle/>
          <a:p>
            <a:pPr marL="0" lvl="0" indent="0">
              <a:buNone/>
            </a:pPr>
            <a:r>
              <a:rPr lang="en-US" sz="4000">
                <a:latin typeface="Poor Richard" pitchFamily="18"/>
              </a:rPr>
              <a:t>ShellSort                       CountSort                   RadixSort</a:t>
            </a:r>
          </a:p>
          <a:p>
            <a:pPr marL="0" lvl="0" indent="0">
              <a:buNone/>
            </a:pPr>
            <a:r>
              <a:rPr lang="en-US" sz="2800">
                <a:latin typeface="Poor Richard" pitchFamily="18"/>
              </a:rPr>
              <a:t>     </a:t>
            </a:r>
            <a:r>
              <a:rPr lang="en-US" sz="2800">
                <a:solidFill>
                  <a:srgbClr val="00B0F0"/>
                </a:solidFill>
                <a:latin typeface="Poor Richard" pitchFamily="18"/>
              </a:rPr>
              <a:t>0,0015 sec                                          0 sec                                                  0 sec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030-BC28-F3CF-DF7D-EFB64964E4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642594"/>
            <a:ext cx="10058400" cy="1969974"/>
          </a:xfrm>
        </p:spPr>
        <p:txBody>
          <a:bodyPr/>
          <a:lstStyle/>
          <a:p>
            <a:pPr lvl="0"/>
            <a:r>
              <a:rPr lang="en-US" sz="4800">
                <a:latin typeface="Poor Richard" pitchFamily="18"/>
              </a:rPr>
              <a:t>Test cu 10.000 numere mari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2A7D-2F68-5938-B80F-EEA1489164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3047996"/>
            <a:ext cx="10058400" cy="2904747"/>
          </a:xfrm>
        </p:spPr>
        <p:txBody>
          <a:bodyPr/>
          <a:lstStyle/>
          <a:p>
            <a:pPr marL="0" lvl="0" indent="0">
              <a:buNone/>
            </a:pPr>
            <a:r>
              <a:rPr lang="en-US" sz="4400">
                <a:latin typeface="Poor Richard" pitchFamily="18"/>
              </a:rPr>
              <a:t>MergeSort              RadixSort               HeapSort </a:t>
            </a:r>
          </a:p>
          <a:p>
            <a:pPr marL="0" lvl="0" indent="0">
              <a:buNone/>
            </a:pPr>
            <a:r>
              <a:rPr lang="en-US" sz="3600">
                <a:solidFill>
                  <a:srgbClr val="00B0F0"/>
                </a:solidFill>
                <a:latin typeface="Poor Richard" pitchFamily="18"/>
              </a:rPr>
              <a:t>       1,69 sec                                   6 sec                                   1,8 sec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10F-E9DB-717D-05FA-763B92D5C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642594"/>
            <a:ext cx="10058400" cy="1774036"/>
          </a:xfrm>
        </p:spPr>
        <p:txBody>
          <a:bodyPr/>
          <a:lstStyle/>
          <a:p>
            <a:pPr lvl="0"/>
            <a:r>
              <a:rPr lang="en-US" sz="4800">
                <a:latin typeface="Poor Richard" pitchFamily="18"/>
              </a:rPr>
              <a:t>Concluzii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AB5A-4EFF-7042-AF06-9CCC00853E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2612568"/>
            <a:ext cx="10058400" cy="3340175"/>
          </a:xfrm>
        </p:spPr>
        <p:txBody>
          <a:bodyPr/>
          <a:lstStyle/>
          <a:p>
            <a:pPr lvl="0">
              <a:buFont typeface="Wingdings" pitchFamily="2"/>
              <a:buChar char="Ø"/>
            </a:pPr>
            <a:r>
              <a:rPr lang="en-US" sz="3200">
                <a:latin typeface="Poor Richard" pitchFamily="18"/>
              </a:rPr>
              <a:t>La MergeSort timpul creste cu marimea datelor.</a:t>
            </a:r>
          </a:p>
          <a:p>
            <a:pPr lvl="0">
              <a:buFont typeface="Wingdings" pitchFamily="2"/>
              <a:buChar char="Ø"/>
            </a:pPr>
            <a:r>
              <a:rPr lang="en-US" sz="3200">
                <a:latin typeface="Poor Richard" pitchFamily="18"/>
              </a:rPr>
              <a:t>CountSort-ul se focuseaza pe frecventa fiecarui element mai mult decat pe element in sine.</a:t>
            </a:r>
          </a:p>
          <a:p>
            <a:pPr lvl="0">
              <a:buFont typeface="Wingdings" pitchFamily="2"/>
              <a:buChar char="Ø"/>
            </a:pPr>
            <a:r>
              <a:rPr lang="en-US" sz="3200">
                <a:latin typeface="Poor Richard" pitchFamily="18"/>
              </a:rPr>
              <a:t>ShellSort-ul permite interschimbarea elementelor care se afla la o distanta N mare , care treptat este redusa pana ajunge la 1.</a:t>
            </a:r>
          </a:p>
          <a:p>
            <a:pPr lvl="0">
              <a:buFont typeface="Wingdings" pitchFamily="2"/>
              <a:buChar char="Ø"/>
            </a:pPr>
            <a:endParaRPr lang="en-US" sz="3200">
              <a:latin typeface="Poor Richard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purl.oclc.org/ooxml/drawingml/main" name="Savon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%7bF1AE78DB-B043-4D16-B8BF-0591DA8D5DA7%7dtf78829772_win32</Template>
  <TotalTime>1386</TotalTime>
  <Words>108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Garamond</vt:lpstr>
      <vt:lpstr>Poor Richard</vt:lpstr>
      <vt:lpstr>Sagona Book</vt:lpstr>
      <vt:lpstr>Sagona ExtraLight</vt:lpstr>
      <vt:lpstr>Wingdings</vt:lpstr>
      <vt:lpstr>SavonVTI</vt:lpstr>
      <vt:lpstr>Proiect  Structuri  de   date</vt:lpstr>
      <vt:lpstr>ALGORITMI</vt:lpstr>
      <vt:lpstr>PowerPoint Presentation</vt:lpstr>
      <vt:lpstr>DIFERITE TESTE</vt:lpstr>
      <vt:lpstr>Test cu 100.000 numere mici:</vt:lpstr>
      <vt:lpstr>Test cu 10 numere random</vt:lpstr>
      <vt:lpstr>Test cu 10.000 numere mari</vt:lpstr>
      <vt:lpstr>Concluzii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Structuri de date</dc:title>
  <dc:creator>LETITIA IOANA TELICOV</dc:creator>
  <cp:lastModifiedBy>LETITIA IOANA TELICOV</cp:lastModifiedBy>
  <cp:revision>8</cp:revision>
  <dcterms:created xsi:type="dcterms:W3CDTF">2023-03-14T17:36:09Z</dcterms:created>
  <dcterms:modified xsi:type="dcterms:W3CDTF">2023-03-19T20:19:07Z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0x01010079F111ED35F8CC479449609E8A0923A6</vt:lpwstr>
  </property>
</Properties>
</file>