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Heebo"/>
      <p:regular r:id="rId24"/>
      <p:bold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Montserrat Medium"/>
      <p:regular r:id="rId30"/>
      <p:bold r:id="rId31"/>
      <p:italic r:id="rId32"/>
      <p:boldItalic r:id="rId33"/>
    </p:embeddedFont>
    <p:embeddedFont>
      <p:font typeface="Bebas Neue"/>
      <p:regular r:id="rId34"/>
    </p:embeddedFont>
    <p:embeddedFont>
      <p:font typeface="Girassol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ith8aSbv8TPIge1eLAGWb0bdjQ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E61044-6FB2-4B4B-8596-383D041FE876}">
  <a:tblStyle styleId="{27E61044-6FB2-4B4B-8596-383D041FE8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eb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Heebo-bold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bold.fntdata"/><Relationship Id="rId30" Type="http://schemas.openxmlformats.org/officeDocument/2006/relationships/font" Target="fonts/MontserratMedium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italic.fntdata"/><Relationship Id="rId13" Type="http://schemas.openxmlformats.org/officeDocument/2006/relationships/slide" Target="slides/slide8.xml"/><Relationship Id="rId35" Type="http://schemas.openxmlformats.org/officeDocument/2006/relationships/font" Target="fonts/Girassol-regular.fntdata"/><Relationship Id="rId12" Type="http://schemas.openxmlformats.org/officeDocument/2006/relationships/slide" Target="slides/slide7.xml"/><Relationship Id="rId34" Type="http://schemas.openxmlformats.org/officeDocument/2006/relationships/font" Target="fonts/BebasNeue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2" name="Google Shape;7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251c0de4441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251c0de4441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251c0de4441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251c0de4441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6" name="Google Shape;91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251c0de4441_3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2" name="Google Shape;952;g251c0de4441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8" name="Google Shape;98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251c0de4441_3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0" name="Google Shape;1020;g251c0de4441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51c0de4441_3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2" name="Google Shape;1052;g251c0de4441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251c0de4441_3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4" name="Google Shape;1084;g251c0de4441_3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251c0de4441_2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6" name="Google Shape;1116;g251c0de4441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2" name="Google Shape;7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3" name="Google Shape;8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4" name="Google Shape;8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1" name="Google Shape;8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51c0de4441_2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8" name="Google Shape;858;g251c0de444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51c0de4441_2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5" name="Google Shape;865;g251c0de4441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51c0de4441_2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1" name="Google Shape;871;g251c0de4441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251c0de4441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251c0de4441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56"/>
          <p:cNvGrpSpPr/>
          <p:nvPr/>
        </p:nvGrpSpPr>
        <p:grpSpPr>
          <a:xfrm>
            <a:off x="0" y="-44848"/>
            <a:ext cx="9143992" cy="5183772"/>
            <a:chOff x="0" y="-44848"/>
            <a:chExt cx="9143992" cy="5183772"/>
          </a:xfrm>
        </p:grpSpPr>
        <p:sp>
          <p:nvSpPr>
            <p:cNvPr id="10" name="Google Shape;10;p56"/>
            <p:cNvSpPr/>
            <p:nvPr/>
          </p:nvSpPr>
          <p:spPr>
            <a:xfrm rot="-5400000">
              <a:off x="1628135" y="-1672983"/>
              <a:ext cx="5183772" cy="8440043"/>
            </a:xfrm>
            <a:custGeom>
              <a:rect b="b" l="l" r="r" t="t"/>
              <a:pathLst>
                <a:path extrusionOk="0" h="69679" w="42796">
                  <a:moveTo>
                    <a:pt x="38704" y="19419"/>
                  </a:moveTo>
                  <a:cubicBezTo>
                    <a:pt x="38722" y="19419"/>
                    <a:pt x="38742" y="19423"/>
                    <a:pt x="38764" y="19431"/>
                  </a:cubicBezTo>
                  <a:cubicBezTo>
                    <a:pt x="38941" y="19471"/>
                    <a:pt x="38922" y="19649"/>
                    <a:pt x="38902" y="19767"/>
                  </a:cubicBezTo>
                  <a:cubicBezTo>
                    <a:pt x="38843" y="20222"/>
                    <a:pt x="38764" y="20637"/>
                    <a:pt x="38843" y="21151"/>
                  </a:cubicBezTo>
                  <a:cubicBezTo>
                    <a:pt x="39198" y="20933"/>
                    <a:pt x="39495" y="20736"/>
                    <a:pt x="39811" y="20538"/>
                  </a:cubicBezTo>
                  <a:cubicBezTo>
                    <a:pt x="40009" y="20400"/>
                    <a:pt x="40226" y="20261"/>
                    <a:pt x="40483" y="20202"/>
                  </a:cubicBezTo>
                  <a:cubicBezTo>
                    <a:pt x="40553" y="20167"/>
                    <a:pt x="40630" y="20125"/>
                    <a:pt x="40702" y="20125"/>
                  </a:cubicBezTo>
                  <a:cubicBezTo>
                    <a:pt x="40751" y="20125"/>
                    <a:pt x="40799" y="20145"/>
                    <a:pt x="40839" y="20202"/>
                  </a:cubicBezTo>
                  <a:cubicBezTo>
                    <a:pt x="40938" y="20340"/>
                    <a:pt x="40800" y="20439"/>
                    <a:pt x="40701" y="20538"/>
                  </a:cubicBezTo>
                  <a:cubicBezTo>
                    <a:pt x="40226" y="21013"/>
                    <a:pt x="39811" y="21526"/>
                    <a:pt x="39357" y="22021"/>
                  </a:cubicBezTo>
                  <a:cubicBezTo>
                    <a:pt x="39218" y="22218"/>
                    <a:pt x="39218" y="22337"/>
                    <a:pt x="39317" y="22535"/>
                  </a:cubicBezTo>
                  <a:lnTo>
                    <a:pt x="40048" y="23958"/>
                  </a:lnTo>
                  <a:cubicBezTo>
                    <a:pt x="40127" y="24096"/>
                    <a:pt x="40226" y="24254"/>
                    <a:pt x="40088" y="24393"/>
                  </a:cubicBezTo>
                  <a:cubicBezTo>
                    <a:pt x="40046" y="24429"/>
                    <a:pt x="40004" y="24443"/>
                    <a:pt x="39962" y="24443"/>
                  </a:cubicBezTo>
                  <a:cubicBezTo>
                    <a:pt x="39867" y="24443"/>
                    <a:pt x="39775" y="24369"/>
                    <a:pt x="39693" y="24314"/>
                  </a:cubicBezTo>
                  <a:cubicBezTo>
                    <a:pt x="39297" y="24116"/>
                    <a:pt x="39001" y="23819"/>
                    <a:pt x="38704" y="23503"/>
                  </a:cubicBezTo>
                  <a:cubicBezTo>
                    <a:pt x="38609" y="23408"/>
                    <a:pt x="38537" y="23367"/>
                    <a:pt x="38481" y="23367"/>
                  </a:cubicBezTo>
                  <a:cubicBezTo>
                    <a:pt x="38397" y="23367"/>
                    <a:pt x="38352" y="23460"/>
                    <a:pt x="38329" y="23602"/>
                  </a:cubicBezTo>
                  <a:cubicBezTo>
                    <a:pt x="38230" y="24076"/>
                    <a:pt x="38131" y="24571"/>
                    <a:pt x="38032" y="25045"/>
                  </a:cubicBezTo>
                  <a:cubicBezTo>
                    <a:pt x="38013" y="25158"/>
                    <a:pt x="37977" y="25343"/>
                    <a:pt x="37802" y="25343"/>
                  </a:cubicBezTo>
                  <a:cubicBezTo>
                    <a:pt x="37793" y="25343"/>
                    <a:pt x="37784" y="25342"/>
                    <a:pt x="37775" y="25341"/>
                  </a:cubicBezTo>
                  <a:cubicBezTo>
                    <a:pt x="37578" y="25302"/>
                    <a:pt x="37578" y="25144"/>
                    <a:pt x="37578" y="24986"/>
                  </a:cubicBezTo>
                  <a:cubicBezTo>
                    <a:pt x="37558" y="24491"/>
                    <a:pt x="37617" y="23978"/>
                    <a:pt x="37538" y="23483"/>
                  </a:cubicBezTo>
                  <a:cubicBezTo>
                    <a:pt x="37502" y="23293"/>
                    <a:pt x="37445" y="23217"/>
                    <a:pt x="37358" y="23217"/>
                  </a:cubicBezTo>
                  <a:cubicBezTo>
                    <a:pt x="37300" y="23217"/>
                    <a:pt x="37229" y="23250"/>
                    <a:pt x="37143" y="23305"/>
                  </a:cubicBezTo>
                  <a:lnTo>
                    <a:pt x="36332" y="23760"/>
                  </a:lnTo>
                  <a:cubicBezTo>
                    <a:pt x="36272" y="23784"/>
                    <a:pt x="36198" y="23823"/>
                    <a:pt x="36126" y="23823"/>
                  </a:cubicBezTo>
                  <a:cubicBezTo>
                    <a:pt x="36080" y="23823"/>
                    <a:pt x="36035" y="23807"/>
                    <a:pt x="35996" y="23760"/>
                  </a:cubicBezTo>
                  <a:cubicBezTo>
                    <a:pt x="35937" y="23661"/>
                    <a:pt x="35996" y="23523"/>
                    <a:pt x="36075" y="23424"/>
                  </a:cubicBezTo>
                  <a:cubicBezTo>
                    <a:pt x="36293" y="23167"/>
                    <a:pt x="36490" y="22910"/>
                    <a:pt x="36747" y="22673"/>
                  </a:cubicBezTo>
                  <a:cubicBezTo>
                    <a:pt x="36945" y="22495"/>
                    <a:pt x="36965" y="22337"/>
                    <a:pt x="36846" y="22100"/>
                  </a:cubicBezTo>
                  <a:cubicBezTo>
                    <a:pt x="36569" y="21625"/>
                    <a:pt x="36332" y="21111"/>
                    <a:pt x="36055" y="20617"/>
                  </a:cubicBezTo>
                  <a:cubicBezTo>
                    <a:pt x="35976" y="20499"/>
                    <a:pt x="35897" y="20340"/>
                    <a:pt x="36036" y="20242"/>
                  </a:cubicBezTo>
                  <a:cubicBezTo>
                    <a:pt x="36074" y="20210"/>
                    <a:pt x="36115" y="20196"/>
                    <a:pt x="36155" y="20196"/>
                  </a:cubicBezTo>
                  <a:cubicBezTo>
                    <a:pt x="36240" y="20196"/>
                    <a:pt x="36325" y="20254"/>
                    <a:pt x="36392" y="20321"/>
                  </a:cubicBezTo>
                  <a:cubicBezTo>
                    <a:pt x="36747" y="20617"/>
                    <a:pt x="37083" y="20894"/>
                    <a:pt x="37419" y="21190"/>
                  </a:cubicBezTo>
                  <a:cubicBezTo>
                    <a:pt x="37488" y="21259"/>
                    <a:pt x="37545" y="21294"/>
                    <a:pt x="37597" y="21294"/>
                  </a:cubicBezTo>
                  <a:cubicBezTo>
                    <a:pt x="37663" y="21294"/>
                    <a:pt x="37719" y="21234"/>
                    <a:pt x="37775" y="21111"/>
                  </a:cubicBezTo>
                  <a:cubicBezTo>
                    <a:pt x="38012" y="20617"/>
                    <a:pt x="38250" y="20143"/>
                    <a:pt x="38507" y="19668"/>
                  </a:cubicBezTo>
                  <a:cubicBezTo>
                    <a:pt x="38541" y="19566"/>
                    <a:pt x="38590" y="19419"/>
                    <a:pt x="38704" y="19419"/>
                  </a:cubicBezTo>
                  <a:close/>
                  <a:moveTo>
                    <a:pt x="33960" y="26152"/>
                  </a:moveTo>
                  <a:cubicBezTo>
                    <a:pt x="33921" y="26152"/>
                    <a:pt x="33921" y="26172"/>
                    <a:pt x="33921" y="26172"/>
                  </a:cubicBezTo>
                  <a:cubicBezTo>
                    <a:pt x="33921" y="26152"/>
                    <a:pt x="33921" y="26152"/>
                    <a:pt x="33960" y="26152"/>
                  </a:cubicBezTo>
                  <a:close/>
                  <a:moveTo>
                    <a:pt x="33921" y="26172"/>
                  </a:moveTo>
                  <a:lnTo>
                    <a:pt x="33921" y="26172"/>
                  </a:lnTo>
                  <a:cubicBezTo>
                    <a:pt x="33486" y="26745"/>
                    <a:pt x="32893" y="27120"/>
                    <a:pt x="32339" y="27555"/>
                  </a:cubicBezTo>
                  <a:cubicBezTo>
                    <a:pt x="31391" y="28346"/>
                    <a:pt x="30442" y="29156"/>
                    <a:pt x="29513" y="30006"/>
                  </a:cubicBezTo>
                  <a:cubicBezTo>
                    <a:pt x="28682" y="30738"/>
                    <a:pt x="27852" y="31489"/>
                    <a:pt x="27042" y="32220"/>
                  </a:cubicBezTo>
                  <a:cubicBezTo>
                    <a:pt x="26113" y="33070"/>
                    <a:pt x="25184" y="33900"/>
                    <a:pt x="24294" y="34790"/>
                  </a:cubicBezTo>
                  <a:cubicBezTo>
                    <a:pt x="22950" y="36114"/>
                    <a:pt x="21645" y="37419"/>
                    <a:pt x="20341" y="38743"/>
                  </a:cubicBezTo>
                  <a:cubicBezTo>
                    <a:pt x="19135" y="39989"/>
                    <a:pt x="17909" y="41214"/>
                    <a:pt x="16763" y="42479"/>
                  </a:cubicBezTo>
                  <a:cubicBezTo>
                    <a:pt x="14786" y="44614"/>
                    <a:pt x="12908" y="46808"/>
                    <a:pt x="11050" y="49022"/>
                  </a:cubicBezTo>
                  <a:cubicBezTo>
                    <a:pt x="10003" y="50267"/>
                    <a:pt x="8995" y="51532"/>
                    <a:pt x="8026" y="52817"/>
                  </a:cubicBezTo>
                  <a:cubicBezTo>
                    <a:pt x="6247" y="55150"/>
                    <a:pt x="4527" y="57561"/>
                    <a:pt x="2827" y="59973"/>
                  </a:cubicBezTo>
                  <a:cubicBezTo>
                    <a:pt x="1997" y="61139"/>
                    <a:pt x="1286" y="62365"/>
                    <a:pt x="515" y="63551"/>
                  </a:cubicBezTo>
                  <a:cubicBezTo>
                    <a:pt x="463" y="63619"/>
                    <a:pt x="412" y="63717"/>
                    <a:pt x="323" y="63717"/>
                  </a:cubicBezTo>
                  <a:cubicBezTo>
                    <a:pt x="309" y="63717"/>
                    <a:pt x="294" y="63714"/>
                    <a:pt x="277" y="63709"/>
                  </a:cubicBezTo>
                  <a:cubicBezTo>
                    <a:pt x="159" y="63650"/>
                    <a:pt x="198" y="63531"/>
                    <a:pt x="198" y="63432"/>
                  </a:cubicBezTo>
                  <a:lnTo>
                    <a:pt x="198" y="60645"/>
                  </a:lnTo>
                  <a:cubicBezTo>
                    <a:pt x="198" y="58688"/>
                    <a:pt x="218" y="56711"/>
                    <a:pt x="198" y="54735"/>
                  </a:cubicBezTo>
                  <a:cubicBezTo>
                    <a:pt x="198" y="54161"/>
                    <a:pt x="356" y="53766"/>
                    <a:pt x="910" y="53450"/>
                  </a:cubicBezTo>
                  <a:cubicBezTo>
                    <a:pt x="1839" y="52936"/>
                    <a:pt x="2590" y="52185"/>
                    <a:pt x="3420" y="51552"/>
                  </a:cubicBezTo>
                  <a:cubicBezTo>
                    <a:pt x="4132" y="50979"/>
                    <a:pt x="4804" y="50346"/>
                    <a:pt x="5496" y="49753"/>
                  </a:cubicBezTo>
                  <a:cubicBezTo>
                    <a:pt x="6287" y="49081"/>
                    <a:pt x="7038" y="48390"/>
                    <a:pt x="7809" y="47698"/>
                  </a:cubicBezTo>
                  <a:cubicBezTo>
                    <a:pt x="9291" y="46354"/>
                    <a:pt x="10754" y="45029"/>
                    <a:pt x="12236" y="43725"/>
                  </a:cubicBezTo>
                  <a:cubicBezTo>
                    <a:pt x="13838" y="42262"/>
                    <a:pt x="15439" y="40799"/>
                    <a:pt x="17099" y="39396"/>
                  </a:cubicBezTo>
                  <a:cubicBezTo>
                    <a:pt x="18878" y="37874"/>
                    <a:pt x="20677" y="36391"/>
                    <a:pt x="22495" y="34909"/>
                  </a:cubicBezTo>
                  <a:cubicBezTo>
                    <a:pt x="24077" y="33624"/>
                    <a:pt x="25638" y="32319"/>
                    <a:pt x="27279" y="31054"/>
                  </a:cubicBezTo>
                  <a:cubicBezTo>
                    <a:pt x="28643" y="30006"/>
                    <a:pt x="30066" y="29018"/>
                    <a:pt x="31410" y="27931"/>
                  </a:cubicBezTo>
                  <a:cubicBezTo>
                    <a:pt x="32102" y="27377"/>
                    <a:pt x="32873" y="26943"/>
                    <a:pt x="33525" y="26350"/>
                  </a:cubicBezTo>
                  <a:cubicBezTo>
                    <a:pt x="33624" y="26251"/>
                    <a:pt x="33782" y="26191"/>
                    <a:pt x="33921" y="26172"/>
                  </a:cubicBezTo>
                  <a:close/>
                  <a:moveTo>
                    <a:pt x="8698" y="0"/>
                  </a:moveTo>
                  <a:cubicBezTo>
                    <a:pt x="7769" y="1226"/>
                    <a:pt x="6899" y="2452"/>
                    <a:pt x="6109" y="3756"/>
                  </a:cubicBezTo>
                  <a:cubicBezTo>
                    <a:pt x="5298" y="5120"/>
                    <a:pt x="4567" y="6563"/>
                    <a:pt x="4053" y="8085"/>
                  </a:cubicBezTo>
                  <a:cubicBezTo>
                    <a:pt x="3756" y="8994"/>
                    <a:pt x="3460" y="9923"/>
                    <a:pt x="3341" y="10872"/>
                  </a:cubicBezTo>
                  <a:cubicBezTo>
                    <a:pt x="3084" y="12948"/>
                    <a:pt x="3341" y="14924"/>
                    <a:pt x="4468" y="16782"/>
                  </a:cubicBezTo>
                  <a:cubicBezTo>
                    <a:pt x="5437" y="18344"/>
                    <a:pt x="6840" y="19332"/>
                    <a:pt x="8461" y="20044"/>
                  </a:cubicBezTo>
                  <a:cubicBezTo>
                    <a:pt x="9943" y="20716"/>
                    <a:pt x="11564" y="21013"/>
                    <a:pt x="13205" y="21210"/>
                  </a:cubicBezTo>
                  <a:cubicBezTo>
                    <a:pt x="14207" y="21331"/>
                    <a:pt x="15203" y="21354"/>
                    <a:pt x="16197" y="21354"/>
                  </a:cubicBezTo>
                  <a:cubicBezTo>
                    <a:pt x="16803" y="21354"/>
                    <a:pt x="17409" y="21346"/>
                    <a:pt x="18014" y="21346"/>
                  </a:cubicBezTo>
                  <a:cubicBezTo>
                    <a:pt x="18197" y="21346"/>
                    <a:pt x="18379" y="21347"/>
                    <a:pt x="18562" y="21349"/>
                  </a:cubicBezTo>
                  <a:cubicBezTo>
                    <a:pt x="19056" y="21349"/>
                    <a:pt x="19511" y="21250"/>
                    <a:pt x="20005" y="21210"/>
                  </a:cubicBezTo>
                  <a:cubicBezTo>
                    <a:pt x="20097" y="21204"/>
                    <a:pt x="20189" y="21201"/>
                    <a:pt x="20284" y="21201"/>
                  </a:cubicBezTo>
                  <a:cubicBezTo>
                    <a:pt x="20473" y="21201"/>
                    <a:pt x="20670" y="21210"/>
                    <a:pt x="20894" y="21210"/>
                  </a:cubicBezTo>
                  <a:cubicBezTo>
                    <a:pt x="13205" y="28208"/>
                    <a:pt x="6109" y="35640"/>
                    <a:pt x="277" y="44179"/>
                  </a:cubicBezTo>
                  <a:cubicBezTo>
                    <a:pt x="119" y="44061"/>
                    <a:pt x="179" y="43922"/>
                    <a:pt x="179" y="43764"/>
                  </a:cubicBezTo>
                  <a:lnTo>
                    <a:pt x="179" y="40"/>
                  </a:lnTo>
                  <a:cubicBezTo>
                    <a:pt x="20" y="198"/>
                    <a:pt x="100" y="435"/>
                    <a:pt x="100" y="633"/>
                  </a:cubicBezTo>
                  <a:cubicBezTo>
                    <a:pt x="159" y="15616"/>
                    <a:pt x="1" y="30639"/>
                    <a:pt x="179" y="45662"/>
                  </a:cubicBezTo>
                  <a:cubicBezTo>
                    <a:pt x="218" y="48706"/>
                    <a:pt x="198" y="51750"/>
                    <a:pt x="119" y="54794"/>
                  </a:cubicBezTo>
                  <a:cubicBezTo>
                    <a:pt x="1" y="59498"/>
                    <a:pt x="198" y="64243"/>
                    <a:pt x="198" y="68967"/>
                  </a:cubicBezTo>
                  <a:lnTo>
                    <a:pt x="198" y="69678"/>
                  </a:lnTo>
                  <a:cubicBezTo>
                    <a:pt x="455" y="69580"/>
                    <a:pt x="554" y="69362"/>
                    <a:pt x="673" y="69164"/>
                  </a:cubicBezTo>
                  <a:cubicBezTo>
                    <a:pt x="1187" y="68334"/>
                    <a:pt x="1701" y="67464"/>
                    <a:pt x="2254" y="66654"/>
                  </a:cubicBezTo>
                  <a:cubicBezTo>
                    <a:pt x="3440" y="64895"/>
                    <a:pt x="4626" y="63136"/>
                    <a:pt x="5832" y="61416"/>
                  </a:cubicBezTo>
                  <a:cubicBezTo>
                    <a:pt x="6880" y="59894"/>
                    <a:pt x="8006" y="58471"/>
                    <a:pt x="9113" y="57008"/>
                  </a:cubicBezTo>
                  <a:cubicBezTo>
                    <a:pt x="9805" y="56138"/>
                    <a:pt x="10536" y="55288"/>
                    <a:pt x="11189" y="54418"/>
                  </a:cubicBezTo>
                  <a:cubicBezTo>
                    <a:pt x="11960" y="53430"/>
                    <a:pt x="12810" y="52501"/>
                    <a:pt x="13561" y="51552"/>
                  </a:cubicBezTo>
                  <a:cubicBezTo>
                    <a:pt x="14332" y="50584"/>
                    <a:pt x="15280" y="49734"/>
                    <a:pt x="16032" y="48785"/>
                  </a:cubicBezTo>
                  <a:cubicBezTo>
                    <a:pt x="16901" y="47678"/>
                    <a:pt x="17890" y="46690"/>
                    <a:pt x="18839" y="45642"/>
                  </a:cubicBezTo>
                  <a:cubicBezTo>
                    <a:pt x="19649" y="44752"/>
                    <a:pt x="20558" y="43922"/>
                    <a:pt x="21408" y="43013"/>
                  </a:cubicBezTo>
                  <a:cubicBezTo>
                    <a:pt x="22416" y="41985"/>
                    <a:pt x="23424" y="40957"/>
                    <a:pt x="24512" y="39969"/>
                  </a:cubicBezTo>
                  <a:cubicBezTo>
                    <a:pt x="25381" y="39198"/>
                    <a:pt x="26172" y="38328"/>
                    <a:pt x="27042" y="37538"/>
                  </a:cubicBezTo>
                  <a:cubicBezTo>
                    <a:pt x="28762" y="35936"/>
                    <a:pt x="30541" y="34375"/>
                    <a:pt x="32280" y="32754"/>
                  </a:cubicBezTo>
                  <a:cubicBezTo>
                    <a:pt x="33367" y="31706"/>
                    <a:pt x="34514" y="30738"/>
                    <a:pt x="35660" y="29749"/>
                  </a:cubicBezTo>
                  <a:cubicBezTo>
                    <a:pt x="37617" y="28050"/>
                    <a:pt x="39633" y="26429"/>
                    <a:pt x="41630" y="24768"/>
                  </a:cubicBezTo>
                  <a:cubicBezTo>
                    <a:pt x="41966" y="24491"/>
                    <a:pt x="42223" y="24076"/>
                    <a:pt x="42717" y="24057"/>
                  </a:cubicBezTo>
                  <a:cubicBezTo>
                    <a:pt x="42796" y="23404"/>
                    <a:pt x="42658" y="22811"/>
                    <a:pt x="42559" y="22218"/>
                  </a:cubicBezTo>
                  <a:cubicBezTo>
                    <a:pt x="42598" y="19747"/>
                    <a:pt x="42499" y="17277"/>
                    <a:pt x="42618" y="14806"/>
                  </a:cubicBezTo>
                  <a:lnTo>
                    <a:pt x="42618" y="14806"/>
                  </a:lnTo>
                  <a:cubicBezTo>
                    <a:pt x="42124" y="14984"/>
                    <a:pt x="41729" y="15300"/>
                    <a:pt x="41294" y="15577"/>
                  </a:cubicBezTo>
                  <a:cubicBezTo>
                    <a:pt x="39040" y="16960"/>
                    <a:pt x="36767" y="18344"/>
                    <a:pt x="34553" y="19787"/>
                  </a:cubicBezTo>
                  <a:cubicBezTo>
                    <a:pt x="32913" y="20854"/>
                    <a:pt x="31311" y="21981"/>
                    <a:pt x="29730" y="23108"/>
                  </a:cubicBezTo>
                  <a:cubicBezTo>
                    <a:pt x="27852" y="24432"/>
                    <a:pt x="25974" y="25796"/>
                    <a:pt x="24176" y="27239"/>
                  </a:cubicBezTo>
                  <a:cubicBezTo>
                    <a:pt x="23108" y="28069"/>
                    <a:pt x="22021" y="28899"/>
                    <a:pt x="20973" y="29789"/>
                  </a:cubicBezTo>
                  <a:cubicBezTo>
                    <a:pt x="20183" y="30461"/>
                    <a:pt x="19372" y="31113"/>
                    <a:pt x="18562" y="31785"/>
                  </a:cubicBezTo>
                  <a:cubicBezTo>
                    <a:pt x="17593" y="32576"/>
                    <a:pt x="16625" y="33387"/>
                    <a:pt x="15696" y="34237"/>
                  </a:cubicBezTo>
                  <a:cubicBezTo>
                    <a:pt x="13798" y="35936"/>
                    <a:pt x="11861" y="37636"/>
                    <a:pt x="9983" y="39396"/>
                  </a:cubicBezTo>
                  <a:cubicBezTo>
                    <a:pt x="9113" y="40206"/>
                    <a:pt x="8224" y="40977"/>
                    <a:pt x="7394" y="41807"/>
                  </a:cubicBezTo>
                  <a:cubicBezTo>
                    <a:pt x="7295" y="41906"/>
                    <a:pt x="7196" y="42044"/>
                    <a:pt x="7038" y="42084"/>
                  </a:cubicBezTo>
                  <a:cubicBezTo>
                    <a:pt x="6939" y="41946"/>
                    <a:pt x="7077" y="41886"/>
                    <a:pt x="7117" y="41807"/>
                  </a:cubicBezTo>
                  <a:cubicBezTo>
                    <a:pt x="8006" y="40700"/>
                    <a:pt x="8955" y="39633"/>
                    <a:pt x="9884" y="38585"/>
                  </a:cubicBezTo>
                  <a:cubicBezTo>
                    <a:pt x="11031" y="37261"/>
                    <a:pt x="12177" y="35976"/>
                    <a:pt x="13363" y="34731"/>
                  </a:cubicBezTo>
                  <a:cubicBezTo>
                    <a:pt x="15241" y="32714"/>
                    <a:pt x="17218" y="30797"/>
                    <a:pt x="19194" y="28860"/>
                  </a:cubicBezTo>
                  <a:cubicBezTo>
                    <a:pt x="20637" y="27476"/>
                    <a:pt x="22120" y="26132"/>
                    <a:pt x="23602" y="24808"/>
                  </a:cubicBezTo>
                  <a:cubicBezTo>
                    <a:pt x="25421" y="23207"/>
                    <a:pt x="27279" y="21625"/>
                    <a:pt x="29137" y="20044"/>
                  </a:cubicBezTo>
                  <a:cubicBezTo>
                    <a:pt x="29611" y="19649"/>
                    <a:pt x="30066" y="19253"/>
                    <a:pt x="30600" y="18917"/>
                  </a:cubicBezTo>
                  <a:cubicBezTo>
                    <a:pt x="31213" y="18482"/>
                    <a:pt x="31924" y="18285"/>
                    <a:pt x="32616" y="18028"/>
                  </a:cubicBezTo>
                  <a:cubicBezTo>
                    <a:pt x="33960" y="17494"/>
                    <a:pt x="35265" y="16901"/>
                    <a:pt x="36550" y="16268"/>
                  </a:cubicBezTo>
                  <a:cubicBezTo>
                    <a:pt x="38250" y="15419"/>
                    <a:pt x="39890" y="14489"/>
                    <a:pt x="41491" y="13501"/>
                  </a:cubicBezTo>
                  <a:cubicBezTo>
                    <a:pt x="41867" y="13284"/>
                    <a:pt x="42223" y="13007"/>
                    <a:pt x="42618" y="12829"/>
                  </a:cubicBezTo>
                  <a:cubicBezTo>
                    <a:pt x="42697" y="12533"/>
                    <a:pt x="42579" y="12256"/>
                    <a:pt x="42579" y="11999"/>
                  </a:cubicBezTo>
                  <a:cubicBezTo>
                    <a:pt x="42618" y="10319"/>
                    <a:pt x="42480" y="8639"/>
                    <a:pt x="42658" y="6958"/>
                  </a:cubicBezTo>
                  <a:cubicBezTo>
                    <a:pt x="42677" y="6761"/>
                    <a:pt x="42717" y="6504"/>
                    <a:pt x="42579" y="6306"/>
                  </a:cubicBezTo>
                  <a:cubicBezTo>
                    <a:pt x="40938" y="7057"/>
                    <a:pt x="39396" y="7907"/>
                    <a:pt x="37835" y="8797"/>
                  </a:cubicBezTo>
                  <a:cubicBezTo>
                    <a:pt x="36886" y="9370"/>
                    <a:pt x="35937" y="9943"/>
                    <a:pt x="34988" y="10536"/>
                  </a:cubicBezTo>
                  <a:cubicBezTo>
                    <a:pt x="33881" y="11248"/>
                    <a:pt x="32794" y="11959"/>
                    <a:pt x="31707" y="12710"/>
                  </a:cubicBezTo>
                  <a:cubicBezTo>
                    <a:pt x="31114" y="13106"/>
                    <a:pt x="30461" y="13244"/>
                    <a:pt x="29770" y="13383"/>
                  </a:cubicBezTo>
                  <a:cubicBezTo>
                    <a:pt x="28880" y="13541"/>
                    <a:pt x="28030" y="13798"/>
                    <a:pt x="27141" y="13976"/>
                  </a:cubicBezTo>
                  <a:cubicBezTo>
                    <a:pt x="25955" y="14213"/>
                    <a:pt x="24769" y="14391"/>
                    <a:pt x="23543" y="14529"/>
                  </a:cubicBezTo>
                  <a:cubicBezTo>
                    <a:pt x="22258" y="14707"/>
                    <a:pt x="20954" y="14806"/>
                    <a:pt x="19669" y="14865"/>
                  </a:cubicBezTo>
                  <a:cubicBezTo>
                    <a:pt x="19156" y="14883"/>
                    <a:pt x="18643" y="14897"/>
                    <a:pt x="18126" y="14897"/>
                  </a:cubicBezTo>
                  <a:cubicBezTo>
                    <a:pt x="17528" y="14897"/>
                    <a:pt x="16924" y="14879"/>
                    <a:pt x="16308" y="14826"/>
                  </a:cubicBezTo>
                  <a:cubicBezTo>
                    <a:pt x="15498" y="14766"/>
                    <a:pt x="14687" y="14766"/>
                    <a:pt x="13897" y="14608"/>
                  </a:cubicBezTo>
                  <a:cubicBezTo>
                    <a:pt x="12731" y="14391"/>
                    <a:pt x="11584" y="14213"/>
                    <a:pt x="10556" y="13600"/>
                  </a:cubicBezTo>
                  <a:cubicBezTo>
                    <a:pt x="9904" y="13224"/>
                    <a:pt x="9706" y="12631"/>
                    <a:pt x="9766" y="11940"/>
                  </a:cubicBezTo>
                  <a:cubicBezTo>
                    <a:pt x="9845" y="10931"/>
                    <a:pt x="10062" y="9943"/>
                    <a:pt x="10438" y="8994"/>
                  </a:cubicBezTo>
                  <a:cubicBezTo>
                    <a:pt x="11367" y="6583"/>
                    <a:pt x="12652" y="4349"/>
                    <a:pt x="14134" y="2254"/>
                  </a:cubicBezTo>
                  <a:cubicBezTo>
                    <a:pt x="14648" y="1522"/>
                    <a:pt x="15320" y="850"/>
                    <a:pt x="15735" y="40"/>
                  </a:cubicBezTo>
                  <a:cubicBezTo>
                    <a:pt x="13403" y="0"/>
                    <a:pt x="11050" y="0"/>
                    <a:pt x="8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56"/>
            <p:cNvSpPr/>
            <p:nvPr/>
          </p:nvSpPr>
          <p:spPr>
            <a:xfrm rot="-5400000">
              <a:off x="6377319" y="2365105"/>
              <a:ext cx="3318651" cy="2214695"/>
            </a:xfrm>
            <a:custGeom>
              <a:rect b="b" l="l" r="r" t="t"/>
              <a:pathLst>
                <a:path extrusionOk="0" h="18284" w="27398">
                  <a:moveTo>
                    <a:pt x="20226" y="0"/>
                  </a:moveTo>
                  <a:cubicBezTo>
                    <a:pt x="19639" y="0"/>
                    <a:pt x="19073" y="191"/>
                    <a:pt x="18523" y="454"/>
                  </a:cubicBezTo>
                  <a:cubicBezTo>
                    <a:pt x="17297" y="988"/>
                    <a:pt x="16210" y="1719"/>
                    <a:pt x="15142" y="2510"/>
                  </a:cubicBezTo>
                  <a:cubicBezTo>
                    <a:pt x="13759" y="3558"/>
                    <a:pt x="12375" y="4625"/>
                    <a:pt x="11070" y="5752"/>
                  </a:cubicBezTo>
                  <a:cubicBezTo>
                    <a:pt x="9924" y="6740"/>
                    <a:pt x="8758" y="7689"/>
                    <a:pt x="7710" y="8776"/>
                  </a:cubicBezTo>
                  <a:cubicBezTo>
                    <a:pt x="7236" y="9250"/>
                    <a:pt x="6761" y="9705"/>
                    <a:pt x="6267" y="10160"/>
                  </a:cubicBezTo>
                  <a:cubicBezTo>
                    <a:pt x="4646" y="11642"/>
                    <a:pt x="3203" y="13263"/>
                    <a:pt x="1681" y="14825"/>
                  </a:cubicBezTo>
                  <a:cubicBezTo>
                    <a:pt x="1227" y="15299"/>
                    <a:pt x="792" y="15773"/>
                    <a:pt x="238" y="16327"/>
                  </a:cubicBezTo>
                  <a:lnTo>
                    <a:pt x="238" y="15773"/>
                  </a:lnTo>
                  <a:lnTo>
                    <a:pt x="238" y="13204"/>
                  </a:lnTo>
                  <a:cubicBezTo>
                    <a:pt x="238" y="13026"/>
                    <a:pt x="258" y="12848"/>
                    <a:pt x="139" y="12729"/>
                  </a:cubicBezTo>
                  <a:cubicBezTo>
                    <a:pt x="1" y="12907"/>
                    <a:pt x="60" y="13065"/>
                    <a:pt x="60" y="13184"/>
                  </a:cubicBezTo>
                  <a:cubicBezTo>
                    <a:pt x="60" y="14666"/>
                    <a:pt x="41" y="16149"/>
                    <a:pt x="139" y="17632"/>
                  </a:cubicBezTo>
                  <a:cubicBezTo>
                    <a:pt x="179" y="18205"/>
                    <a:pt x="218" y="18264"/>
                    <a:pt x="772" y="18284"/>
                  </a:cubicBezTo>
                  <a:cubicBezTo>
                    <a:pt x="871" y="18284"/>
                    <a:pt x="950" y="18264"/>
                    <a:pt x="1049" y="18264"/>
                  </a:cubicBezTo>
                  <a:cubicBezTo>
                    <a:pt x="1227" y="17691"/>
                    <a:pt x="1760" y="17394"/>
                    <a:pt x="2136" y="17019"/>
                  </a:cubicBezTo>
                  <a:cubicBezTo>
                    <a:pt x="2788" y="16386"/>
                    <a:pt x="3421" y="15714"/>
                    <a:pt x="4093" y="15101"/>
                  </a:cubicBezTo>
                  <a:cubicBezTo>
                    <a:pt x="4765" y="14469"/>
                    <a:pt x="5397" y="13836"/>
                    <a:pt x="6050" y="13184"/>
                  </a:cubicBezTo>
                  <a:cubicBezTo>
                    <a:pt x="5971" y="13085"/>
                    <a:pt x="5892" y="12947"/>
                    <a:pt x="6050" y="12848"/>
                  </a:cubicBezTo>
                  <a:cubicBezTo>
                    <a:pt x="6108" y="12798"/>
                    <a:pt x="6162" y="12776"/>
                    <a:pt x="6216" y="12776"/>
                  </a:cubicBezTo>
                  <a:cubicBezTo>
                    <a:pt x="6291" y="12776"/>
                    <a:pt x="6365" y="12819"/>
                    <a:pt x="6445" y="12887"/>
                  </a:cubicBezTo>
                  <a:cubicBezTo>
                    <a:pt x="7829" y="11563"/>
                    <a:pt x="9272" y="10298"/>
                    <a:pt x="10695" y="9013"/>
                  </a:cubicBezTo>
                  <a:cubicBezTo>
                    <a:pt x="11822" y="8005"/>
                    <a:pt x="13027" y="7116"/>
                    <a:pt x="14154" y="6068"/>
                  </a:cubicBezTo>
                  <a:cubicBezTo>
                    <a:pt x="14747" y="5534"/>
                    <a:pt x="15439" y="5080"/>
                    <a:pt x="16091" y="4625"/>
                  </a:cubicBezTo>
                  <a:cubicBezTo>
                    <a:pt x="16862" y="4071"/>
                    <a:pt x="17633" y="3538"/>
                    <a:pt x="18424" y="3004"/>
                  </a:cubicBezTo>
                  <a:cubicBezTo>
                    <a:pt x="18799" y="2747"/>
                    <a:pt x="19234" y="2569"/>
                    <a:pt x="19649" y="2372"/>
                  </a:cubicBezTo>
                  <a:cubicBezTo>
                    <a:pt x="19709" y="2347"/>
                    <a:pt x="19764" y="2334"/>
                    <a:pt x="19812" y="2334"/>
                  </a:cubicBezTo>
                  <a:cubicBezTo>
                    <a:pt x="19954" y="2334"/>
                    <a:pt x="20035" y="2442"/>
                    <a:pt x="20005" y="2648"/>
                  </a:cubicBezTo>
                  <a:cubicBezTo>
                    <a:pt x="19886" y="3380"/>
                    <a:pt x="19807" y="4151"/>
                    <a:pt x="19590" y="4862"/>
                  </a:cubicBezTo>
                  <a:cubicBezTo>
                    <a:pt x="19135" y="6345"/>
                    <a:pt x="18740" y="7867"/>
                    <a:pt x="18246" y="9349"/>
                  </a:cubicBezTo>
                  <a:cubicBezTo>
                    <a:pt x="17574" y="11405"/>
                    <a:pt x="16961" y="13520"/>
                    <a:pt x="16388" y="15615"/>
                  </a:cubicBezTo>
                  <a:cubicBezTo>
                    <a:pt x="16269" y="16129"/>
                    <a:pt x="16170" y="16643"/>
                    <a:pt x="16052" y="17177"/>
                  </a:cubicBezTo>
                  <a:cubicBezTo>
                    <a:pt x="15953" y="17533"/>
                    <a:pt x="16328" y="17809"/>
                    <a:pt x="16289" y="18185"/>
                  </a:cubicBezTo>
                  <a:cubicBezTo>
                    <a:pt x="16368" y="18205"/>
                    <a:pt x="16427" y="18244"/>
                    <a:pt x="16467" y="18244"/>
                  </a:cubicBezTo>
                  <a:cubicBezTo>
                    <a:pt x="16877" y="18207"/>
                    <a:pt x="17288" y="18187"/>
                    <a:pt x="17697" y="18187"/>
                  </a:cubicBezTo>
                  <a:cubicBezTo>
                    <a:pt x="18153" y="18187"/>
                    <a:pt x="18608" y="18212"/>
                    <a:pt x="19056" y="18264"/>
                  </a:cubicBezTo>
                  <a:cubicBezTo>
                    <a:pt x="19353" y="17809"/>
                    <a:pt x="19649" y="17315"/>
                    <a:pt x="20084" y="16979"/>
                  </a:cubicBezTo>
                  <a:cubicBezTo>
                    <a:pt x="20282" y="16801"/>
                    <a:pt x="20420" y="16564"/>
                    <a:pt x="20638" y="16386"/>
                  </a:cubicBezTo>
                  <a:cubicBezTo>
                    <a:pt x="20698" y="16343"/>
                    <a:pt x="20754" y="16315"/>
                    <a:pt x="20799" y="16315"/>
                  </a:cubicBezTo>
                  <a:cubicBezTo>
                    <a:pt x="20857" y="16315"/>
                    <a:pt x="20895" y="16362"/>
                    <a:pt x="20895" y="16485"/>
                  </a:cubicBezTo>
                  <a:cubicBezTo>
                    <a:pt x="20914" y="17078"/>
                    <a:pt x="21132" y="17651"/>
                    <a:pt x="21092" y="18244"/>
                  </a:cubicBezTo>
                  <a:lnTo>
                    <a:pt x="27398" y="18244"/>
                  </a:lnTo>
                  <a:cubicBezTo>
                    <a:pt x="27101" y="16485"/>
                    <a:pt x="26627" y="14785"/>
                    <a:pt x="25619" y="13263"/>
                  </a:cubicBezTo>
                  <a:cubicBezTo>
                    <a:pt x="25006" y="12354"/>
                    <a:pt x="24235" y="11583"/>
                    <a:pt x="23069" y="11346"/>
                  </a:cubicBezTo>
                  <a:cubicBezTo>
                    <a:pt x="22909" y="11314"/>
                    <a:pt x="22748" y="11300"/>
                    <a:pt x="22588" y="11300"/>
                  </a:cubicBezTo>
                  <a:cubicBezTo>
                    <a:pt x="22254" y="11300"/>
                    <a:pt x="21920" y="11358"/>
                    <a:pt x="21586" y="11425"/>
                  </a:cubicBezTo>
                  <a:cubicBezTo>
                    <a:pt x="21504" y="11439"/>
                    <a:pt x="21439" y="11448"/>
                    <a:pt x="21390" y="11448"/>
                  </a:cubicBezTo>
                  <a:cubicBezTo>
                    <a:pt x="21238" y="11448"/>
                    <a:pt x="21230" y="11367"/>
                    <a:pt x="21290" y="11128"/>
                  </a:cubicBezTo>
                  <a:cubicBezTo>
                    <a:pt x="21547" y="10160"/>
                    <a:pt x="21784" y="9171"/>
                    <a:pt x="21982" y="8183"/>
                  </a:cubicBezTo>
                  <a:cubicBezTo>
                    <a:pt x="22179" y="7076"/>
                    <a:pt x="22456" y="5949"/>
                    <a:pt x="22575" y="4823"/>
                  </a:cubicBezTo>
                  <a:cubicBezTo>
                    <a:pt x="22674" y="3815"/>
                    <a:pt x="22792" y="2787"/>
                    <a:pt x="22476" y="1779"/>
                  </a:cubicBezTo>
                  <a:cubicBezTo>
                    <a:pt x="22278" y="1106"/>
                    <a:pt x="21962" y="513"/>
                    <a:pt x="21270" y="217"/>
                  </a:cubicBezTo>
                  <a:cubicBezTo>
                    <a:pt x="20914" y="65"/>
                    <a:pt x="20567" y="0"/>
                    <a:pt x="20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6"/>
            <p:cNvSpPr/>
            <p:nvPr/>
          </p:nvSpPr>
          <p:spPr>
            <a:xfrm>
              <a:off x="2228850" y="95250"/>
              <a:ext cx="914400" cy="800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13;p56"/>
          <p:cNvGrpSpPr/>
          <p:nvPr/>
        </p:nvGrpSpPr>
        <p:grpSpPr>
          <a:xfrm>
            <a:off x="612244" y="1601929"/>
            <a:ext cx="334708" cy="638186"/>
            <a:chOff x="3181350" y="4008220"/>
            <a:chExt cx="426108" cy="812355"/>
          </a:xfrm>
        </p:grpSpPr>
        <p:sp>
          <p:nvSpPr>
            <p:cNvPr id="14" name="Google Shape;14;p56"/>
            <p:cNvSpPr/>
            <p:nvPr/>
          </p:nvSpPr>
          <p:spPr>
            <a:xfrm>
              <a:off x="3287318" y="4008220"/>
              <a:ext cx="249571" cy="269448"/>
            </a:xfrm>
            <a:custGeom>
              <a:rect b="b" l="l" r="r" t="t"/>
              <a:pathLst>
                <a:path extrusionOk="0" h="2413" w="2235">
                  <a:moveTo>
                    <a:pt x="1108" y="1"/>
                  </a:moveTo>
                  <a:cubicBezTo>
                    <a:pt x="989" y="218"/>
                    <a:pt x="989" y="416"/>
                    <a:pt x="1068" y="613"/>
                  </a:cubicBezTo>
                  <a:cubicBezTo>
                    <a:pt x="1103" y="977"/>
                    <a:pt x="1001" y="1158"/>
                    <a:pt x="670" y="1158"/>
                  </a:cubicBezTo>
                  <a:cubicBezTo>
                    <a:pt x="623" y="1158"/>
                    <a:pt x="571" y="1154"/>
                    <a:pt x="515" y="1147"/>
                  </a:cubicBezTo>
                  <a:cubicBezTo>
                    <a:pt x="431" y="1138"/>
                    <a:pt x="318" y="1107"/>
                    <a:pt x="221" y="1107"/>
                  </a:cubicBezTo>
                  <a:cubicBezTo>
                    <a:pt x="110" y="1107"/>
                    <a:pt x="20" y="1147"/>
                    <a:pt x="20" y="1305"/>
                  </a:cubicBezTo>
                  <a:cubicBezTo>
                    <a:pt x="1" y="1582"/>
                    <a:pt x="337" y="1444"/>
                    <a:pt x="515" y="1523"/>
                  </a:cubicBezTo>
                  <a:lnTo>
                    <a:pt x="653" y="1523"/>
                  </a:lnTo>
                  <a:cubicBezTo>
                    <a:pt x="712" y="1505"/>
                    <a:pt x="764" y="1497"/>
                    <a:pt x="808" y="1497"/>
                  </a:cubicBezTo>
                  <a:cubicBezTo>
                    <a:pt x="1014" y="1497"/>
                    <a:pt x="1065" y="1674"/>
                    <a:pt x="1048" y="1918"/>
                  </a:cubicBezTo>
                  <a:cubicBezTo>
                    <a:pt x="1048" y="1997"/>
                    <a:pt x="1048" y="2076"/>
                    <a:pt x="1068" y="2135"/>
                  </a:cubicBezTo>
                  <a:cubicBezTo>
                    <a:pt x="1088" y="2234"/>
                    <a:pt x="1068" y="2412"/>
                    <a:pt x="1206" y="2412"/>
                  </a:cubicBezTo>
                  <a:cubicBezTo>
                    <a:pt x="1404" y="2392"/>
                    <a:pt x="1384" y="2214"/>
                    <a:pt x="1365" y="2096"/>
                  </a:cubicBezTo>
                  <a:cubicBezTo>
                    <a:pt x="1312" y="1744"/>
                    <a:pt x="1384" y="1533"/>
                    <a:pt x="1736" y="1533"/>
                  </a:cubicBezTo>
                  <a:cubicBezTo>
                    <a:pt x="1779" y="1533"/>
                    <a:pt x="1827" y="1536"/>
                    <a:pt x="1878" y="1542"/>
                  </a:cubicBezTo>
                  <a:cubicBezTo>
                    <a:pt x="2037" y="1542"/>
                    <a:pt x="2234" y="1523"/>
                    <a:pt x="2234" y="1345"/>
                  </a:cubicBezTo>
                  <a:cubicBezTo>
                    <a:pt x="2234" y="1215"/>
                    <a:pt x="2164" y="1186"/>
                    <a:pt x="2080" y="1186"/>
                  </a:cubicBezTo>
                  <a:cubicBezTo>
                    <a:pt x="2011" y="1186"/>
                    <a:pt x="1932" y="1206"/>
                    <a:pt x="1878" y="1206"/>
                  </a:cubicBezTo>
                  <a:cubicBezTo>
                    <a:pt x="1345" y="1147"/>
                    <a:pt x="1285" y="1107"/>
                    <a:pt x="1266" y="554"/>
                  </a:cubicBezTo>
                  <a:cubicBezTo>
                    <a:pt x="1266" y="356"/>
                    <a:pt x="1305" y="159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6"/>
            <p:cNvSpPr/>
            <p:nvPr/>
          </p:nvSpPr>
          <p:spPr>
            <a:xfrm>
              <a:off x="3181350" y="4522432"/>
              <a:ext cx="130425" cy="152646"/>
            </a:xfrm>
            <a:custGeom>
              <a:rect b="b" l="l" r="r" t="t"/>
              <a:pathLst>
                <a:path extrusionOk="0" h="1367" w="1168">
                  <a:moveTo>
                    <a:pt x="604" y="0"/>
                  </a:moveTo>
                  <a:cubicBezTo>
                    <a:pt x="301" y="0"/>
                    <a:pt x="59" y="291"/>
                    <a:pt x="40" y="693"/>
                  </a:cubicBezTo>
                  <a:cubicBezTo>
                    <a:pt x="1" y="1049"/>
                    <a:pt x="238" y="1345"/>
                    <a:pt x="535" y="1365"/>
                  </a:cubicBezTo>
                  <a:cubicBezTo>
                    <a:pt x="544" y="1366"/>
                    <a:pt x="554" y="1366"/>
                    <a:pt x="564" y="1366"/>
                  </a:cubicBezTo>
                  <a:cubicBezTo>
                    <a:pt x="868" y="1366"/>
                    <a:pt x="1128" y="1075"/>
                    <a:pt x="1147" y="653"/>
                  </a:cubicBezTo>
                  <a:cubicBezTo>
                    <a:pt x="1167" y="278"/>
                    <a:pt x="950" y="1"/>
                    <a:pt x="633" y="1"/>
                  </a:cubicBezTo>
                  <a:cubicBezTo>
                    <a:pt x="623" y="1"/>
                    <a:pt x="613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6"/>
            <p:cNvSpPr/>
            <p:nvPr/>
          </p:nvSpPr>
          <p:spPr>
            <a:xfrm>
              <a:off x="3552184" y="4743079"/>
              <a:ext cx="55274" cy="77496"/>
            </a:xfrm>
            <a:custGeom>
              <a:rect b="b" l="l" r="r" t="t"/>
              <a:pathLst>
                <a:path extrusionOk="0" h="694" w="495">
                  <a:moveTo>
                    <a:pt x="251" y="0"/>
                  </a:moveTo>
                  <a:cubicBezTo>
                    <a:pt x="73" y="0"/>
                    <a:pt x="1" y="189"/>
                    <a:pt x="1" y="377"/>
                  </a:cubicBezTo>
                  <a:cubicBezTo>
                    <a:pt x="1" y="555"/>
                    <a:pt x="80" y="694"/>
                    <a:pt x="277" y="694"/>
                  </a:cubicBezTo>
                  <a:cubicBezTo>
                    <a:pt x="455" y="694"/>
                    <a:pt x="495" y="555"/>
                    <a:pt x="495" y="377"/>
                  </a:cubicBezTo>
                  <a:cubicBezTo>
                    <a:pt x="455" y="239"/>
                    <a:pt x="416" y="2"/>
                    <a:pt x="277" y="2"/>
                  </a:cubicBezTo>
                  <a:cubicBezTo>
                    <a:pt x="268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17;p56"/>
          <p:cNvGrpSpPr/>
          <p:nvPr/>
        </p:nvGrpSpPr>
        <p:grpSpPr>
          <a:xfrm>
            <a:off x="7165671" y="225391"/>
            <a:ext cx="1745539" cy="1509702"/>
            <a:chOff x="6580183" y="456516"/>
            <a:chExt cx="1745539" cy="1509702"/>
          </a:xfrm>
        </p:grpSpPr>
        <p:sp>
          <p:nvSpPr>
            <p:cNvPr id="18" name="Google Shape;18;p56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6"/>
            <p:cNvSpPr/>
            <p:nvPr/>
          </p:nvSpPr>
          <p:spPr>
            <a:xfrm>
              <a:off x="8059325" y="1689096"/>
              <a:ext cx="266397" cy="277122"/>
            </a:xfrm>
            <a:custGeom>
              <a:rect b="b" l="l" r="r" t="t"/>
              <a:pathLst>
                <a:path extrusionOk="0" h="2222" w="2136">
                  <a:moveTo>
                    <a:pt x="890" y="1"/>
                  </a:moveTo>
                  <a:cubicBezTo>
                    <a:pt x="752" y="1"/>
                    <a:pt x="752" y="120"/>
                    <a:pt x="752" y="218"/>
                  </a:cubicBezTo>
                  <a:lnTo>
                    <a:pt x="752" y="337"/>
                  </a:lnTo>
                  <a:cubicBezTo>
                    <a:pt x="769" y="722"/>
                    <a:pt x="771" y="1045"/>
                    <a:pt x="359" y="1045"/>
                  </a:cubicBezTo>
                  <a:cubicBezTo>
                    <a:pt x="306" y="1045"/>
                    <a:pt x="246" y="1040"/>
                    <a:pt x="178" y="1029"/>
                  </a:cubicBezTo>
                  <a:cubicBezTo>
                    <a:pt x="168" y="1027"/>
                    <a:pt x="158" y="1026"/>
                    <a:pt x="148" y="1026"/>
                  </a:cubicBezTo>
                  <a:cubicBezTo>
                    <a:pt x="64" y="1026"/>
                    <a:pt x="0" y="1098"/>
                    <a:pt x="0" y="1187"/>
                  </a:cubicBezTo>
                  <a:cubicBezTo>
                    <a:pt x="0" y="1306"/>
                    <a:pt x="80" y="1365"/>
                    <a:pt x="178" y="1365"/>
                  </a:cubicBezTo>
                  <a:cubicBezTo>
                    <a:pt x="277" y="1365"/>
                    <a:pt x="376" y="1365"/>
                    <a:pt x="455" y="1325"/>
                  </a:cubicBezTo>
                  <a:cubicBezTo>
                    <a:pt x="496" y="1315"/>
                    <a:pt x="533" y="1310"/>
                    <a:pt x="565" y="1310"/>
                  </a:cubicBezTo>
                  <a:cubicBezTo>
                    <a:pt x="717" y="1310"/>
                    <a:pt x="768" y="1422"/>
                    <a:pt x="752" y="1602"/>
                  </a:cubicBezTo>
                  <a:cubicBezTo>
                    <a:pt x="752" y="1721"/>
                    <a:pt x="712" y="1879"/>
                    <a:pt x="712" y="1997"/>
                  </a:cubicBezTo>
                  <a:cubicBezTo>
                    <a:pt x="692" y="2096"/>
                    <a:pt x="653" y="2215"/>
                    <a:pt x="791" y="2215"/>
                  </a:cubicBezTo>
                  <a:cubicBezTo>
                    <a:pt x="810" y="2220"/>
                    <a:pt x="827" y="2222"/>
                    <a:pt x="842" y="2222"/>
                  </a:cubicBezTo>
                  <a:cubicBezTo>
                    <a:pt x="950" y="2222"/>
                    <a:pt x="952" y="2104"/>
                    <a:pt x="969" y="2017"/>
                  </a:cubicBezTo>
                  <a:cubicBezTo>
                    <a:pt x="1009" y="1918"/>
                    <a:pt x="1009" y="1800"/>
                    <a:pt x="1009" y="1681"/>
                  </a:cubicBezTo>
                  <a:cubicBezTo>
                    <a:pt x="992" y="1426"/>
                    <a:pt x="1062" y="1273"/>
                    <a:pt x="1284" y="1273"/>
                  </a:cubicBezTo>
                  <a:cubicBezTo>
                    <a:pt x="1320" y="1273"/>
                    <a:pt x="1360" y="1278"/>
                    <a:pt x="1404" y="1286"/>
                  </a:cubicBezTo>
                  <a:cubicBezTo>
                    <a:pt x="1503" y="1286"/>
                    <a:pt x="1641" y="1286"/>
                    <a:pt x="1760" y="1266"/>
                  </a:cubicBezTo>
                  <a:cubicBezTo>
                    <a:pt x="1878" y="1227"/>
                    <a:pt x="2135" y="1286"/>
                    <a:pt x="2096" y="1088"/>
                  </a:cubicBezTo>
                  <a:cubicBezTo>
                    <a:pt x="2087" y="992"/>
                    <a:pt x="2040" y="966"/>
                    <a:pt x="1980" y="966"/>
                  </a:cubicBezTo>
                  <a:cubicBezTo>
                    <a:pt x="1904" y="966"/>
                    <a:pt x="1806" y="1009"/>
                    <a:pt x="1740" y="1009"/>
                  </a:cubicBezTo>
                  <a:cubicBezTo>
                    <a:pt x="1574" y="1023"/>
                    <a:pt x="1446" y="1033"/>
                    <a:pt x="1347" y="1033"/>
                  </a:cubicBezTo>
                  <a:cubicBezTo>
                    <a:pt x="1009" y="1033"/>
                    <a:pt x="1009" y="912"/>
                    <a:pt x="1009" y="377"/>
                  </a:cubicBezTo>
                  <a:lnTo>
                    <a:pt x="1009" y="199"/>
                  </a:lnTo>
                  <a:cubicBezTo>
                    <a:pt x="989" y="120"/>
                    <a:pt x="1009" y="1"/>
                    <a:pt x="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56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6"/>
            <p:cNvSpPr/>
            <p:nvPr/>
          </p:nvSpPr>
          <p:spPr>
            <a:xfrm>
              <a:off x="6580183" y="757334"/>
              <a:ext cx="101146" cy="106135"/>
            </a:xfrm>
            <a:custGeom>
              <a:rect b="b" l="l" r="r" t="t"/>
              <a:pathLst>
                <a:path extrusionOk="0" h="851" w="811">
                  <a:moveTo>
                    <a:pt x="435" y="0"/>
                  </a:moveTo>
                  <a:cubicBezTo>
                    <a:pt x="139" y="0"/>
                    <a:pt x="0" y="198"/>
                    <a:pt x="0" y="475"/>
                  </a:cubicBezTo>
                  <a:cubicBezTo>
                    <a:pt x="0" y="672"/>
                    <a:pt x="119" y="850"/>
                    <a:pt x="336" y="850"/>
                  </a:cubicBezTo>
                  <a:cubicBezTo>
                    <a:pt x="653" y="850"/>
                    <a:pt x="771" y="672"/>
                    <a:pt x="811" y="395"/>
                  </a:cubicBezTo>
                  <a:cubicBezTo>
                    <a:pt x="791" y="178"/>
                    <a:pt x="672" y="0"/>
                    <a:pt x="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6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6"/>
            <p:cNvSpPr/>
            <p:nvPr/>
          </p:nvSpPr>
          <p:spPr>
            <a:xfrm>
              <a:off x="6661499" y="563523"/>
              <a:ext cx="56871" cy="58617"/>
            </a:xfrm>
            <a:custGeom>
              <a:rect b="b" l="l" r="r" t="t"/>
              <a:pathLst>
                <a:path extrusionOk="0" h="470" w="456">
                  <a:moveTo>
                    <a:pt x="299" y="0"/>
                  </a:moveTo>
                  <a:cubicBezTo>
                    <a:pt x="274" y="0"/>
                    <a:pt x="247" y="4"/>
                    <a:pt x="218" y="12"/>
                  </a:cubicBezTo>
                  <a:cubicBezTo>
                    <a:pt x="40" y="12"/>
                    <a:pt x="1" y="131"/>
                    <a:pt x="1" y="269"/>
                  </a:cubicBezTo>
                  <a:cubicBezTo>
                    <a:pt x="18" y="394"/>
                    <a:pt x="84" y="470"/>
                    <a:pt x="197" y="470"/>
                  </a:cubicBezTo>
                  <a:cubicBezTo>
                    <a:pt x="210" y="470"/>
                    <a:pt x="224" y="469"/>
                    <a:pt x="238" y="467"/>
                  </a:cubicBezTo>
                  <a:cubicBezTo>
                    <a:pt x="396" y="447"/>
                    <a:pt x="455" y="329"/>
                    <a:pt x="455" y="151"/>
                  </a:cubicBezTo>
                  <a:cubicBezTo>
                    <a:pt x="455" y="57"/>
                    <a:pt x="393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56"/>
          <p:cNvGrpSpPr/>
          <p:nvPr/>
        </p:nvGrpSpPr>
        <p:grpSpPr>
          <a:xfrm>
            <a:off x="7980759" y="4235261"/>
            <a:ext cx="828265" cy="486016"/>
            <a:chOff x="-2799379" y="4303761"/>
            <a:chExt cx="828265" cy="486016"/>
          </a:xfrm>
        </p:grpSpPr>
        <p:sp>
          <p:nvSpPr>
            <p:cNvPr id="25" name="Google Shape;25;p56"/>
            <p:cNvSpPr/>
            <p:nvPr/>
          </p:nvSpPr>
          <p:spPr>
            <a:xfrm>
              <a:off x="-2098018" y="4718053"/>
              <a:ext cx="59669" cy="71724"/>
            </a:xfrm>
            <a:custGeom>
              <a:rect b="b" l="l" r="r" t="t"/>
              <a:pathLst>
                <a:path extrusionOk="0" h="952" w="792">
                  <a:moveTo>
                    <a:pt x="370" y="1"/>
                  </a:moveTo>
                  <a:cubicBezTo>
                    <a:pt x="124" y="1"/>
                    <a:pt x="0" y="155"/>
                    <a:pt x="0" y="398"/>
                  </a:cubicBezTo>
                  <a:cubicBezTo>
                    <a:pt x="0" y="655"/>
                    <a:pt x="60" y="912"/>
                    <a:pt x="396" y="951"/>
                  </a:cubicBezTo>
                  <a:cubicBezTo>
                    <a:pt x="692" y="951"/>
                    <a:pt x="732" y="694"/>
                    <a:pt x="791" y="477"/>
                  </a:cubicBezTo>
                  <a:cubicBezTo>
                    <a:pt x="791" y="200"/>
                    <a:pt x="692" y="42"/>
                    <a:pt x="416" y="2"/>
                  </a:cubicBezTo>
                  <a:cubicBezTo>
                    <a:pt x="400" y="1"/>
                    <a:pt x="385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6"/>
            <p:cNvSpPr/>
            <p:nvPr/>
          </p:nvSpPr>
          <p:spPr>
            <a:xfrm>
              <a:off x="-2299510" y="4426947"/>
              <a:ext cx="44752" cy="43471"/>
            </a:xfrm>
            <a:custGeom>
              <a:rect b="b" l="l" r="r" t="t"/>
              <a:pathLst>
                <a:path extrusionOk="0" h="577" w="594">
                  <a:moveTo>
                    <a:pt x="357" y="0"/>
                  </a:moveTo>
                  <a:cubicBezTo>
                    <a:pt x="179" y="0"/>
                    <a:pt x="60" y="80"/>
                    <a:pt x="40" y="277"/>
                  </a:cubicBezTo>
                  <a:cubicBezTo>
                    <a:pt x="1" y="455"/>
                    <a:pt x="100" y="574"/>
                    <a:pt x="278" y="574"/>
                  </a:cubicBezTo>
                  <a:cubicBezTo>
                    <a:pt x="293" y="575"/>
                    <a:pt x="307" y="576"/>
                    <a:pt x="321" y="576"/>
                  </a:cubicBezTo>
                  <a:cubicBezTo>
                    <a:pt x="475" y="576"/>
                    <a:pt x="576" y="480"/>
                    <a:pt x="594" y="317"/>
                  </a:cubicBezTo>
                  <a:cubicBezTo>
                    <a:pt x="594" y="119"/>
                    <a:pt x="535" y="2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6"/>
            <p:cNvSpPr/>
            <p:nvPr/>
          </p:nvSpPr>
          <p:spPr>
            <a:xfrm>
              <a:off x="-2000949" y="4452608"/>
              <a:ext cx="29835" cy="29835"/>
            </a:xfrm>
            <a:custGeom>
              <a:rect b="b" l="l" r="r" t="t"/>
              <a:pathLst>
                <a:path extrusionOk="0" h="396" w="396">
                  <a:moveTo>
                    <a:pt x="218" y="1"/>
                  </a:moveTo>
                  <a:cubicBezTo>
                    <a:pt x="60" y="20"/>
                    <a:pt x="0" y="99"/>
                    <a:pt x="0" y="218"/>
                  </a:cubicBezTo>
                  <a:cubicBezTo>
                    <a:pt x="0" y="317"/>
                    <a:pt x="60" y="396"/>
                    <a:pt x="198" y="396"/>
                  </a:cubicBezTo>
                  <a:cubicBezTo>
                    <a:pt x="317" y="396"/>
                    <a:pt x="396" y="317"/>
                    <a:pt x="396" y="198"/>
                  </a:cubicBezTo>
                  <a:cubicBezTo>
                    <a:pt x="396" y="60"/>
                    <a:pt x="336" y="20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6"/>
            <p:cNvSpPr/>
            <p:nvPr/>
          </p:nvSpPr>
          <p:spPr>
            <a:xfrm>
              <a:off x="-2799379" y="4303761"/>
              <a:ext cx="375344" cy="390789"/>
            </a:xfrm>
            <a:custGeom>
              <a:rect b="b" l="l" r="r" t="t"/>
              <a:pathLst>
                <a:path extrusionOk="0" h="5187" w="4982">
                  <a:moveTo>
                    <a:pt x="2882" y="1"/>
                  </a:moveTo>
                  <a:cubicBezTo>
                    <a:pt x="2740" y="1"/>
                    <a:pt x="2701" y="176"/>
                    <a:pt x="2629" y="303"/>
                  </a:cubicBezTo>
                  <a:cubicBezTo>
                    <a:pt x="2412" y="718"/>
                    <a:pt x="2214" y="1113"/>
                    <a:pt x="1996" y="1548"/>
                  </a:cubicBezTo>
                  <a:cubicBezTo>
                    <a:pt x="1720" y="1311"/>
                    <a:pt x="1542" y="994"/>
                    <a:pt x="1265" y="737"/>
                  </a:cubicBezTo>
                  <a:cubicBezTo>
                    <a:pt x="1205" y="663"/>
                    <a:pt x="1157" y="565"/>
                    <a:pt x="1059" y="565"/>
                  </a:cubicBezTo>
                  <a:cubicBezTo>
                    <a:pt x="1028" y="565"/>
                    <a:pt x="992" y="575"/>
                    <a:pt x="949" y="599"/>
                  </a:cubicBezTo>
                  <a:cubicBezTo>
                    <a:pt x="791" y="658"/>
                    <a:pt x="850" y="817"/>
                    <a:pt x="890" y="935"/>
                  </a:cubicBezTo>
                  <a:cubicBezTo>
                    <a:pt x="988" y="1232"/>
                    <a:pt x="1127" y="1548"/>
                    <a:pt x="1226" y="1844"/>
                  </a:cubicBezTo>
                  <a:cubicBezTo>
                    <a:pt x="1344" y="2200"/>
                    <a:pt x="1324" y="2497"/>
                    <a:pt x="949" y="2714"/>
                  </a:cubicBezTo>
                  <a:cubicBezTo>
                    <a:pt x="652" y="2912"/>
                    <a:pt x="395" y="3189"/>
                    <a:pt x="138" y="3406"/>
                  </a:cubicBezTo>
                  <a:cubicBezTo>
                    <a:pt x="59" y="3445"/>
                    <a:pt x="0" y="3525"/>
                    <a:pt x="59" y="3623"/>
                  </a:cubicBezTo>
                  <a:cubicBezTo>
                    <a:pt x="99" y="3673"/>
                    <a:pt x="133" y="3688"/>
                    <a:pt x="170" y="3688"/>
                  </a:cubicBezTo>
                  <a:cubicBezTo>
                    <a:pt x="208" y="3688"/>
                    <a:pt x="247" y="3673"/>
                    <a:pt x="297" y="3663"/>
                  </a:cubicBezTo>
                  <a:cubicBezTo>
                    <a:pt x="672" y="3525"/>
                    <a:pt x="1048" y="3406"/>
                    <a:pt x="1384" y="3248"/>
                  </a:cubicBezTo>
                  <a:cubicBezTo>
                    <a:pt x="1467" y="3222"/>
                    <a:pt x="1534" y="3207"/>
                    <a:pt x="1587" y="3207"/>
                  </a:cubicBezTo>
                  <a:cubicBezTo>
                    <a:pt x="1695" y="3207"/>
                    <a:pt x="1739" y="3272"/>
                    <a:pt x="1739" y="3445"/>
                  </a:cubicBezTo>
                  <a:cubicBezTo>
                    <a:pt x="1759" y="3900"/>
                    <a:pt x="1819" y="4375"/>
                    <a:pt x="1838" y="4809"/>
                  </a:cubicBezTo>
                  <a:cubicBezTo>
                    <a:pt x="1858" y="4968"/>
                    <a:pt x="1838" y="5165"/>
                    <a:pt x="2016" y="5185"/>
                  </a:cubicBezTo>
                  <a:cubicBezTo>
                    <a:pt x="2026" y="5186"/>
                    <a:pt x="2034" y="5186"/>
                    <a:pt x="2043" y="5186"/>
                  </a:cubicBezTo>
                  <a:cubicBezTo>
                    <a:pt x="2234" y="5186"/>
                    <a:pt x="2235" y="4981"/>
                    <a:pt x="2273" y="4849"/>
                  </a:cubicBezTo>
                  <a:cubicBezTo>
                    <a:pt x="2372" y="4552"/>
                    <a:pt x="2431" y="4216"/>
                    <a:pt x="2510" y="3900"/>
                  </a:cubicBezTo>
                  <a:cubicBezTo>
                    <a:pt x="2547" y="3767"/>
                    <a:pt x="2590" y="3671"/>
                    <a:pt x="2669" y="3671"/>
                  </a:cubicBezTo>
                  <a:cubicBezTo>
                    <a:pt x="2718" y="3671"/>
                    <a:pt x="2782" y="3709"/>
                    <a:pt x="2866" y="3801"/>
                  </a:cubicBezTo>
                  <a:cubicBezTo>
                    <a:pt x="3103" y="4058"/>
                    <a:pt x="3420" y="4216"/>
                    <a:pt x="3696" y="4414"/>
                  </a:cubicBezTo>
                  <a:cubicBezTo>
                    <a:pt x="3772" y="4464"/>
                    <a:pt x="3856" y="4523"/>
                    <a:pt x="3942" y="4523"/>
                  </a:cubicBezTo>
                  <a:cubicBezTo>
                    <a:pt x="3991" y="4523"/>
                    <a:pt x="4042" y="4504"/>
                    <a:pt x="4092" y="4454"/>
                  </a:cubicBezTo>
                  <a:cubicBezTo>
                    <a:pt x="4210" y="4315"/>
                    <a:pt x="4112" y="4177"/>
                    <a:pt x="4032" y="4078"/>
                  </a:cubicBezTo>
                  <a:cubicBezTo>
                    <a:pt x="3835" y="3722"/>
                    <a:pt x="3637" y="3406"/>
                    <a:pt x="3420" y="3090"/>
                  </a:cubicBezTo>
                  <a:cubicBezTo>
                    <a:pt x="3301" y="2872"/>
                    <a:pt x="3321" y="2714"/>
                    <a:pt x="3499" y="2536"/>
                  </a:cubicBezTo>
                  <a:cubicBezTo>
                    <a:pt x="3855" y="2200"/>
                    <a:pt x="4210" y="1844"/>
                    <a:pt x="4546" y="1489"/>
                  </a:cubicBezTo>
                  <a:cubicBezTo>
                    <a:pt x="4685" y="1330"/>
                    <a:pt x="4981" y="1192"/>
                    <a:pt x="4823" y="994"/>
                  </a:cubicBezTo>
                  <a:cubicBezTo>
                    <a:pt x="4783" y="942"/>
                    <a:pt x="4732" y="922"/>
                    <a:pt x="4676" y="922"/>
                  </a:cubicBezTo>
                  <a:cubicBezTo>
                    <a:pt x="4541" y="922"/>
                    <a:pt x="4376" y="1037"/>
                    <a:pt x="4250" y="1093"/>
                  </a:cubicBezTo>
                  <a:cubicBezTo>
                    <a:pt x="3894" y="1232"/>
                    <a:pt x="3519" y="1410"/>
                    <a:pt x="3103" y="1607"/>
                  </a:cubicBezTo>
                  <a:lnTo>
                    <a:pt x="3103" y="421"/>
                  </a:lnTo>
                  <a:cubicBezTo>
                    <a:pt x="3103" y="243"/>
                    <a:pt x="3103" y="46"/>
                    <a:pt x="2926" y="6"/>
                  </a:cubicBezTo>
                  <a:cubicBezTo>
                    <a:pt x="2910" y="3"/>
                    <a:pt x="2895" y="1"/>
                    <a:pt x="2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29;p56"/>
          <p:cNvGrpSpPr/>
          <p:nvPr/>
        </p:nvGrpSpPr>
        <p:grpSpPr>
          <a:xfrm>
            <a:off x="3036429" y="4409016"/>
            <a:ext cx="334701" cy="380821"/>
            <a:chOff x="2713106" y="96922"/>
            <a:chExt cx="249219" cy="283560"/>
          </a:xfrm>
        </p:grpSpPr>
        <p:sp>
          <p:nvSpPr>
            <p:cNvPr id="30" name="Google Shape;30;p56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6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56"/>
          <p:cNvSpPr txBox="1"/>
          <p:nvPr>
            <p:ph type="ctrTitle"/>
          </p:nvPr>
        </p:nvSpPr>
        <p:spPr>
          <a:xfrm>
            <a:off x="1943100" y="1471100"/>
            <a:ext cx="5257800" cy="15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solidFill>
                  <a:schemeClr val="dk1"/>
                </a:solidFill>
                <a:latin typeface="Girassol"/>
                <a:ea typeface="Girassol"/>
                <a:cs typeface="Girassol"/>
                <a:sym typeface="Girasso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" name="Google Shape;33;p56"/>
          <p:cNvSpPr txBox="1"/>
          <p:nvPr>
            <p:ph idx="1" type="subTitle"/>
          </p:nvPr>
        </p:nvSpPr>
        <p:spPr>
          <a:xfrm>
            <a:off x="3287848" y="3138700"/>
            <a:ext cx="25683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65"/>
          <p:cNvGrpSpPr/>
          <p:nvPr/>
        </p:nvGrpSpPr>
        <p:grpSpPr>
          <a:xfrm flipH="1">
            <a:off x="-1153074" y="3512677"/>
            <a:ext cx="2306129" cy="1867185"/>
            <a:chOff x="6837864" y="3271739"/>
            <a:chExt cx="2306129" cy="1867185"/>
          </a:xfrm>
        </p:grpSpPr>
        <p:sp>
          <p:nvSpPr>
            <p:cNvPr id="260" name="Google Shape;260;p65"/>
            <p:cNvSpPr/>
            <p:nvPr/>
          </p:nvSpPr>
          <p:spPr>
            <a:xfrm>
              <a:off x="6984321" y="3354307"/>
              <a:ext cx="2159672" cy="1773662"/>
            </a:xfrm>
            <a:custGeom>
              <a:rect b="b" l="l" r="r" t="t"/>
              <a:pathLst>
                <a:path extrusionOk="0" h="11965" w="14569">
                  <a:moveTo>
                    <a:pt x="14569" y="1"/>
                  </a:moveTo>
                  <a:cubicBezTo>
                    <a:pt x="13877" y="594"/>
                    <a:pt x="13066" y="950"/>
                    <a:pt x="12197" y="1167"/>
                  </a:cubicBezTo>
                  <a:cubicBezTo>
                    <a:pt x="10991" y="1483"/>
                    <a:pt x="9785" y="1701"/>
                    <a:pt x="8599" y="2096"/>
                  </a:cubicBezTo>
                  <a:cubicBezTo>
                    <a:pt x="5436" y="3164"/>
                    <a:pt x="3044" y="5121"/>
                    <a:pt x="1384" y="8006"/>
                  </a:cubicBezTo>
                  <a:cubicBezTo>
                    <a:pt x="692" y="9252"/>
                    <a:pt x="218" y="10556"/>
                    <a:pt x="0" y="11960"/>
                  </a:cubicBezTo>
                  <a:cubicBezTo>
                    <a:pt x="47" y="11957"/>
                    <a:pt x="94" y="11956"/>
                    <a:pt x="140" y="11956"/>
                  </a:cubicBezTo>
                  <a:cubicBezTo>
                    <a:pt x="280" y="11956"/>
                    <a:pt x="417" y="11965"/>
                    <a:pt x="554" y="11965"/>
                  </a:cubicBezTo>
                  <a:cubicBezTo>
                    <a:pt x="737" y="11965"/>
                    <a:pt x="920" y="11950"/>
                    <a:pt x="1107" y="11881"/>
                  </a:cubicBezTo>
                  <a:cubicBezTo>
                    <a:pt x="1325" y="9963"/>
                    <a:pt x="2175" y="8263"/>
                    <a:pt x="3301" y="6702"/>
                  </a:cubicBezTo>
                  <a:cubicBezTo>
                    <a:pt x="4527" y="5041"/>
                    <a:pt x="6207" y="4053"/>
                    <a:pt x="7986" y="3183"/>
                  </a:cubicBezTo>
                  <a:cubicBezTo>
                    <a:pt x="9271" y="2571"/>
                    <a:pt x="10655" y="2353"/>
                    <a:pt x="11979" y="1958"/>
                  </a:cubicBezTo>
                  <a:cubicBezTo>
                    <a:pt x="12888" y="1701"/>
                    <a:pt x="13758" y="1385"/>
                    <a:pt x="14569" y="950"/>
                  </a:cubicBezTo>
                  <a:lnTo>
                    <a:pt x="14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5"/>
            <p:cNvSpPr/>
            <p:nvPr/>
          </p:nvSpPr>
          <p:spPr>
            <a:xfrm>
              <a:off x="7204007" y="3582887"/>
              <a:ext cx="1939984" cy="1553233"/>
            </a:xfrm>
            <a:custGeom>
              <a:rect b="b" l="l" r="r" t="t"/>
              <a:pathLst>
                <a:path extrusionOk="0" h="10478" w="13087">
                  <a:moveTo>
                    <a:pt x="13087" y="1"/>
                  </a:moveTo>
                  <a:cubicBezTo>
                    <a:pt x="11802" y="633"/>
                    <a:pt x="10477" y="1127"/>
                    <a:pt x="9074" y="1444"/>
                  </a:cubicBezTo>
                  <a:cubicBezTo>
                    <a:pt x="7453" y="1819"/>
                    <a:pt x="5951" y="2412"/>
                    <a:pt x="4527" y="3262"/>
                  </a:cubicBezTo>
                  <a:cubicBezTo>
                    <a:pt x="1760" y="4883"/>
                    <a:pt x="376" y="7354"/>
                    <a:pt x="1" y="10477"/>
                  </a:cubicBezTo>
                  <a:cubicBezTo>
                    <a:pt x="100" y="10477"/>
                    <a:pt x="199" y="10477"/>
                    <a:pt x="297" y="10398"/>
                  </a:cubicBezTo>
                  <a:cubicBezTo>
                    <a:pt x="456" y="8362"/>
                    <a:pt x="1226" y="6583"/>
                    <a:pt x="2610" y="5101"/>
                  </a:cubicBezTo>
                  <a:cubicBezTo>
                    <a:pt x="4152" y="3460"/>
                    <a:pt x="6129" y="2472"/>
                    <a:pt x="8263" y="1879"/>
                  </a:cubicBezTo>
                  <a:cubicBezTo>
                    <a:pt x="9904" y="1424"/>
                    <a:pt x="11564" y="1029"/>
                    <a:pt x="13087" y="258"/>
                  </a:cubicBezTo>
                  <a:lnTo>
                    <a:pt x="130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5"/>
            <p:cNvSpPr/>
            <p:nvPr/>
          </p:nvSpPr>
          <p:spPr>
            <a:xfrm>
              <a:off x="6837864" y="5064361"/>
              <a:ext cx="85088" cy="74563"/>
            </a:xfrm>
            <a:custGeom>
              <a:rect b="b" l="l" r="r" t="t"/>
              <a:pathLst>
                <a:path extrusionOk="0" h="503" w="574">
                  <a:moveTo>
                    <a:pt x="259" y="1"/>
                  </a:moveTo>
                  <a:cubicBezTo>
                    <a:pt x="88" y="1"/>
                    <a:pt x="36" y="243"/>
                    <a:pt x="0" y="404"/>
                  </a:cubicBezTo>
                  <a:cubicBezTo>
                    <a:pt x="119" y="503"/>
                    <a:pt x="277" y="444"/>
                    <a:pt x="415" y="503"/>
                  </a:cubicBezTo>
                  <a:cubicBezTo>
                    <a:pt x="395" y="325"/>
                    <a:pt x="573" y="48"/>
                    <a:pt x="316" y="9"/>
                  </a:cubicBezTo>
                  <a:cubicBezTo>
                    <a:pt x="296" y="3"/>
                    <a:pt x="277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65"/>
            <p:cNvSpPr/>
            <p:nvPr/>
          </p:nvSpPr>
          <p:spPr>
            <a:xfrm>
              <a:off x="6884707" y="4709187"/>
              <a:ext cx="119035" cy="157280"/>
            </a:xfrm>
            <a:custGeom>
              <a:rect b="b" l="l" r="r" t="t"/>
              <a:pathLst>
                <a:path extrusionOk="0" h="1061" w="803">
                  <a:moveTo>
                    <a:pt x="646" y="1"/>
                  </a:moveTo>
                  <a:cubicBezTo>
                    <a:pt x="623" y="1"/>
                    <a:pt x="598" y="5"/>
                    <a:pt x="574" y="13"/>
                  </a:cubicBezTo>
                  <a:cubicBezTo>
                    <a:pt x="356" y="72"/>
                    <a:pt x="0" y="804"/>
                    <a:pt x="119" y="1001"/>
                  </a:cubicBezTo>
                  <a:cubicBezTo>
                    <a:pt x="178" y="1041"/>
                    <a:pt x="198" y="1061"/>
                    <a:pt x="277" y="1061"/>
                  </a:cubicBezTo>
                  <a:lnTo>
                    <a:pt x="317" y="1061"/>
                  </a:lnTo>
                  <a:cubicBezTo>
                    <a:pt x="514" y="804"/>
                    <a:pt x="692" y="468"/>
                    <a:pt x="771" y="151"/>
                  </a:cubicBezTo>
                  <a:cubicBezTo>
                    <a:pt x="802" y="57"/>
                    <a:pt x="735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5"/>
            <p:cNvSpPr/>
            <p:nvPr/>
          </p:nvSpPr>
          <p:spPr>
            <a:xfrm>
              <a:off x="7230393" y="4110312"/>
              <a:ext cx="120369" cy="134896"/>
            </a:xfrm>
            <a:custGeom>
              <a:rect b="b" l="l" r="r" t="t"/>
              <a:pathLst>
                <a:path extrusionOk="0" h="910" w="812">
                  <a:moveTo>
                    <a:pt x="732" y="1"/>
                  </a:moveTo>
                  <a:cubicBezTo>
                    <a:pt x="455" y="21"/>
                    <a:pt x="1" y="633"/>
                    <a:pt x="21" y="811"/>
                  </a:cubicBezTo>
                  <a:cubicBezTo>
                    <a:pt x="34" y="879"/>
                    <a:pt x="75" y="909"/>
                    <a:pt x="132" y="909"/>
                  </a:cubicBezTo>
                  <a:cubicBezTo>
                    <a:pt x="158" y="909"/>
                    <a:pt x="187" y="903"/>
                    <a:pt x="218" y="890"/>
                  </a:cubicBezTo>
                  <a:cubicBezTo>
                    <a:pt x="495" y="732"/>
                    <a:pt x="693" y="495"/>
                    <a:pt x="791" y="198"/>
                  </a:cubicBezTo>
                  <a:cubicBezTo>
                    <a:pt x="811" y="100"/>
                    <a:pt x="811" y="1"/>
                    <a:pt x="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5"/>
            <p:cNvSpPr/>
            <p:nvPr/>
          </p:nvSpPr>
          <p:spPr>
            <a:xfrm>
              <a:off x="7494105" y="3863943"/>
              <a:ext cx="135044" cy="108806"/>
            </a:xfrm>
            <a:custGeom>
              <a:rect b="b" l="l" r="r" t="t"/>
              <a:pathLst>
                <a:path extrusionOk="0" h="734" w="911">
                  <a:moveTo>
                    <a:pt x="773" y="1"/>
                  </a:moveTo>
                  <a:cubicBezTo>
                    <a:pt x="518" y="1"/>
                    <a:pt x="347" y="187"/>
                    <a:pt x="159" y="319"/>
                  </a:cubicBezTo>
                  <a:cubicBezTo>
                    <a:pt x="119" y="378"/>
                    <a:pt x="60" y="477"/>
                    <a:pt x="40" y="536"/>
                  </a:cubicBezTo>
                  <a:cubicBezTo>
                    <a:pt x="1" y="694"/>
                    <a:pt x="100" y="734"/>
                    <a:pt x="238" y="734"/>
                  </a:cubicBezTo>
                  <a:cubicBezTo>
                    <a:pt x="515" y="635"/>
                    <a:pt x="712" y="398"/>
                    <a:pt x="851" y="141"/>
                  </a:cubicBezTo>
                  <a:cubicBezTo>
                    <a:pt x="910" y="101"/>
                    <a:pt x="851" y="2"/>
                    <a:pt x="811" y="2"/>
                  </a:cubicBezTo>
                  <a:cubicBezTo>
                    <a:pt x="798" y="1"/>
                    <a:pt x="786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5"/>
            <p:cNvSpPr/>
            <p:nvPr/>
          </p:nvSpPr>
          <p:spPr>
            <a:xfrm>
              <a:off x="8615363" y="3395368"/>
              <a:ext cx="147645" cy="77380"/>
            </a:xfrm>
            <a:custGeom>
              <a:rect b="b" l="l" r="r" t="t"/>
              <a:pathLst>
                <a:path extrusionOk="0" h="522" w="996">
                  <a:moveTo>
                    <a:pt x="699" y="1"/>
                  </a:moveTo>
                  <a:cubicBezTo>
                    <a:pt x="462" y="80"/>
                    <a:pt x="146" y="80"/>
                    <a:pt x="47" y="376"/>
                  </a:cubicBezTo>
                  <a:cubicBezTo>
                    <a:pt x="0" y="486"/>
                    <a:pt x="115" y="521"/>
                    <a:pt x="213" y="521"/>
                  </a:cubicBezTo>
                  <a:cubicBezTo>
                    <a:pt x="239" y="521"/>
                    <a:pt x="264" y="519"/>
                    <a:pt x="284" y="515"/>
                  </a:cubicBezTo>
                  <a:cubicBezTo>
                    <a:pt x="541" y="436"/>
                    <a:pt x="877" y="436"/>
                    <a:pt x="956" y="119"/>
                  </a:cubicBezTo>
                  <a:cubicBezTo>
                    <a:pt x="996" y="1"/>
                    <a:pt x="838" y="1"/>
                    <a:pt x="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5"/>
            <p:cNvSpPr/>
            <p:nvPr/>
          </p:nvSpPr>
          <p:spPr>
            <a:xfrm>
              <a:off x="8320522" y="3487571"/>
              <a:ext cx="149572" cy="66262"/>
            </a:xfrm>
            <a:custGeom>
              <a:rect b="b" l="l" r="r" t="t"/>
              <a:pathLst>
                <a:path extrusionOk="0" h="447" w="1009">
                  <a:moveTo>
                    <a:pt x="748" y="0"/>
                  </a:moveTo>
                  <a:cubicBezTo>
                    <a:pt x="603" y="0"/>
                    <a:pt x="468" y="92"/>
                    <a:pt x="325" y="92"/>
                  </a:cubicBezTo>
                  <a:cubicBezTo>
                    <a:pt x="316" y="92"/>
                    <a:pt x="306" y="91"/>
                    <a:pt x="297" y="90"/>
                  </a:cubicBezTo>
                  <a:lnTo>
                    <a:pt x="257" y="90"/>
                  </a:lnTo>
                  <a:cubicBezTo>
                    <a:pt x="158" y="150"/>
                    <a:pt x="0" y="169"/>
                    <a:pt x="20" y="288"/>
                  </a:cubicBezTo>
                  <a:cubicBezTo>
                    <a:pt x="20" y="446"/>
                    <a:pt x="178" y="446"/>
                    <a:pt x="356" y="446"/>
                  </a:cubicBezTo>
                  <a:cubicBezTo>
                    <a:pt x="514" y="347"/>
                    <a:pt x="791" y="446"/>
                    <a:pt x="988" y="209"/>
                  </a:cubicBezTo>
                  <a:cubicBezTo>
                    <a:pt x="1008" y="169"/>
                    <a:pt x="988" y="110"/>
                    <a:pt x="949" y="70"/>
                  </a:cubicBezTo>
                  <a:cubicBezTo>
                    <a:pt x="879" y="18"/>
                    <a:pt x="813" y="0"/>
                    <a:pt x="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5"/>
            <p:cNvSpPr/>
            <p:nvPr/>
          </p:nvSpPr>
          <p:spPr>
            <a:xfrm>
              <a:off x="7031164" y="4423239"/>
              <a:ext cx="111475" cy="117997"/>
            </a:xfrm>
            <a:custGeom>
              <a:rect b="b" l="l" r="r" t="t"/>
              <a:pathLst>
                <a:path extrusionOk="0" h="796" w="752">
                  <a:moveTo>
                    <a:pt x="562" y="1"/>
                  </a:moveTo>
                  <a:cubicBezTo>
                    <a:pt x="529" y="1"/>
                    <a:pt x="497" y="10"/>
                    <a:pt x="475" y="25"/>
                  </a:cubicBezTo>
                  <a:cubicBezTo>
                    <a:pt x="218" y="163"/>
                    <a:pt x="99" y="400"/>
                    <a:pt x="20" y="657"/>
                  </a:cubicBezTo>
                  <a:cubicBezTo>
                    <a:pt x="1" y="716"/>
                    <a:pt x="60" y="776"/>
                    <a:pt x="159" y="795"/>
                  </a:cubicBezTo>
                  <a:cubicBezTo>
                    <a:pt x="356" y="776"/>
                    <a:pt x="455" y="598"/>
                    <a:pt x="534" y="499"/>
                  </a:cubicBezTo>
                  <a:cubicBezTo>
                    <a:pt x="633" y="380"/>
                    <a:pt x="752" y="262"/>
                    <a:pt x="692" y="104"/>
                  </a:cubicBezTo>
                  <a:cubicBezTo>
                    <a:pt x="680" y="28"/>
                    <a:pt x="620" y="1"/>
                    <a:pt x="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5"/>
            <p:cNvSpPr/>
            <p:nvPr/>
          </p:nvSpPr>
          <p:spPr>
            <a:xfrm>
              <a:off x="7757817" y="3690655"/>
              <a:ext cx="125705" cy="85830"/>
            </a:xfrm>
            <a:custGeom>
              <a:rect b="b" l="l" r="r" t="t"/>
              <a:pathLst>
                <a:path extrusionOk="0" h="579" w="848">
                  <a:moveTo>
                    <a:pt x="695" y="0"/>
                  </a:moveTo>
                  <a:cubicBezTo>
                    <a:pt x="681" y="0"/>
                    <a:pt x="666" y="2"/>
                    <a:pt x="653" y="5"/>
                  </a:cubicBezTo>
                  <a:cubicBezTo>
                    <a:pt x="416" y="104"/>
                    <a:pt x="100" y="104"/>
                    <a:pt x="21" y="460"/>
                  </a:cubicBezTo>
                  <a:cubicBezTo>
                    <a:pt x="1" y="539"/>
                    <a:pt x="119" y="578"/>
                    <a:pt x="218" y="578"/>
                  </a:cubicBezTo>
                  <a:cubicBezTo>
                    <a:pt x="495" y="499"/>
                    <a:pt x="712" y="381"/>
                    <a:pt x="831" y="124"/>
                  </a:cubicBezTo>
                  <a:cubicBezTo>
                    <a:pt x="847" y="41"/>
                    <a:pt x="768" y="0"/>
                    <a:pt x="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5"/>
            <p:cNvSpPr/>
            <p:nvPr/>
          </p:nvSpPr>
          <p:spPr>
            <a:xfrm>
              <a:off x="8921175" y="3271739"/>
              <a:ext cx="117256" cy="86719"/>
            </a:xfrm>
            <a:custGeom>
              <a:rect b="b" l="l" r="r" t="t"/>
              <a:pathLst>
                <a:path extrusionOk="0" h="585" w="791">
                  <a:moveTo>
                    <a:pt x="653" y="1"/>
                  </a:moveTo>
                  <a:cubicBezTo>
                    <a:pt x="509" y="1"/>
                    <a:pt x="387" y="104"/>
                    <a:pt x="277" y="182"/>
                  </a:cubicBezTo>
                  <a:cubicBezTo>
                    <a:pt x="158" y="242"/>
                    <a:pt x="0" y="321"/>
                    <a:pt x="60" y="518"/>
                  </a:cubicBezTo>
                  <a:cubicBezTo>
                    <a:pt x="60" y="538"/>
                    <a:pt x="99" y="578"/>
                    <a:pt x="158" y="578"/>
                  </a:cubicBezTo>
                  <a:cubicBezTo>
                    <a:pt x="169" y="582"/>
                    <a:pt x="181" y="584"/>
                    <a:pt x="195" y="584"/>
                  </a:cubicBezTo>
                  <a:cubicBezTo>
                    <a:pt x="366" y="584"/>
                    <a:pt x="773" y="269"/>
                    <a:pt x="791" y="123"/>
                  </a:cubicBezTo>
                  <a:cubicBezTo>
                    <a:pt x="791" y="84"/>
                    <a:pt x="771" y="24"/>
                    <a:pt x="771" y="24"/>
                  </a:cubicBezTo>
                  <a:cubicBezTo>
                    <a:pt x="730" y="8"/>
                    <a:pt x="691" y="1"/>
                    <a:pt x="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5"/>
            <p:cNvSpPr/>
            <p:nvPr/>
          </p:nvSpPr>
          <p:spPr>
            <a:xfrm>
              <a:off x="8039170" y="3564951"/>
              <a:ext cx="130004" cy="70858"/>
            </a:xfrm>
            <a:custGeom>
              <a:rect b="b" l="l" r="r" t="t"/>
              <a:pathLst>
                <a:path extrusionOk="0" h="478" w="877">
                  <a:moveTo>
                    <a:pt x="733" y="0"/>
                  </a:moveTo>
                  <a:cubicBezTo>
                    <a:pt x="692" y="0"/>
                    <a:pt x="648" y="9"/>
                    <a:pt x="613" y="23"/>
                  </a:cubicBezTo>
                  <a:cubicBezTo>
                    <a:pt x="396" y="62"/>
                    <a:pt x="119" y="62"/>
                    <a:pt x="40" y="339"/>
                  </a:cubicBezTo>
                  <a:cubicBezTo>
                    <a:pt x="0" y="478"/>
                    <a:pt x="218" y="438"/>
                    <a:pt x="336" y="458"/>
                  </a:cubicBezTo>
                  <a:cubicBezTo>
                    <a:pt x="514" y="418"/>
                    <a:pt x="791" y="418"/>
                    <a:pt x="850" y="122"/>
                  </a:cubicBezTo>
                  <a:cubicBezTo>
                    <a:pt x="876" y="32"/>
                    <a:pt x="810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p65"/>
          <p:cNvSpPr/>
          <p:nvPr/>
        </p:nvSpPr>
        <p:spPr>
          <a:xfrm flipH="1">
            <a:off x="7609708" y="-52250"/>
            <a:ext cx="1589792" cy="1844084"/>
          </a:xfrm>
          <a:custGeom>
            <a:rect b="b" l="l" r="r" t="t"/>
            <a:pathLst>
              <a:path extrusionOk="0" h="25521" w="22001">
                <a:moveTo>
                  <a:pt x="21708" y="0"/>
                </a:moveTo>
                <a:cubicBezTo>
                  <a:pt x="21627" y="0"/>
                  <a:pt x="21543" y="11"/>
                  <a:pt x="21467" y="11"/>
                </a:cubicBezTo>
                <a:lnTo>
                  <a:pt x="0" y="11"/>
                </a:lnTo>
                <a:cubicBezTo>
                  <a:pt x="0" y="7878"/>
                  <a:pt x="0" y="15726"/>
                  <a:pt x="59" y="23573"/>
                </a:cubicBezTo>
                <a:lnTo>
                  <a:pt x="59" y="25510"/>
                </a:lnTo>
                <a:cubicBezTo>
                  <a:pt x="150" y="25517"/>
                  <a:pt x="240" y="25521"/>
                  <a:pt x="329" y="25521"/>
                </a:cubicBezTo>
                <a:cubicBezTo>
                  <a:pt x="1021" y="25521"/>
                  <a:pt x="1678" y="25316"/>
                  <a:pt x="2273" y="24878"/>
                </a:cubicBezTo>
                <a:cubicBezTo>
                  <a:pt x="3084" y="24265"/>
                  <a:pt x="3400" y="23415"/>
                  <a:pt x="3519" y="22427"/>
                </a:cubicBezTo>
                <a:cubicBezTo>
                  <a:pt x="3696" y="20826"/>
                  <a:pt x="4210" y="20233"/>
                  <a:pt x="5772" y="19818"/>
                </a:cubicBezTo>
                <a:cubicBezTo>
                  <a:pt x="6385" y="19659"/>
                  <a:pt x="6958" y="19442"/>
                  <a:pt x="7531" y="19165"/>
                </a:cubicBezTo>
                <a:cubicBezTo>
                  <a:pt x="8559" y="18671"/>
                  <a:pt x="9132" y="17880"/>
                  <a:pt x="9132" y="16694"/>
                </a:cubicBezTo>
                <a:cubicBezTo>
                  <a:pt x="9132" y="16062"/>
                  <a:pt x="9132" y="15370"/>
                  <a:pt x="9528" y="14777"/>
                </a:cubicBezTo>
                <a:cubicBezTo>
                  <a:pt x="9982" y="14085"/>
                  <a:pt x="10595" y="13552"/>
                  <a:pt x="11386" y="13255"/>
                </a:cubicBezTo>
                <a:cubicBezTo>
                  <a:pt x="11801" y="13117"/>
                  <a:pt x="12216" y="12998"/>
                  <a:pt x="12611" y="12800"/>
                </a:cubicBezTo>
                <a:cubicBezTo>
                  <a:pt x="13580" y="12326"/>
                  <a:pt x="14193" y="11614"/>
                  <a:pt x="14173" y="10448"/>
                </a:cubicBezTo>
                <a:lnTo>
                  <a:pt x="14173" y="9677"/>
                </a:lnTo>
                <a:cubicBezTo>
                  <a:pt x="14153" y="8412"/>
                  <a:pt x="14766" y="7463"/>
                  <a:pt x="15734" y="6692"/>
                </a:cubicBezTo>
                <a:cubicBezTo>
                  <a:pt x="16565" y="6020"/>
                  <a:pt x="17593" y="5744"/>
                  <a:pt x="18581" y="5388"/>
                </a:cubicBezTo>
                <a:cubicBezTo>
                  <a:pt x="20024" y="4815"/>
                  <a:pt x="20953" y="3767"/>
                  <a:pt x="21190" y="2186"/>
                </a:cubicBezTo>
                <a:cubicBezTo>
                  <a:pt x="21309" y="1454"/>
                  <a:pt x="21546" y="743"/>
                  <a:pt x="22001" y="110"/>
                </a:cubicBezTo>
                <a:cubicBezTo>
                  <a:pt x="21921" y="20"/>
                  <a:pt x="21817" y="0"/>
                  <a:pt x="217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65"/>
          <p:cNvSpPr/>
          <p:nvPr/>
        </p:nvSpPr>
        <p:spPr>
          <a:xfrm>
            <a:off x="271025" y="1586894"/>
            <a:ext cx="378154" cy="521796"/>
          </a:xfrm>
          <a:custGeom>
            <a:rect b="b" l="l" r="r" t="t"/>
            <a:pathLst>
              <a:path extrusionOk="0" h="3520" w="2551">
                <a:moveTo>
                  <a:pt x="1147" y="1"/>
                </a:moveTo>
                <a:cubicBezTo>
                  <a:pt x="1127" y="21"/>
                  <a:pt x="1088" y="60"/>
                  <a:pt x="1088" y="80"/>
                </a:cubicBezTo>
                <a:cubicBezTo>
                  <a:pt x="1068" y="100"/>
                  <a:pt x="1068" y="120"/>
                  <a:pt x="1068" y="159"/>
                </a:cubicBezTo>
                <a:cubicBezTo>
                  <a:pt x="1088" y="871"/>
                  <a:pt x="930" y="1404"/>
                  <a:pt x="159" y="1642"/>
                </a:cubicBezTo>
                <a:cubicBezTo>
                  <a:pt x="60" y="1661"/>
                  <a:pt x="1" y="1740"/>
                  <a:pt x="40" y="1839"/>
                </a:cubicBezTo>
                <a:cubicBezTo>
                  <a:pt x="80" y="1938"/>
                  <a:pt x="159" y="1958"/>
                  <a:pt x="257" y="1958"/>
                </a:cubicBezTo>
                <a:cubicBezTo>
                  <a:pt x="771" y="1958"/>
                  <a:pt x="949" y="2333"/>
                  <a:pt x="1127" y="2729"/>
                </a:cubicBezTo>
                <a:cubicBezTo>
                  <a:pt x="1167" y="2847"/>
                  <a:pt x="1167" y="2986"/>
                  <a:pt x="1226" y="3144"/>
                </a:cubicBezTo>
                <a:cubicBezTo>
                  <a:pt x="1266" y="3262"/>
                  <a:pt x="1167" y="3519"/>
                  <a:pt x="1364" y="3519"/>
                </a:cubicBezTo>
                <a:cubicBezTo>
                  <a:pt x="1621" y="3519"/>
                  <a:pt x="1483" y="3262"/>
                  <a:pt x="1523" y="3124"/>
                </a:cubicBezTo>
                <a:cubicBezTo>
                  <a:pt x="1621" y="2571"/>
                  <a:pt x="1780" y="2076"/>
                  <a:pt x="2313" y="1760"/>
                </a:cubicBezTo>
                <a:cubicBezTo>
                  <a:pt x="2373" y="1701"/>
                  <a:pt x="2550" y="1701"/>
                  <a:pt x="2531" y="1543"/>
                </a:cubicBezTo>
                <a:cubicBezTo>
                  <a:pt x="2511" y="1385"/>
                  <a:pt x="2353" y="1385"/>
                  <a:pt x="2254" y="1345"/>
                </a:cubicBezTo>
                <a:cubicBezTo>
                  <a:pt x="1740" y="1167"/>
                  <a:pt x="1345" y="871"/>
                  <a:pt x="1285" y="258"/>
                </a:cubicBezTo>
                <a:cubicBezTo>
                  <a:pt x="1266" y="179"/>
                  <a:pt x="1266" y="60"/>
                  <a:pt x="11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65"/>
          <p:cNvGrpSpPr/>
          <p:nvPr/>
        </p:nvGrpSpPr>
        <p:grpSpPr>
          <a:xfrm>
            <a:off x="8436738" y="3569573"/>
            <a:ext cx="627254" cy="1462839"/>
            <a:chOff x="8478550" y="-109202"/>
            <a:chExt cx="627254" cy="1462839"/>
          </a:xfrm>
        </p:grpSpPr>
        <p:sp>
          <p:nvSpPr>
            <p:cNvPr id="275" name="Google Shape;275;p65"/>
            <p:cNvSpPr/>
            <p:nvPr/>
          </p:nvSpPr>
          <p:spPr>
            <a:xfrm>
              <a:off x="9029610" y="-109202"/>
              <a:ext cx="76194" cy="73822"/>
            </a:xfrm>
            <a:custGeom>
              <a:rect b="b" l="l" r="r" t="t"/>
              <a:pathLst>
                <a:path extrusionOk="0" h="498" w="514">
                  <a:moveTo>
                    <a:pt x="303" y="1"/>
                  </a:moveTo>
                  <a:cubicBezTo>
                    <a:pt x="288" y="1"/>
                    <a:pt x="273" y="2"/>
                    <a:pt x="257" y="4"/>
                  </a:cubicBezTo>
                  <a:cubicBezTo>
                    <a:pt x="59" y="4"/>
                    <a:pt x="0" y="103"/>
                    <a:pt x="0" y="280"/>
                  </a:cubicBezTo>
                  <a:cubicBezTo>
                    <a:pt x="0" y="439"/>
                    <a:pt x="99" y="498"/>
                    <a:pt x="237" y="498"/>
                  </a:cubicBezTo>
                  <a:cubicBezTo>
                    <a:pt x="415" y="498"/>
                    <a:pt x="514" y="399"/>
                    <a:pt x="514" y="221"/>
                  </a:cubicBezTo>
                  <a:cubicBezTo>
                    <a:pt x="496" y="79"/>
                    <a:pt x="430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5"/>
            <p:cNvSpPr/>
            <p:nvPr/>
          </p:nvSpPr>
          <p:spPr>
            <a:xfrm>
              <a:off x="8478550" y="846665"/>
              <a:ext cx="363478" cy="506972"/>
            </a:xfrm>
            <a:custGeom>
              <a:rect b="b" l="l" r="r" t="t"/>
              <a:pathLst>
                <a:path extrusionOk="0" h="3420" w="2452">
                  <a:moveTo>
                    <a:pt x="1285" y="0"/>
                  </a:moveTo>
                  <a:cubicBezTo>
                    <a:pt x="1206" y="59"/>
                    <a:pt x="1166" y="59"/>
                    <a:pt x="1107" y="79"/>
                  </a:cubicBezTo>
                  <a:cubicBezTo>
                    <a:pt x="1087" y="138"/>
                    <a:pt x="1068" y="158"/>
                    <a:pt x="1068" y="198"/>
                  </a:cubicBezTo>
                  <a:cubicBezTo>
                    <a:pt x="969" y="830"/>
                    <a:pt x="712" y="1364"/>
                    <a:pt x="79" y="1621"/>
                  </a:cubicBezTo>
                  <a:cubicBezTo>
                    <a:pt x="20" y="1641"/>
                    <a:pt x="0" y="1680"/>
                    <a:pt x="0" y="1759"/>
                  </a:cubicBezTo>
                  <a:cubicBezTo>
                    <a:pt x="20" y="1838"/>
                    <a:pt x="99" y="1858"/>
                    <a:pt x="178" y="1858"/>
                  </a:cubicBezTo>
                  <a:cubicBezTo>
                    <a:pt x="475" y="1858"/>
                    <a:pt x="692" y="1977"/>
                    <a:pt x="791" y="2273"/>
                  </a:cubicBezTo>
                  <a:cubicBezTo>
                    <a:pt x="890" y="2550"/>
                    <a:pt x="969" y="2847"/>
                    <a:pt x="969" y="3143"/>
                  </a:cubicBezTo>
                  <a:cubicBezTo>
                    <a:pt x="969" y="3242"/>
                    <a:pt x="909" y="3420"/>
                    <a:pt x="1087" y="3420"/>
                  </a:cubicBezTo>
                  <a:cubicBezTo>
                    <a:pt x="1265" y="3420"/>
                    <a:pt x="1206" y="3242"/>
                    <a:pt x="1226" y="3143"/>
                  </a:cubicBezTo>
                  <a:cubicBezTo>
                    <a:pt x="1364" y="2570"/>
                    <a:pt x="1483" y="2016"/>
                    <a:pt x="2175" y="1838"/>
                  </a:cubicBezTo>
                  <a:cubicBezTo>
                    <a:pt x="2372" y="1779"/>
                    <a:pt x="2451" y="1661"/>
                    <a:pt x="2214" y="1542"/>
                  </a:cubicBezTo>
                  <a:cubicBezTo>
                    <a:pt x="1601" y="1245"/>
                    <a:pt x="1364" y="692"/>
                    <a:pt x="1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5"/>
            <p:cNvSpPr/>
            <p:nvPr/>
          </p:nvSpPr>
          <p:spPr>
            <a:xfrm>
              <a:off x="8833131" y="579988"/>
              <a:ext cx="88053" cy="76342"/>
            </a:xfrm>
            <a:custGeom>
              <a:rect b="b" l="l" r="r" t="t"/>
              <a:pathLst>
                <a:path extrusionOk="0" h="515" w="594">
                  <a:moveTo>
                    <a:pt x="336" y="0"/>
                  </a:moveTo>
                  <a:cubicBezTo>
                    <a:pt x="158" y="0"/>
                    <a:pt x="59" y="99"/>
                    <a:pt x="40" y="257"/>
                  </a:cubicBezTo>
                  <a:cubicBezTo>
                    <a:pt x="0" y="415"/>
                    <a:pt x="99" y="514"/>
                    <a:pt x="257" y="514"/>
                  </a:cubicBezTo>
                  <a:cubicBezTo>
                    <a:pt x="455" y="514"/>
                    <a:pt x="553" y="415"/>
                    <a:pt x="593" y="257"/>
                  </a:cubicBezTo>
                  <a:cubicBezTo>
                    <a:pt x="573" y="79"/>
                    <a:pt x="494" y="0"/>
                    <a:pt x="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65"/>
          <p:cNvSpPr/>
          <p:nvPr/>
        </p:nvSpPr>
        <p:spPr>
          <a:xfrm>
            <a:off x="198062" y="2711721"/>
            <a:ext cx="225368" cy="320844"/>
          </a:xfrm>
          <a:custGeom>
            <a:rect b="b" l="l" r="r" t="t"/>
            <a:pathLst>
              <a:path extrusionOk="0" h="4251" w="2986">
                <a:moveTo>
                  <a:pt x="1622" y="1"/>
                </a:moveTo>
                <a:cubicBezTo>
                  <a:pt x="1187" y="1305"/>
                  <a:pt x="1187" y="1305"/>
                  <a:pt x="119" y="1898"/>
                </a:cubicBezTo>
                <a:cubicBezTo>
                  <a:pt x="80" y="1938"/>
                  <a:pt x="1" y="1977"/>
                  <a:pt x="1" y="2057"/>
                </a:cubicBezTo>
                <a:cubicBezTo>
                  <a:pt x="1" y="2175"/>
                  <a:pt x="119" y="2155"/>
                  <a:pt x="198" y="2175"/>
                </a:cubicBezTo>
                <a:cubicBezTo>
                  <a:pt x="831" y="2274"/>
                  <a:pt x="1088" y="2729"/>
                  <a:pt x="1187" y="3282"/>
                </a:cubicBezTo>
                <a:cubicBezTo>
                  <a:pt x="1226" y="3539"/>
                  <a:pt x="1305" y="3776"/>
                  <a:pt x="1286" y="4033"/>
                </a:cubicBezTo>
                <a:cubicBezTo>
                  <a:pt x="1266" y="4112"/>
                  <a:pt x="1266" y="4251"/>
                  <a:pt x="1404" y="4251"/>
                </a:cubicBezTo>
                <a:cubicBezTo>
                  <a:pt x="1523" y="4251"/>
                  <a:pt x="1503" y="4112"/>
                  <a:pt x="1523" y="4013"/>
                </a:cubicBezTo>
                <a:cubicBezTo>
                  <a:pt x="1720" y="3243"/>
                  <a:pt x="1879" y="2452"/>
                  <a:pt x="2867" y="2294"/>
                </a:cubicBezTo>
                <a:cubicBezTo>
                  <a:pt x="2906" y="2274"/>
                  <a:pt x="2986" y="2234"/>
                  <a:pt x="2986" y="2175"/>
                </a:cubicBezTo>
                <a:cubicBezTo>
                  <a:pt x="2986" y="2076"/>
                  <a:pt x="2906" y="2076"/>
                  <a:pt x="2847" y="2057"/>
                </a:cubicBezTo>
                <a:cubicBezTo>
                  <a:pt x="2155" y="1839"/>
                  <a:pt x="1819" y="1444"/>
                  <a:pt x="1800" y="712"/>
                </a:cubicBezTo>
                <a:cubicBezTo>
                  <a:pt x="1780" y="495"/>
                  <a:pt x="1720" y="278"/>
                  <a:pt x="162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Google Shape;279;p65"/>
          <p:cNvGrpSpPr/>
          <p:nvPr/>
        </p:nvGrpSpPr>
        <p:grpSpPr>
          <a:xfrm>
            <a:off x="8527609" y="2484900"/>
            <a:ext cx="445555" cy="506948"/>
            <a:chOff x="2713106" y="96922"/>
            <a:chExt cx="249219" cy="283560"/>
          </a:xfrm>
        </p:grpSpPr>
        <p:sp>
          <p:nvSpPr>
            <p:cNvPr id="280" name="Google Shape;280;p65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5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p65"/>
          <p:cNvSpPr txBox="1"/>
          <p:nvPr>
            <p:ph type="title"/>
          </p:nvPr>
        </p:nvSpPr>
        <p:spPr>
          <a:xfrm>
            <a:off x="2016673" y="1463875"/>
            <a:ext cx="2483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3" name="Google Shape;283;p65"/>
          <p:cNvSpPr txBox="1"/>
          <p:nvPr>
            <p:ph idx="1" type="subTitle"/>
          </p:nvPr>
        </p:nvSpPr>
        <p:spPr>
          <a:xfrm>
            <a:off x="2016673" y="1948672"/>
            <a:ext cx="2483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65"/>
          <p:cNvSpPr txBox="1"/>
          <p:nvPr>
            <p:ph idx="2" type="title"/>
          </p:nvPr>
        </p:nvSpPr>
        <p:spPr>
          <a:xfrm>
            <a:off x="5880972" y="1463875"/>
            <a:ext cx="2483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5" name="Google Shape;285;p65"/>
          <p:cNvSpPr txBox="1"/>
          <p:nvPr>
            <p:ph idx="3" type="subTitle"/>
          </p:nvPr>
        </p:nvSpPr>
        <p:spPr>
          <a:xfrm>
            <a:off x="5880973" y="1948672"/>
            <a:ext cx="2483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65"/>
          <p:cNvSpPr txBox="1"/>
          <p:nvPr>
            <p:ph idx="4" type="title"/>
          </p:nvPr>
        </p:nvSpPr>
        <p:spPr>
          <a:xfrm>
            <a:off x="2016673" y="3187863"/>
            <a:ext cx="2483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7" name="Google Shape;287;p65"/>
          <p:cNvSpPr txBox="1"/>
          <p:nvPr>
            <p:ph idx="5" type="subTitle"/>
          </p:nvPr>
        </p:nvSpPr>
        <p:spPr>
          <a:xfrm>
            <a:off x="2016673" y="3672738"/>
            <a:ext cx="2483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65"/>
          <p:cNvSpPr txBox="1"/>
          <p:nvPr>
            <p:ph idx="6" type="title"/>
          </p:nvPr>
        </p:nvSpPr>
        <p:spPr>
          <a:xfrm>
            <a:off x="5880972" y="3187863"/>
            <a:ext cx="2483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65"/>
          <p:cNvSpPr txBox="1"/>
          <p:nvPr>
            <p:ph idx="7" type="subTitle"/>
          </p:nvPr>
        </p:nvSpPr>
        <p:spPr>
          <a:xfrm>
            <a:off x="5880973" y="3672738"/>
            <a:ext cx="2483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65"/>
          <p:cNvSpPr txBox="1"/>
          <p:nvPr>
            <p:ph idx="8"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66"/>
          <p:cNvGrpSpPr/>
          <p:nvPr/>
        </p:nvGrpSpPr>
        <p:grpSpPr>
          <a:xfrm>
            <a:off x="-1108100" y="3335951"/>
            <a:ext cx="1982093" cy="1969480"/>
            <a:chOff x="0" y="3164651"/>
            <a:chExt cx="1982093" cy="1969480"/>
          </a:xfrm>
        </p:grpSpPr>
        <p:sp>
          <p:nvSpPr>
            <p:cNvPr id="293" name="Google Shape;293;p66"/>
            <p:cNvSpPr/>
            <p:nvPr/>
          </p:nvSpPr>
          <p:spPr>
            <a:xfrm>
              <a:off x="0" y="3164651"/>
              <a:ext cx="1982093" cy="1969480"/>
            </a:xfrm>
            <a:custGeom>
              <a:rect b="b" l="l" r="r" t="t"/>
              <a:pathLst>
                <a:path extrusionOk="0" h="18424" w="18542">
                  <a:moveTo>
                    <a:pt x="40" y="0"/>
                  </a:moveTo>
                  <a:cubicBezTo>
                    <a:pt x="40" y="554"/>
                    <a:pt x="40" y="1068"/>
                    <a:pt x="0" y="1641"/>
                  </a:cubicBezTo>
                  <a:cubicBezTo>
                    <a:pt x="2214" y="1641"/>
                    <a:pt x="4369" y="1859"/>
                    <a:pt x="6503" y="2372"/>
                  </a:cubicBezTo>
                  <a:cubicBezTo>
                    <a:pt x="9291" y="3064"/>
                    <a:pt x="11366" y="4764"/>
                    <a:pt x="12928" y="7156"/>
                  </a:cubicBezTo>
                  <a:cubicBezTo>
                    <a:pt x="13659" y="8243"/>
                    <a:pt x="14410" y="9330"/>
                    <a:pt x="14726" y="10635"/>
                  </a:cubicBezTo>
                  <a:cubicBezTo>
                    <a:pt x="14885" y="11268"/>
                    <a:pt x="14924" y="11940"/>
                    <a:pt x="14924" y="12612"/>
                  </a:cubicBezTo>
                  <a:cubicBezTo>
                    <a:pt x="14904" y="14707"/>
                    <a:pt x="15478" y="16644"/>
                    <a:pt x="16762" y="18324"/>
                  </a:cubicBezTo>
                  <a:cubicBezTo>
                    <a:pt x="16915" y="18365"/>
                    <a:pt x="17072" y="18377"/>
                    <a:pt x="17232" y="18377"/>
                  </a:cubicBezTo>
                  <a:cubicBezTo>
                    <a:pt x="17437" y="18377"/>
                    <a:pt x="17646" y="18358"/>
                    <a:pt x="17854" y="18358"/>
                  </a:cubicBezTo>
                  <a:cubicBezTo>
                    <a:pt x="18032" y="18358"/>
                    <a:pt x="18210" y="18372"/>
                    <a:pt x="18383" y="18423"/>
                  </a:cubicBezTo>
                  <a:cubicBezTo>
                    <a:pt x="18541" y="18344"/>
                    <a:pt x="18443" y="18245"/>
                    <a:pt x="18423" y="18146"/>
                  </a:cubicBezTo>
                  <a:cubicBezTo>
                    <a:pt x="17533" y="16941"/>
                    <a:pt x="16980" y="15557"/>
                    <a:pt x="16743" y="14074"/>
                  </a:cubicBezTo>
                  <a:cubicBezTo>
                    <a:pt x="16545" y="12908"/>
                    <a:pt x="16446" y="11722"/>
                    <a:pt x="16248" y="10556"/>
                  </a:cubicBezTo>
                  <a:cubicBezTo>
                    <a:pt x="15893" y="8500"/>
                    <a:pt x="14825" y="6820"/>
                    <a:pt x="13600" y="5219"/>
                  </a:cubicBezTo>
                  <a:cubicBezTo>
                    <a:pt x="12097" y="3262"/>
                    <a:pt x="10141" y="1977"/>
                    <a:pt x="7788" y="1226"/>
                  </a:cubicBezTo>
                  <a:cubicBezTo>
                    <a:pt x="5278" y="396"/>
                    <a:pt x="2649" y="257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66"/>
            <p:cNvSpPr/>
            <p:nvPr/>
          </p:nvSpPr>
          <p:spPr>
            <a:xfrm>
              <a:off x="4169" y="3394909"/>
              <a:ext cx="1722226" cy="1734946"/>
            </a:xfrm>
            <a:custGeom>
              <a:rect b="b" l="l" r="r" t="t"/>
              <a:pathLst>
                <a:path extrusionOk="0" h="16230" w="16111">
                  <a:moveTo>
                    <a:pt x="601" y="1"/>
                  </a:moveTo>
                  <a:cubicBezTo>
                    <a:pt x="401" y="1"/>
                    <a:pt x="201" y="1"/>
                    <a:pt x="1" y="1"/>
                  </a:cubicBezTo>
                  <a:lnTo>
                    <a:pt x="1" y="1958"/>
                  </a:lnTo>
                  <a:cubicBezTo>
                    <a:pt x="449" y="1898"/>
                    <a:pt x="875" y="1838"/>
                    <a:pt x="1312" y="1838"/>
                  </a:cubicBezTo>
                  <a:cubicBezTo>
                    <a:pt x="1453" y="1838"/>
                    <a:pt x="1595" y="1845"/>
                    <a:pt x="1740" y="1859"/>
                  </a:cubicBezTo>
                  <a:cubicBezTo>
                    <a:pt x="1985" y="1848"/>
                    <a:pt x="2228" y="1842"/>
                    <a:pt x="2468" y="1842"/>
                  </a:cubicBezTo>
                  <a:cubicBezTo>
                    <a:pt x="6486" y="1842"/>
                    <a:pt x="9777" y="3433"/>
                    <a:pt x="11960" y="7611"/>
                  </a:cubicBezTo>
                  <a:cubicBezTo>
                    <a:pt x="12454" y="8580"/>
                    <a:pt x="12474" y="9647"/>
                    <a:pt x="12612" y="10675"/>
                  </a:cubicBezTo>
                  <a:cubicBezTo>
                    <a:pt x="12908" y="12573"/>
                    <a:pt x="13205" y="14490"/>
                    <a:pt x="14055" y="16230"/>
                  </a:cubicBezTo>
                  <a:lnTo>
                    <a:pt x="16111" y="16230"/>
                  </a:lnTo>
                  <a:cubicBezTo>
                    <a:pt x="16012" y="16012"/>
                    <a:pt x="15913" y="15795"/>
                    <a:pt x="15775" y="15597"/>
                  </a:cubicBezTo>
                  <a:cubicBezTo>
                    <a:pt x="14925" y="14154"/>
                    <a:pt x="14628" y="12573"/>
                    <a:pt x="14490" y="10972"/>
                  </a:cubicBezTo>
                  <a:cubicBezTo>
                    <a:pt x="14332" y="8619"/>
                    <a:pt x="13837" y="6425"/>
                    <a:pt x="12256" y="4607"/>
                  </a:cubicBezTo>
                  <a:cubicBezTo>
                    <a:pt x="10240" y="2294"/>
                    <a:pt x="7848" y="752"/>
                    <a:pt x="4804" y="258"/>
                  </a:cubicBezTo>
                  <a:cubicBezTo>
                    <a:pt x="3403" y="16"/>
                    <a:pt x="2002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66"/>
            <p:cNvSpPr/>
            <p:nvPr/>
          </p:nvSpPr>
          <p:spPr>
            <a:xfrm>
              <a:off x="0" y="3644302"/>
              <a:ext cx="1407306" cy="1487693"/>
            </a:xfrm>
            <a:custGeom>
              <a:rect b="b" l="l" r="r" t="t"/>
              <a:pathLst>
                <a:path extrusionOk="0" h="13917" w="13165">
                  <a:moveTo>
                    <a:pt x="0" y="1"/>
                  </a:moveTo>
                  <a:lnTo>
                    <a:pt x="0" y="1799"/>
                  </a:lnTo>
                  <a:cubicBezTo>
                    <a:pt x="163" y="1790"/>
                    <a:pt x="326" y="1785"/>
                    <a:pt x="488" y="1785"/>
                  </a:cubicBezTo>
                  <a:cubicBezTo>
                    <a:pt x="1308" y="1785"/>
                    <a:pt x="2117" y="1898"/>
                    <a:pt x="2926" y="1997"/>
                  </a:cubicBezTo>
                  <a:cubicBezTo>
                    <a:pt x="4744" y="2214"/>
                    <a:pt x="6266" y="3084"/>
                    <a:pt x="7610" y="4290"/>
                  </a:cubicBezTo>
                  <a:cubicBezTo>
                    <a:pt x="9370" y="5832"/>
                    <a:pt x="10516" y="7670"/>
                    <a:pt x="10714" y="10082"/>
                  </a:cubicBezTo>
                  <a:cubicBezTo>
                    <a:pt x="10813" y="11366"/>
                    <a:pt x="11050" y="12612"/>
                    <a:pt x="11406" y="13857"/>
                  </a:cubicBezTo>
                  <a:cubicBezTo>
                    <a:pt x="11999" y="13857"/>
                    <a:pt x="12592" y="13877"/>
                    <a:pt x="13165" y="13916"/>
                  </a:cubicBezTo>
                  <a:cubicBezTo>
                    <a:pt x="12849" y="12671"/>
                    <a:pt x="12671" y="11366"/>
                    <a:pt x="12592" y="10042"/>
                  </a:cubicBezTo>
                  <a:cubicBezTo>
                    <a:pt x="12354" y="7097"/>
                    <a:pt x="10971" y="4804"/>
                    <a:pt x="8777" y="2926"/>
                  </a:cubicBezTo>
                  <a:cubicBezTo>
                    <a:pt x="6820" y="1266"/>
                    <a:pt x="4586" y="356"/>
                    <a:pt x="2056" y="80"/>
                  </a:cubicBezTo>
                  <a:cubicBezTo>
                    <a:pt x="1364" y="20"/>
                    <a:pt x="692" y="20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" name="Google Shape;296;p66"/>
          <p:cNvGrpSpPr/>
          <p:nvPr/>
        </p:nvGrpSpPr>
        <p:grpSpPr>
          <a:xfrm>
            <a:off x="7469594" y="245470"/>
            <a:ext cx="1467970" cy="1122614"/>
            <a:chOff x="6275383" y="456516"/>
            <a:chExt cx="1974139" cy="1509702"/>
          </a:xfrm>
        </p:grpSpPr>
        <p:sp>
          <p:nvSpPr>
            <p:cNvPr id="297" name="Google Shape;297;p66"/>
            <p:cNvSpPr/>
            <p:nvPr/>
          </p:nvSpPr>
          <p:spPr>
            <a:xfrm>
              <a:off x="7615331" y="5032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66"/>
            <p:cNvSpPr/>
            <p:nvPr/>
          </p:nvSpPr>
          <p:spPr>
            <a:xfrm>
              <a:off x="7983125" y="1689096"/>
              <a:ext cx="266397" cy="277122"/>
            </a:xfrm>
            <a:custGeom>
              <a:rect b="b" l="l" r="r" t="t"/>
              <a:pathLst>
                <a:path extrusionOk="0" h="2222" w="2136">
                  <a:moveTo>
                    <a:pt x="890" y="1"/>
                  </a:moveTo>
                  <a:cubicBezTo>
                    <a:pt x="752" y="1"/>
                    <a:pt x="752" y="120"/>
                    <a:pt x="752" y="218"/>
                  </a:cubicBezTo>
                  <a:lnTo>
                    <a:pt x="752" y="337"/>
                  </a:lnTo>
                  <a:cubicBezTo>
                    <a:pt x="769" y="722"/>
                    <a:pt x="771" y="1045"/>
                    <a:pt x="359" y="1045"/>
                  </a:cubicBezTo>
                  <a:cubicBezTo>
                    <a:pt x="306" y="1045"/>
                    <a:pt x="246" y="1040"/>
                    <a:pt x="178" y="1029"/>
                  </a:cubicBezTo>
                  <a:cubicBezTo>
                    <a:pt x="168" y="1027"/>
                    <a:pt x="158" y="1026"/>
                    <a:pt x="148" y="1026"/>
                  </a:cubicBezTo>
                  <a:cubicBezTo>
                    <a:pt x="64" y="1026"/>
                    <a:pt x="0" y="1098"/>
                    <a:pt x="0" y="1187"/>
                  </a:cubicBezTo>
                  <a:cubicBezTo>
                    <a:pt x="0" y="1306"/>
                    <a:pt x="80" y="1365"/>
                    <a:pt x="178" y="1365"/>
                  </a:cubicBezTo>
                  <a:cubicBezTo>
                    <a:pt x="277" y="1365"/>
                    <a:pt x="376" y="1365"/>
                    <a:pt x="455" y="1325"/>
                  </a:cubicBezTo>
                  <a:cubicBezTo>
                    <a:pt x="496" y="1315"/>
                    <a:pt x="533" y="1310"/>
                    <a:pt x="565" y="1310"/>
                  </a:cubicBezTo>
                  <a:cubicBezTo>
                    <a:pt x="717" y="1310"/>
                    <a:pt x="768" y="1422"/>
                    <a:pt x="752" y="1602"/>
                  </a:cubicBezTo>
                  <a:cubicBezTo>
                    <a:pt x="752" y="1721"/>
                    <a:pt x="712" y="1879"/>
                    <a:pt x="712" y="1997"/>
                  </a:cubicBezTo>
                  <a:cubicBezTo>
                    <a:pt x="692" y="2096"/>
                    <a:pt x="653" y="2215"/>
                    <a:pt x="791" y="2215"/>
                  </a:cubicBezTo>
                  <a:cubicBezTo>
                    <a:pt x="810" y="2220"/>
                    <a:pt x="827" y="2222"/>
                    <a:pt x="842" y="2222"/>
                  </a:cubicBezTo>
                  <a:cubicBezTo>
                    <a:pt x="950" y="2222"/>
                    <a:pt x="952" y="2104"/>
                    <a:pt x="969" y="2017"/>
                  </a:cubicBezTo>
                  <a:cubicBezTo>
                    <a:pt x="1009" y="1918"/>
                    <a:pt x="1009" y="1800"/>
                    <a:pt x="1009" y="1681"/>
                  </a:cubicBezTo>
                  <a:cubicBezTo>
                    <a:pt x="992" y="1426"/>
                    <a:pt x="1062" y="1273"/>
                    <a:pt x="1284" y="1273"/>
                  </a:cubicBezTo>
                  <a:cubicBezTo>
                    <a:pt x="1320" y="1273"/>
                    <a:pt x="1360" y="1278"/>
                    <a:pt x="1404" y="1286"/>
                  </a:cubicBezTo>
                  <a:cubicBezTo>
                    <a:pt x="1503" y="1286"/>
                    <a:pt x="1641" y="1286"/>
                    <a:pt x="1760" y="1266"/>
                  </a:cubicBezTo>
                  <a:cubicBezTo>
                    <a:pt x="1878" y="1227"/>
                    <a:pt x="2135" y="1286"/>
                    <a:pt x="2096" y="1088"/>
                  </a:cubicBezTo>
                  <a:cubicBezTo>
                    <a:pt x="2087" y="992"/>
                    <a:pt x="2040" y="966"/>
                    <a:pt x="1980" y="966"/>
                  </a:cubicBezTo>
                  <a:cubicBezTo>
                    <a:pt x="1904" y="966"/>
                    <a:pt x="1806" y="1009"/>
                    <a:pt x="1740" y="1009"/>
                  </a:cubicBezTo>
                  <a:cubicBezTo>
                    <a:pt x="1574" y="1023"/>
                    <a:pt x="1446" y="1033"/>
                    <a:pt x="1347" y="1033"/>
                  </a:cubicBezTo>
                  <a:cubicBezTo>
                    <a:pt x="1009" y="1033"/>
                    <a:pt x="1009" y="912"/>
                    <a:pt x="1009" y="377"/>
                  </a:cubicBezTo>
                  <a:lnTo>
                    <a:pt x="1009" y="199"/>
                  </a:lnTo>
                  <a:cubicBezTo>
                    <a:pt x="989" y="120"/>
                    <a:pt x="1009" y="1"/>
                    <a:pt x="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66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66"/>
            <p:cNvSpPr/>
            <p:nvPr/>
          </p:nvSpPr>
          <p:spPr>
            <a:xfrm>
              <a:off x="6275383" y="604934"/>
              <a:ext cx="101146" cy="106135"/>
            </a:xfrm>
            <a:custGeom>
              <a:rect b="b" l="l" r="r" t="t"/>
              <a:pathLst>
                <a:path extrusionOk="0" h="851" w="811">
                  <a:moveTo>
                    <a:pt x="435" y="0"/>
                  </a:moveTo>
                  <a:cubicBezTo>
                    <a:pt x="139" y="0"/>
                    <a:pt x="0" y="198"/>
                    <a:pt x="0" y="475"/>
                  </a:cubicBezTo>
                  <a:cubicBezTo>
                    <a:pt x="0" y="672"/>
                    <a:pt x="119" y="850"/>
                    <a:pt x="336" y="850"/>
                  </a:cubicBezTo>
                  <a:cubicBezTo>
                    <a:pt x="653" y="850"/>
                    <a:pt x="771" y="672"/>
                    <a:pt x="811" y="395"/>
                  </a:cubicBezTo>
                  <a:cubicBezTo>
                    <a:pt x="791" y="178"/>
                    <a:pt x="672" y="0"/>
                    <a:pt x="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66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66"/>
            <p:cNvSpPr/>
            <p:nvPr/>
          </p:nvSpPr>
          <p:spPr>
            <a:xfrm>
              <a:off x="6661499" y="563523"/>
              <a:ext cx="56871" cy="58617"/>
            </a:xfrm>
            <a:custGeom>
              <a:rect b="b" l="l" r="r" t="t"/>
              <a:pathLst>
                <a:path extrusionOk="0" h="470" w="456">
                  <a:moveTo>
                    <a:pt x="299" y="0"/>
                  </a:moveTo>
                  <a:cubicBezTo>
                    <a:pt x="274" y="0"/>
                    <a:pt x="247" y="4"/>
                    <a:pt x="218" y="12"/>
                  </a:cubicBezTo>
                  <a:cubicBezTo>
                    <a:pt x="40" y="12"/>
                    <a:pt x="1" y="131"/>
                    <a:pt x="1" y="269"/>
                  </a:cubicBezTo>
                  <a:cubicBezTo>
                    <a:pt x="18" y="394"/>
                    <a:pt x="84" y="470"/>
                    <a:pt x="197" y="470"/>
                  </a:cubicBezTo>
                  <a:cubicBezTo>
                    <a:pt x="210" y="470"/>
                    <a:pt x="224" y="469"/>
                    <a:pt x="238" y="467"/>
                  </a:cubicBezTo>
                  <a:cubicBezTo>
                    <a:pt x="396" y="447"/>
                    <a:pt x="455" y="329"/>
                    <a:pt x="455" y="151"/>
                  </a:cubicBezTo>
                  <a:cubicBezTo>
                    <a:pt x="455" y="57"/>
                    <a:pt x="393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" name="Google Shape;303;p66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67"/>
          <p:cNvGrpSpPr/>
          <p:nvPr/>
        </p:nvGrpSpPr>
        <p:grpSpPr>
          <a:xfrm rot="10800000">
            <a:off x="-157095" y="-44456"/>
            <a:ext cx="9301104" cy="5232418"/>
            <a:chOff x="-157095" y="-44456"/>
            <a:chExt cx="9301104" cy="5232418"/>
          </a:xfrm>
        </p:grpSpPr>
        <p:sp>
          <p:nvSpPr>
            <p:cNvPr id="306" name="Google Shape;306;p67"/>
            <p:cNvSpPr/>
            <p:nvPr/>
          </p:nvSpPr>
          <p:spPr>
            <a:xfrm rot="-5400000">
              <a:off x="1877248" y="-2078799"/>
              <a:ext cx="5232418" cy="9301104"/>
            </a:xfrm>
            <a:custGeom>
              <a:rect b="b" l="l" r="r" t="t"/>
              <a:pathLst>
                <a:path extrusionOk="0" h="75473" w="42458">
                  <a:moveTo>
                    <a:pt x="7195" y="47067"/>
                  </a:moveTo>
                  <a:lnTo>
                    <a:pt x="7255" y="47127"/>
                  </a:lnTo>
                  <a:cubicBezTo>
                    <a:pt x="7195" y="47146"/>
                    <a:pt x="7175" y="47166"/>
                    <a:pt x="7136" y="47206"/>
                  </a:cubicBezTo>
                  <a:cubicBezTo>
                    <a:pt x="7116" y="47206"/>
                    <a:pt x="7077" y="47226"/>
                    <a:pt x="7077" y="47265"/>
                  </a:cubicBezTo>
                  <a:cubicBezTo>
                    <a:pt x="7077" y="47245"/>
                    <a:pt x="7057" y="47245"/>
                    <a:pt x="7057" y="47226"/>
                  </a:cubicBezTo>
                  <a:cubicBezTo>
                    <a:pt x="7077" y="47206"/>
                    <a:pt x="7116" y="47206"/>
                    <a:pt x="7136" y="47206"/>
                  </a:cubicBezTo>
                  <a:cubicBezTo>
                    <a:pt x="7156" y="47146"/>
                    <a:pt x="7175" y="47107"/>
                    <a:pt x="7195" y="47067"/>
                  </a:cubicBezTo>
                  <a:close/>
                  <a:moveTo>
                    <a:pt x="36134" y="52187"/>
                  </a:moveTo>
                  <a:cubicBezTo>
                    <a:pt x="36292" y="52187"/>
                    <a:pt x="36371" y="52286"/>
                    <a:pt x="36391" y="52424"/>
                  </a:cubicBezTo>
                  <a:cubicBezTo>
                    <a:pt x="36391" y="52602"/>
                    <a:pt x="36292" y="52681"/>
                    <a:pt x="36114" y="52681"/>
                  </a:cubicBezTo>
                  <a:cubicBezTo>
                    <a:pt x="36093" y="52684"/>
                    <a:pt x="36073" y="52685"/>
                    <a:pt x="36055" y="52685"/>
                  </a:cubicBezTo>
                  <a:cubicBezTo>
                    <a:pt x="35923" y="52685"/>
                    <a:pt x="35877" y="52620"/>
                    <a:pt x="35877" y="52464"/>
                  </a:cubicBezTo>
                  <a:cubicBezTo>
                    <a:pt x="35897" y="52286"/>
                    <a:pt x="35976" y="52187"/>
                    <a:pt x="36134" y="52187"/>
                  </a:cubicBezTo>
                  <a:close/>
                  <a:moveTo>
                    <a:pt x="26606" y="67032"/>
                  </a:moveTo>
                  <a:cubicBezTo>
                    <a:pt x="26745" y="67032"/>
                    <a:pt x="26844" y="67111"/>
                    <a:pt x="26883" y="67269"/>
                  </a:cubicBezTo>
                  <a:cubicBezTo>
                    <a:pt x="26824" y="67407"/>
                    <a:pt x="26784" y="67526"/>
                    <a:pt x="26606" y="67566"/>
                  </a:cubicBezTo>
                  <a:cubicBezTo>
                    <a:pt x="26591" y="67568"/>
                    <a:pt x="26575" y="67569"/>
                    <a:pt x="26561" y="67569"/>
                  </a:cubicBezTo>
                  <a:cubicBezTo>
                    <a:pt x="26429" y="67569"/>
                    <a:pt x="26349" y="67488"/>
                    <a:pt x="26349" y="67328"/>
                  </a:cubicBezTo>
                  <a:cubicBezTo>
                    <a:pt x="26349" y="67170"/>
                    <a:pt x="26428" y="67032"/>
                    <a:pt x="26606" y="67032"/>
                  </a:cubicBezTo>
                  <a:close/>
                  <a:moveTo>
                    <a:pt x="25025" y="67111"/>
                  </a:moveTo>
                  <a:cubicBezTo>
                    <a:pt x="25144" y="67170"/>
                    <a:pt x="25144" y="67289"/>
                    <a:pt x="25144" y="67328"/>
                  </a:cubicBezTo>
                  <a:cubicBezTo>
                    <a:pt x="25183" y="67961"/>
                    <a:pt x="25598" y="68257"/>
                    <a:pt x="26112" y="68416"/>
                  </a:cubicBezTo>
                  <a:cubicBezTo>
                    <a:pt x="26211" y="68475"/>
                    <a:pt x="26349" y="68495"/>
                    <a:pt x="26389" y="68613"/>
                  </a:cubicBezTo>
                  <a:cubicBezTo>
                    <a:pt x="26428" y="68791"/>
                    <a:pt x="26251" y="68791"/>
                    <a:pt x="26152" y="68850"/>
                  </a:cubicBezTo>
                  <a:cubicBezTo>
                    <a:pt x="25638" y="69147"/>
                    <a:pt x="25499" y="69661"/>
                    <a:pt x="25361" y="70195"/>
                  </a:cubicBezTo>
                  <a:cubicBezTo>
                    <a:pt x="25341" y="70353"/>
                    <a:pt x="25440" y="70590"/>
                    <a:pt x="25223" y="70590"/>
                  </a:cubicBezTo>
                  <a:cubicBezTo>
                    <a:pt x="25025" y="70590"/>
                    <a:pt x="25124" y="70353"/>
                    <a:pt x="25065" y="70234"/>
                  </a:cubicBezTo>
                  <a:cubicBezTo>
                    <a:pt x="25045" y="70096"/>
                    <a:pt x="25025" y="69938"/>
                    <a:pt x="24966" y="69799"/>
                  </a:cubicBezTo>
                  <a:cubicBezTo>
                    <a:pt x="24788" y="69404"/>
                    <a:pt x="24630" y="69048"/>
                    <a:pt x="24116" y="69048"/>
                  </a:cubicBezTo>
                  <a:cubicBezTo>
                    <a:pt x="24017" y="69048"/>
                    <a:pt x="23918" y="69009"/>
                    <a:pt x="23879" y="68910"/>
                  </a:cubicBezTo>
                  <a:cubicBezTo>
                    <a:pt x="23859" y="68811"/>
                    <a:pt x="23938" y="68752"/>
                    <a:pt x="24017" y="68712"/>
                  </a:cubicBezTo>
                  <a:cubicBezTo>
                    <a:pt x="24768" y="68495"/>
                    <a:pt x="24966" y="67921"/>
                    <a:pt x="24926" y="67230"/>
                  </a:cubicBezTo>
                  <a:cubicBezTo>
                    <a:pt x="24926" y="67210"/>
                    <a:pt x="24926" y="67190"/>
                    <a:pt x="24946" y="67170"/>
                  </a:cubicBezTo>
                  <a:cubicBezTo>
                    <a:pt x="24966" y="67131"/>
                    <a:pt x="25005" y="67131"/>
                    <a:pt x="25025" y="67111"/>
                  </a:cubicBezTo>
                  <a:close/>
                  <a:moveTo>
                    <a:pt x="42108" y="1"/>
                  </a:moveTo>
                  <a:cubicBezTo>
                    <a:pt x="42088" y="1"/>
                    <a:pt x="42067" y="1"/>
                    <a:pt x="42044" y="3"/>
                  </a:cubicBezTo>
                  <a:cubicBezTo>
                    <a:pt x="41906" y="9"/>
                    <a:pt x="41770" y="11"/>
                    <a:pt x="41635" y="11"/>
                  </a:cubicBezTo>
                  <a:cubicBezTo>
                    <a:pt x="41366" y="11"/>
                    <a:pt x="41102" y="3"/>
                    <a:pt x="40838" y="3"/>
                  </a:cubicBezTo>
                  <a:cubicBezTo>
                    <a:pt x="40325" y="62"/>
                    <a:pt x="39929" y="398"/>
                    <a:pt x="39494" y="655"/>
                  </a:cubicBezTo>
                  <a:cubicBezTo>
                    <a:pt x="38961" y="971"/>
                    <a:pt x="38387" y="1189"/>
                    <a:pt x="37873" y="1505"/>
                  </a:cubicBezTo>
                  <a:cubicBezTo>
                    <a:pt x="36332" y="2474"/>
                    <a:pt x="34790" y="3363"/>
                    <a:pt x="33268" y="4332"/>
                  </a:cubicBezTo>
                  <a:cubicBezTo>
                    <a:pt x="31390" y="5557"/>
                    <a:pt x="29512" y="6822"/>
                    <a:pt x="27674" y="8107"/>
                  </a:cubicBezTo>
                  <a:cubicBezTo>
                    <a:pt x="25915" y="9313"/>
                    <a:pt x="24175" y="10578"/>
                    <a:pt x="22455" y="11863"/>
                  </a:cubicBezTo>
                  <a:cubicBezTo>
                    <a:pt x="20301" y="13464"/>
                    <a:pt x="18186" y="15045"/>
                    <a:pt x="16110" y="16706"/>
                  </a:cubicBezTo>
                  <a:cubicBezTo>
                    <a:pt x="14489" y="18010"/>
                    <a:pt x="12868" y="19295"/>
                    <a:pt x="11307" y="20718"/>
                  </a:cubicBezTo>
                  <a:cubicBezTo>
                    <a:pt x="10437" y="21469"/>
                    <a:pt x="9607" y="22260"/>
                    <a:pt x="8796" y="23090"/>
                  </a:cubicBezTo>
                  <a:cubicBezTo>
                    <a:pt x="8144" y="23723"/>
                    <a:pt x="7610" y="24494"/>
                    <a:pt x="7472" y="25423"/>
                  </a:cubicBezTo>
                  <a:cubicBezTo>
                    <a:pt x="7432" y="25858"/>
                    <a:pt x="7531" y="26292"/>
                    <a:pt x="7670" y="26688"/>
                  </a:cubicBezTo>
                  <a:cubicBezTo>
                    <a:pt x="8167" y="27913"/>
                    <a:pt x="9079" y="28612"/>
                    <a:pt x="10407" y="28612"/>
                  </a:cubicBezTo>
                  <a:cubicBezTo>
                    <a:pt x="10557" y="28612"/>
                    <a:pt x="10712" y="28603"/>
                    <a:pt x="10872" y="28585"/>
                  </a:cubicBezTo>
                  <a:cubicBezTo>
                    <a:pt x="12216" y="28447"/>
                    <a:pt x="13442" y="27933"/>
                    <a:pt x="14667" y="27439"/>
                  </a:cubicBezTo>
                  <a:cubicBezTo>
                    <a:pt x="17257" y="26411"/>
                    <a:pt x="19807" y="25205"/>
                    <a:pt x="22356" y="24098"/>
                  </a:cubicBezTo>
                  <a:cubicBezTo>
                    <a:pt x="24135" y="23308"/>
                    <a:pt x="25915" y="22537"/>
                    <a:pt x="27713" y="21766"/>
                  </a:cubicBezTo>
                  <a:cubicBezTo>
                    <a:pt x="29552" y="20975"/>
                    <a:pt x="31390" y="20264"/>
                    <a:pt x="33248" y="19532"/>
                  </a:cubicBezTo>
                  <a:cubicBezTo>
                    <a:pt x="34296" y="19097"/>
                    <a:pt x="35304" y="18702"/>
                    <a:pt x="36332" y="18287"/>
                  </a:cubicBezTo>
                  <a:cubicBezTo>
                    <a:pt x="36385" y="18274"/>
                    <a:pt x="36439" y="18224"/>
                    <a:pt x="36504" y="18224"/>
                  </a:cubicBezTo>
                  <a:cubicBezTo>
                    <a:pt x="36536" y="18224"/>
                    <a:pt x="36570" y="18235"/>
                    <a:pt x="36608" y="18267"/>
                  </a:cubicBezTo>
                  <a:cubicBezTo>
                    <a:pt x="36312" y="18603"/>
                    <a:pt x="35936" y="18860"/>
                    <a:pt x="35600" y="19137"/>
                  </a:cubicBezTo>
                  <a:cubicBezTo>
                    <a:pt x="34256" y="20145"/>
                    <a:pt x="32912" y="21133"/>
                    <a:pt x="31568" y="22141"/>
                  </a:cubicBezTo>
                  <a:cubicBezTo>
                    <a:pt x="30659" y="22814"/>
                    <a:pt x="29769" y="23505"/>
                    <a:pt x="28860" y="24197"/>
                  </a:cubicBezTo>
                  <a:cubicBezTo>
                    <a:pt x="27535" y="25186"/>
                    <a:pt x="26211" y="26194"/>
                    <a:pt x="24906" y="27182"/>
                  </a:cubicBezTo>
                  <a:cubicBezTo>
                    <a:pt x="23542" y="28190"/>
                    <a:pt x="22179" y="29218"/>
                    <a:pt x="20815" y="30246"/>
                  </a:cubicBezTo>
                  <a:cubicBezTo>
                    <a:pt x="18937" y="31689"/>
                    <a:pt x="17059" y="33112"/>
                    <a:pt x="15161" y="34515"/>
                  </a:cubicBezTo>
                  <a:cubicBezTo>
                    <a:pt x="13560" y="35701"/>
                    <a:pt x="11959" y="36927"/>
                    <a:pt x="10398" y="38172"/>
                  </a:cubicBezTo>
                  <a:cubicBezTo>
                    <a:pt x="8737" y="39516"/>
                    <a:pt x="7017" y="40722"/>
                    <a:pt x="5357" y="42027"/>
                  </a:cubicBezTo>
                  <a:cubicBezTo>
                    <a:pt x="4408" y="42778"/>
                    <a:pt x="3459" y="43470"/>
                    <a:pt x="2491" y="44181"/>
                  </a:cubicBezTo>
                  <a:cubicBezTo>
                    <a:pt x="1680" y="44794"/>
                    <a:pt x="890" y="45466"/>
                    <a:pt x="0" y="46020"/>
                  </a:cubicBezTo>
                  <a:lnTo>
                    <a:pt x="0" y="58295"/>
                  </a:lnTo>
                  <a:cubicBezTo>
                    <a:pt x="988" y="57781"/>
                    <a:pt x="1997" y="57247"/>
                    <a:pt x="3005" y="56733"/>
                  </a:cubicBezTo>
                  <a:lnTo>
                    <a:pt x="7670" y="54361"/>
                  </a:lnTo>
                  <a:cubicBezTo>
                    <a:pt x="8836" y="53749"/>
                    <a:pt x="10022" y="53156"/>
                    <a:pt x="11188" y="52563"/>
                  </a:cubicBezTo>
                  <a:lnTo>
                    <a:pt x="13402" y="51456"/>
                  </a:lnTo>
                  <a:cubicBezTo>
                    <a:pt x="13528" y="51384"/>
                    <a:pt x="13638" y="51295"/>
                    <a:pt x="13821" y="51295"/>
                  </a:cubicBezTo>
                  <a:cubicBezTo>
                    <a:pt x="13839" y="51295"/>
                    <a:pt x="13857" y="51296"/>
                    <a:pt x="13876" y="51297"/>
                  </a:cubicBezTo>
                  <a:cubicBezTo>
                    <a:pt x="13382" y="51989"/>
                    <a:pt x="12908" y="52582"/>
                    <a:pt x="12473" y="53235"/>
                  </a:cubicBezTo>
                  <a:cubicBezTo>
                    <a:pt x="11208" y="54974"/>
                    <a:pt x="9982" y="56733"/>
                    <a:pt x="8717" y="58493"/>
                  </a:cubicBezTo>
                  <a:cubicBezTo>
                    <a:pt x="7334" y="60390"/>
                    <a:pt x="6049" y="62347"/>
                    <a:pt x="4744" y="64304"/>
                  </a:cubicBezTo>
                  <a:cubicBezTo>
                    <a:pt x="4092" y="65253"/>
                    <a:pt x="3479" y="66221"/>
                    <a:pt x="3024" y="67289"/>
                  </a:cubicBezTo>
                  <a:cubicBezTo>
                    <a:pt x="2827" y="67724"/>
                    <a:pt x="2609" y="68257"/>
                    <a:pt x="2688" y="68771"/>
                  </a:cubicBezTo>
                  <a:cubicBezTo>
                    <a:pt x="2807" y="69779"/>
                    <a:pt x="3183" y="70649"/>
                    <a:pt x="4112" y="71222"/>
                  </a:cubicBezTo>
                  <a:cubicBezTo>
                    <a:pt x="4514" y="71461"/>
                    <a:pt x="4906" y="71542"/>
                    <a:pt x="5320" y="71542"/>
                  </a:cubicBezTo>
                  <a:cubicBezTo>
                    <a:pt x="5454" y="71542"/>
                    <a:pt x="5592" y="71533"/>
                    <a:pt x="5733" y="71519"/>
                  </a:cubicBezTo>
                  <a:cubicBezTo>
                    <a:pt x="5772" y="71519"/>
                    <a:pt x="5851" y="71479"/>
                    <a:pt x="5891" y="71479"/>
                  </a:cubicBezTo>
                  <a:cubicBezTo>
                    <a:pt x="6036" y="71518"/>
                    <a:pt x="6176" y="71536"/>
                    <a:pt x="6309" y="71536"/>
                  </a:cubicBezTo>
                  <a:cubicBezTo>
                    <a:pt x="6991" y="71536"/>
                    <a:pt x="7520" y="71076"/>
                    <a:pt x="7966" y="70629"/>
                  </a:cubicBezTo>
                  <a:cubicBezTo>
                    <a:pt x="9152" y="69463"/>
                    <a:pt x="10239" y="68198"/>
                    <a:pt x="11366" y="66933"/>
                  </a:cubicBezTo>
                  <a:lnTo>
                    <a:pt x="13580" y="64423"/>
                  </a:lnTo>
                  <a:cubicBezTo>
                    <a:pt x="14628" y="63177"/>
                    <a:pt x="15675" y="61972"/>
                    <a:pt x="16762" y="60786"/>
                  </a:cubicBezTo>
                  <a:cubicBezTo>
                    <a:pt x="18423" y="58987"/>
                    <a:pt x="20064" y="57148"/>
                    <a:pt x="21902" y="55528"/>
                  </a:cubicBezTo>
                  <a:cubicBezTo>
                    <a:pt x="22376" y="55112"/>
                    <a:pt x="22831" y="54658"/>
                    <a:pt x="23266" y="54243"/>
                  </a:cubicBezTo>
                  <a:cubicBezTo>
                    <a:pt x="24373" y="53195"/>
                    <a:pt x="25440" y="52088"/>
                    <a:pt x="26547" y="51060"/>
                  </a:cubicBezTo>
                  <a:cubicBezTo>
                    <a:pt x="27990" y="49716"/>
                    <a:pt x="29453" y="48412"/>
                    <a:pt x="30896" y="47067"/>
                  </a:cubicBezTo>
                  <a:cubicBezTo>
                    <a:pt x="31765" y="46277"/>
                    <a:pt x="32635" y="45526"/>
                    <a:pt x="33505" y="44735"/>
                  </a:cubicBezTo>
                  <a:cubicBezTo>
                    <a:pt x="33556" y="44667"/>
                    <a:pt x="33622" y="44569"/>
                    <a:pt x="33817" y="44569"/>
                  </a:cubicBezTo>
                  <a:cubicBezTo>
                    <a:pt x="33848" y="44569"/>
                    <a:pt x="33882" y="44571"/>
                    <a:pt x="33920" y="44577"/>
                  </a:cubicBezTo>
                  <a:cubicBezTo>
                    <a:pt x="28069" y="54717"/>
                    <a:pt x="22455" y="64897"/>
                    <a:pt x="17553" y="75472"/>
                  </a:cubicBezTo>
                  <a:lnTo>
                    <a:pt x="24748" y="75472"/>
                  </a:lnTo>
                  <a:cubicBezTo>
                    <a:pt x="25005" y="74741"/>
                    <a:pt x="25440" y="74108"/>
                    <a:pt x="25816" y="73436"/>
                  </a:cubicBezTo>
                  <a:cubicBezTo>
                    <a:pt x="26903" y="71440"/>
                    <a:pt x="28010" y="69463"/>
                    <a:pt x="29097" y="67467"/>
                  </a:cubicBezTo>
                  <a:lnTo>
                    <a:pt x="31331" y="63375"/>
                  </a:lnTo>
                  <a:lnTo>
                    <a:pt x="34651" y="57148"/>
                  </a:lnTo>
                  <a:cubicBezTo>
                    <a:pt x="35877" y="54875"/>
                    <a:pt x="37083" y="52602"/>
                    <a:pt x="38269" y="50329"/>
                  </a:cubicBezTo>
                  <a:cubicBezTo>
                    <a:pt x="39257" y="48451"/>
                    <a:pt x="40226" y="46553"/>
                    <a:pt x="41175" y="44656"/>
                  </a:cubicBezTo>
                  <a:cubicBezTo>
                    <a:pt x="41530" y="43984"/>
                    <a:pt x="41807" y="43312"/>
                    <a:pt x="42123" y="42679"/>
                  </a:cubicBezTo>
                  <a:cubicBezTo>
                    <a:pt x="42202" y="42561"/>
                    <a:pt x="42301" y="42402"/>
                    <a:pt x="42400" y="42284"/>
                  </a:cubicBezTo>
                  <a:lnTo>
                    <a:pt x="42400" y="30997"/>
                  </a:lnTo>
                  <a:cubicBezTo>
                    <a:pt x="41579" y="30388"/>
                    <a:pt x="40714" y="30072"/>
                    <a:pt x="39799" y="30072"/>
                  </a:cubicBezTo>
                  <a:cubicBezTo>
                    <a:pt x="39347" y="30072"/>
                    <a:pt x="38884" y="30148"/>
                    <a:pt x="38407" y="30305"/>
                  </a:cubicBezTo>
                  <a:cubicBezTo>
                    <a:pt x="37676" y="30542"/>
                    <a:pt x="37023" y="30957"/>
                    <a:pt x="36312" y="31254"/>
                  </a:cubicBezTo>
                  <a:cubicBezTo>
                    <a:pt x="33960" y="32302"/>
                    <a:pt x="31667" y="33488"/>
                    <a:pt x="29512" y="34891"/>
                  </a:cubicBezTo>
                  <a:cubicBezTo>
                    <a:pt x="28919" y="35267"/>
                    <a:pt x="28326" y="35682"/>
                    <a:pt x="27792" y="36117"/>
                  </a:cubicBezTo>
                  <a:cubicBezTo>
                    <a:pt x="26844" y="36868"/>
                    <a:pt x="25756" y="37342"/>
                    <a:pt x="24728" y="37896"/>
                  </a:cubicBezTo>
                  <a:cubicBezTo>
                    <a:pt x="23641" y="38489"/>
                    <a:pt x="22534" y="39062"/>
                    <a:pt x="21408" y="39635"/>
                  </a:cubicBezTo>
                  <a:cubicBezTo>
                    <a:pt x="20518" y="40109"/>
                    <a:pt x="19629" y="40544"/>
                    <a:pt x="18739" y="41019"/>
                  </a:cubicBezTo>
                  <a:cubicBezTo>
                    <a:pt x="16960" y="41948"/>
                    <a:pt x="15161" y="42818"/>
                    <a:pt x="13402" y="43826"/>
                  </a:cubicBezTo>
                  <a:cubicBezTo>
                    <a:pt x="12552" y="44359"/>
                    <a:pt x="11584" y="44755"/>
                    <a:pt x="10714" y="45269"/>
                  </a:cubicBezTo>
                  <a:cubicBezTo>
                    <a:pt x="9923" y="45743"/>
                    <a:pt x="9034" y="46059"/>
                    <a:pt x="8263" y="46593"/>
                  </a:cubicBezTo>
                  <a:cubicBezTo>
                    <a:pt x="8025" y="46771"/>
                    <a:pt x="7749" y="46850"/>
                    <a:pt x="7452" y="46929"/>
                  </a:cubicBezTo>
                  <a:cubicBezTo>
                    <a:pt x="7670" y="46553"/>
                    <a:pt x="8065" y="46356"/>
                    <a:pt x="8421" y="46079"/>
                  </a:cubicBezTo>
                  <a:cubicBezTo>
                    <a:pt x="10378" y="44577"/>
                    <a:pt x="12354" y="43114"/>
                    <a:pt x="14331" y="41632"/>
                  </a:cubicBezTo>
                  <a:cubicBezTo>
                    <a:pt x="15636" y="40643"/>
                    <a:pt x="16940" y="39635"/>
                    <a:pt x="18245" y="38667"/>
                  </a:cubicBezTo>
                  <a:cubicBezTo>
                    <a:pt x="19490" y="37757"/>
                    <a:pt x="20696" y="36789"/>
                    <a:pt x="21902" y="35860"/>
                  </a:cubicBezTo>
                  <a:cubicBezTo>
                    <a:pt x="22969" y="35069"/>
                    <a:pt x="24017" y="34278"/>
                    <a:pt x="25045" y="33468"/>
                  </a:cubicBezTo>
                  <a:cubicBezTo>
                    <a:pt x="26349" y="32440"/>
                    <a:pt x="27674" y="31412"/>
                    <a:pt x="28998" y="30404"/>
                  </a:cubicBezTo>
                  <a:cubicBezTo>
                    <a:pt x="30006" y="29594"/>
                    <a:pt x="31074" y="28882"/>
                    <a:pt x="32082" y="28091"/>
                  </a:cubicBezTo>
                  <a:cubicBezTo>
                    <a:pt x="33525" y="26984"/>
                    <a:pt x="35027" y="25917"/>
                    <a:pt x="36490" y="24830"/>
                  </a:cubicBezTo>
                  <a:cubicBezTo>
                    <a:pt x="37854" y="23822"/>
                    <a:pt x="39237" y="22853"/>
                    <a:pt x="40562" y="21845"/>
                  </a:cubicBezTo>
                  <a:cubicBezTo>
                    <a:pt x="41135" y="21410"/>
                    <a:pt x="41748" y="21015"/>
                    <a:pt x="42361" y="20580"/>
                  </a:cubicBezTo>
                  <a:lnTo>
                    <a:pt x="42361" y="9372"/>
                  </a:lnTo>
                  <a:cubicBezTo>
                    <a:pt x="41511" y="9550"/>
                    <a:pt x="40680" y="9886"/>
                    <a:pt x="39949" y="10183"/>
                  </a:cubicBezTo>
                  <a:cubicBezTo>
                    <a:pt x="38387" y="10736"/>
                    <a:pt x="36826" y="11289"/>
                    <a:pt x="35304" y="11883"/>
                  </a:cubicBezTo>
                  <a:cubicBezTo>
                    <a:pt x="33960" y="12416"/>
                    <a:pt x="32655" y="12970"/>
                    <a:pt x="31331" y="13523"/>
                  </a:cubicBezTo>
                  <a:cubicBezTo>
                    <a:pt x="30303" y="13938"/>
                    <a:pt x="29275" y="14393"/>
                    <a:pt x="28267" y="14808"/>
                  </a:cubicBezTo>
                  <a:cubicBezTo>
                    <a:pt x="27694" y="15045"/>
                    <a:pt x="27140" y="15302"/>
                    <a:pt x="26587" y="15539"/>
                  </a:cubicBezTo>
                  <a:cubicBezTo>
                    <a:pt x="26527" y="15302"/>
                    <a:pt x="26685" y="15223"/>
                    <a:pt x="26784" y="15144"/>
                  </a:cubicBezTo>
                  <a:cubicBezTo>
                    <a:pt x="27694" y="14432"/>
                    <a:pt x="28603" y="13741"/>
                    <a:pt x="29512" y="13049"/>
                  </a:cubicBezTo>
                  <a:cubicBezTo>
                    <a:pt x="31331" y="11645"/>
                    <a:pt x="33110" y="10262"/>
                    <a:pt x="34908" y="8878"/>
                  </a:cubicBezTo>
                  <a:cubicBezTo>
                    <a:pt x="36687" y="7514"/>
                    <a:pt x="38466" y="6209"/>
                    <a:pt x="40226" y="4826"/>
                  </a:cubicBezTo>
                  <a:cubicBezTo>
                    <a:pt x="40937" y="4253"/>
                    <a:pt x="41708" y="3719"/>
                    <a:pt x="42440" y="3146"/>
                  </a:cubicBezTo>
                  <a:cubicBezTo>
                    <a:pt x="42440" y="2236"/>
                    <a:pt x="42420" y="1347"/>
                    <a:pt x="42440" y="418"/>
                  </a:cubicBezTo>
                  <a:cubicBezTo>
                    <a:pt x="42458" y="124"/>
                    <a:pt x="42374" y="1"/>
                    <a:pt x="42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67"/>
            <p:cNvSpPr/>
            <p:nvPr/>
          </p:nvSpPr>
          <p:spPr>
            <a:xfrm>
              <a:off x="7972425" y="1781175"/>
              <a:ext cx="624000" cy="543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67"/>
            <p:cNvSpPr/>
            <p:nvPr/>
          </p:nvSpPr>
          <p:spPr>
            <a:xfrm>
              <a:off x="6210300" y="676275"/>
              <a:ext cx="180900" cy="13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67"/>
          <p:cNvGrpSpPr/>
          <p:nvPr/>
        </p:nvGrpSpPr>
        <p:grpSpPr>
          <a:xfrm>
            <a:off x="6989758" y="244267"/>
            <a:ext cx="1745540" cy="1598130"/>
            <a:chOff x="5638055" y="-2469725"/>
            <a:chExt cx="1562844" cy="1430862"/>
          </a:xfrm>
        </p:grpSpPr>
        <p:sp>
          <p:nvSpPr>
            <p:cNvPr id="310" name="Google Shape;310;p67"/>
            <p:cNvSpPr/>
            <p:nvPr/>
          </p:nvSpPr>
          <p:spPr>
            <a:xfrm>
              <a:off x="5911742" y="-2469725"/>
              <a:ext cx="1161093" cy="1161763"/>
            </a:xfrm>
            <a:custGeom>
              <a:rect b="b" l="l" r="r" t="t"/>
              <a:pathLst>
                <a:path extrusionOk="0" h="10404" w="10398">
                  <a:moveTo>
                    <a:pt x="910" y="4643"/>
                  </a:moveTo>
                  <a:cubicBezTo>
                    <a:pt x="1028" y="4900"/>
                    <a:pt x="1068" y="5137"/>
                    <a:pt x="1186" y="5295"/>
                  </a:cubicBezTo>
                  <a:cubicBezTo>
                    <a:pt x="1266" y="5375"/>
                    <a:pt x="1206" y="5454"/>
                    <a:pt x="1107" y="5493"/>
                  </a:cubicBezTo>
                  <a:cubicBezTo>
                    <a:pt x="1079" y="5507"/>
                    <a:pt x="1053" y="5514"/>
                    <a:pt x="1030" y="5514"/>
                  </a:cubicBezTo>
                  <a:cubicBezTo>
                    <a:pt x="956" y="5514"/>
                    <a:pt x="910" y="5450"/>
                    <a:pt x="910" y="5375"/>
                  </a:cubicBezTo>
                  <a:lnTo>
                    <a:pt x="910" y="4643"/>
                  </a:lnTo>
                  <a:close/>
                  <a:moveTo>
                    <a:pt x="9785" y="5948"/>
                  </a:moveTo>
                  <a:cubicBezTo>
                    <a:pt x="9805" y="5948"/>
                    <a:pt x="9805" y="5968"/>
                    <a:pt x="9825" y="5968"/>
                  </a:cubicBezTo>
                  <a:lnTo>
                    <a:pt x="9785" y="6027"/>
                  </a:lnTo>
                  <a:cubicBezTo>
                    <a:pt x="9765" y="6383"/>
                    <a:pt x="9607" y="6719"/>
                    <a:pt x="9370" y="7015"/>
                  </a:cubicBezTo>
                  <a:cubicBezTo>
                    <a:pt x="9330" y="7074"/>
                    <a:pt x="9291" y="7134"/>
                    <a:pt x="9271" y="7173"/>
                  </a:cubicBezTo>
                  <a:cubicBezTo>
                    <a:pt x="9271" y="7213"/>
                    <a:pt x="9232" y="7213"/>
                    <a:pt x="9212" y="7233"/>
                  </a:cubicBezTo>
                  <a:cubicBezTo>
                    <a:pt x="9232" y="7213"/>
                    <a:pt x="9232" y="7173"/>
                    <a:pt x="9271" y="7173"/>
                  </a:cubicBezTo>
                  <a:cubicBezTo>
                    <a:pt x="9291" y="7114"/>
                    <a:pt x="9311" y="7055"/>
                    <a:pt x="9291" y="6976"/>
                  </a:cubicBezTo>
                  <a:cubicBezTo>
                    <a:pt x="9409" y="6640"/>
                    <a:pt x="9489" y="6284"/>
                    <a:pt x="9765" y="6027"/>
                  </a:cubicBezTo>
                  <a:cubicBezTo>
                    <a:pt x="9785" y="5987"/>
                    <a:pt x="9785" y="5968"/>
                    <a:pt x="9785" y="5948"/>
                  </a:cubicBezTo>
                  <a:close/>
                  <a:moveTo>
                    <a:pt x="6365" y="8438"/>
                  </a:moveTo>
                  <a:cubicBezTo>
                    <a:pt x="6523" y="8458"/>
                    <a:pt x="6662" y="8517"/>
                    <a:pt x="6860" y="8557"/>
                  </a:cubicBezTo>
                  <a:cubicBezTo>
                    <a:pt x="6701" y="8735"/>
                    <a:pt x="6523" y="8695"/>
                    <a:pt x="6365" y="8715"/>
                  </a:cubicBezTo>
                  <a:cubicBezTo>
                    <a:pt x="6331" y="8727"/>
                    <a:pt x="6295" y="8733"/>
                    <a:pt x="6261" y="8733"/>
                  </a:cubicBezTo>
                  <a:cubicBezTo>
                    <a:pt x="6178" y="8733"/>
                    <a:pt x="6108" y="8695"/>
                    <a:pt x="6108" y="8597"/>
                  </a:cubicBezTo>
                  <a:cubicBezTo>
                    <a:pt x="6108" y="8458"/>
                    <a:pt x="6267" y="8438"/>
                    <a:pt x="6365" y="8438"/>
                  </a:cubicBezTo>
                  <a:close/>
                  <a:moveTo>
                    <a:pt x="3953" y="0"/>
                  </a:moveTo>
                  <a:cubicBezTo>
                    <a:pt x="3878" y="0"/>
                    <a:pt x="3800" y="27"/>
                    <a:pt x="3717" y="38"/>
                  </a:cubicBezTo>
                  <a:cubicBezTo>
                    <a:pt x="2867" y="235"/>
                    <a:pt x="2274" y="828"/>
                    <a:pt x="1700" y="1480"/>
                  </a:cubicBezTo>
                  <a:cubicBezTo>
                    <a:pt x="633" y="2666"/>
                    <a:pt x="99" y="4070"/>
                    <a:pt x="0" y="5730"/>
                  </a:cubicBezTo>
                  <a:cubicBezTo>
                    <a:pt x="99" y="7252"/>
                    <a:pt x="712" y="8537"/>
                    <a:pt x="1977" y="9545"/>
                  </a:cubicBezTo>
                  <a:cubicBezTo>
                    <a:pt x="2689" y="10138"/>
                    <a:pt x="3558" y="10296"/>
                    <a:pt x="4408" y="10376"/>
                  </a:cubicBezTo>
                  <a:cubicBezTo>
                    <a:pt x="4624" y="10394"/>
                    <a:pt x="4840" y="10404"/>
                    <a:pt x="5055" y="10404"/>
                  </a:cubicBezTo>
                  <a:cubicBezTo>
                    <a:pt x="6019" y="10404"/>
                    <a:pt x="6957" y="10199"/>
                    <a:pt x="7749" y="9585"/>
                  </a:cubicBezTo>
                  <a:cubicBezTo>
                    <a:pt x="9133" y="8458"/>
                    <a:pt x="10042" y="7055"/>
                    <a:pt x="10339" y="5295"/>
                  </a:cubicBezTo>
                  <a:cubicBezTo>
                    <a:pt x="10378" y="5197"/>
                    <a:pt x="10398" y="5078"/>
                    <a:pt x="10299" y="4999"/>
                  </a:cubicBezTo>
                  <a:cubicBezTo>
                    <a:pt x="10274" y="4987"/>
                    <a:pt x="10250" y="4981"/>
                    <a:pt x="10227" y="4981"/>
                  </a:cubicBezTo>
                  <a:cubicBezTo>
                    <a:pt x="10140" y="4981"/>
                    <a:pt x="10065" y="5059"/>
                    <a:pt x="10002" y="5137"/>
                  </a:cubicBezTo>
                  <a:cubicBezTo>
                    <a:pt x="9489" y="5750"/>
                    <a:pt x="8797" y="6145"/>
                    <a:pt x="8125" y="6541"/>
                  </a:cubicBezTo>
                  <a:cubicBezTo>
                    <a:pt x="7572" y="6861"/>
                    <a:pt x="6990" y="6996"/>
                    <a:pt x="6434" y="6996"/>
                  </a:cubicBezTo>
                  <a:cubicBezTo>
                    <a:pt x="5378" y="6996"/>
                    <a:pt x="4420" y="6510"/>
                    <a:pt x="3954" y="5888"/>
                  </a:cubicBezTo>
                  <a:cubicBezTo>
                    <a:pt x="3163" y="4841"/>
                    <a:pt x="2926" y="3596"/>
                    <a:pt x="3124" y="2291"/>
                  </a:cubicBezTo>
                  <a:cubicBezTo>
                    <a:pt x="3222" y="1579"/>
                    <a:pt x="3697" y="1026"/>
                    <a:pt x="4053" y="433"/>
                  </a:cubicBezTo>
                  <a:cubicBezTo>
                    <a:pt x="4112" y="334"/>
                    <a:pt x="4270" y="235"/>
                    <a:pt x="4151" y="97"/>
                  </a:cubicBezTo>
                  <a:cubicBezTo>
                    <a:pt x="4086" y="22"/>
                    <a:pt x="4020" y="0"/>
                    <a:pt x="39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67"/>
            <p:cNvSpPr/>
            <p:nvPr/>
          </p:nvSpPr>
          <p:spPr>
            <a:xfrm>
              <a:off x="6496635" y="-2280455"/>
              <a:ext cx="242983" cy="24800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67"/>
            <p:cNvSpPr/>
            <p:nvPr/>
          </p:nvSpPr>
          <p:spPr>
            <a:xfrm>
              <a:off x="6962383" y="-1286983"/>
              <a:ext cx="238516" cy="248120"/>
            </a:xfrm>
            <a:custGeom>
              <a:rect b="b" l="l" r="r" t="t"/>
              <a:pathLst>
                <a:path extrusionOk="0" h="2222" w="2136">
                  <a:moveTo>
                    <a:pt x="890" y="1"/>
                  </a:moveTo>
                  <a:cubicBezTo>
                    <a:pt x="752" y="1"/>
                    <a:pt x="752" y="120"/>
                    <a:pt x="752" y="218"/>
                  </a:cubicBezTo>
                  <a:lnTo>
                    <a:pt x="752" y="337"/>
                  </a:lnTo>
                  <a:cubicBezTo>
                    <a:pt x="769" y="722"/>
                    <a:pt x="771" y="1045"/>
                    <a:pt x="359" y="1045"/>
                  </a:cubicBezTo>
                  <a:cubicBezTo>
                    <a:pt x="306" y="1045"/>
                    <a:pt x="246" y="1040"/>
                    <a:pt x="178" y="1029"/>
                  </a:cubicBezTo>
                  <a:cubicBezTo>
                    <a:pt x="168" y="1027"/>
                    <a:pt x="158" y="1026"/>
                    <a:pt x="148" y="1026"/>
                  </a:cubicBezTo>
                  <a:cubicBezTo>
                    <a:pt x="64" y="1026"/>
                    <a:pt x="0" y="1098"/>
                    <a:pt x="0" y="1187"/>
                  </a:cubicBezTo>
                  <a:cubicBezTo>
                    <a:pt x="0" y="1306"/>
                    <a:pt x="80" y="1365"/>
                    <a:pt x="178" y="1365"/>
                  </a:cubicBezTo>
                  <a:cubicBezTo>
                    <a:pt x="277" y="1365"/>
                    <a:pt x="376" y="1365"/>
                    <a:pt x="455" y="1325"/>
                  </a:cubicBezTo>
                  <a:cubicBezTo>
                    <a:pt x="496" y="1315"/>
                    <a:pt x="533" y="1310"/>
                    <a:pt x="565" y="1310"/>
                  </a:cubicBezTo>
                  <a:cubicBezTo>
                    <a:pt x="717" y="1310"/>
                    <a:pt x="768" y="1422"/>
                    <a:pt x="752" y="1602"/>
                  </a:cubicBezTo>
                  <a:cubicBezTo>
                    <a:pt x="752" y="1721"/>
                    <a:pt x="712" y="1879"/>
                    <a:pt x="712" y="1997"/>
                  </a:cubicBezTo>
                  <a:cubicBezTo>
                    <a:pt x="692" y="2096"/>
                    <a:pt x="653" y="2215"/>
                    <a:pt x="791" y="2215"/>
                  </a:cubicBezTo>
                  <a:cubicBezTo>
                    <a:pt x="810" y="2220"/>
                    <a:pt x="827" y="2222"/>
                    <a:pt x="842" y="2222"/>
                  </a:cubicBezTo>
                  <a:cubicBezTo>
                    <a:pt x="950" y="2222"/>
                    <a:pt x="952" y="2104"/>
                    <a:pt x="969" y="2017"/>
                  </a:cubicBezTo>
                  <a:cubicBezTo>
                    <a:pt x="1009" y="1918"/>
                    <a:pt x="1009" y="1800"/>
                    <a:pt x="1009" y="1681"/>
                  </a:cubicBezTo>
                  <a:cubicBezTo>
                    <a:pt x="992" y="1426"/>
                    <a:pt x="1062" y="1273"/>
                    <a:pt x="1284" y="1273"/>
                  </a:cubicBezTo>
                  <a:cubicBezTo>
                    <a:pt x="1320" y="1273"/>
                    <a:pt x="1360" y="1278"/>
                    <a:pt x="1404" y="1286"/>
                  </a:cubicBezTo>
                  <a:cubicBezTo>
                    <a:pt x="1503" y="1286"/>
                    <a:pt x="1641" y="1286"/>
                    <a:pt x="1760" y="1266"/>
                  </a:cubicBezTo>
                  <a:cubicBezTo>
                    <a:pt x="1878" y="1227"/>
                    <a:pt x="2135" y="1286"/>
                    <a:pt x="2096" y="1088"/>
                  </a:cubicBezTo>
                  <a:cubicBezTo>
                    <a:pt x="2087" y="992"/>
                    <a:pt x="2040" y="966"/>
                    <a:pt x="1980" y="966"/>
                  </a:cubicBezTo>
                  <a:cubicBezTo>
                    <a:pt x="1904" y="966"/>
                    <a:pt x="1806" y="1009"/>
                    <a:pt x="1740" y="1009"/>
                  </a:cubicBezTo>
                  <a:cubicBezTo>
                    <a:pt x="1574" y="1023"/>
                    <a:pt x="1446" y="1033"/>
                    <a:pt x="1347" y="1033"/>
                  </a:cubicBezTo>
                  <a:cubicBezTo>
                    <a:pt x="1009" y="1033"/>
                    <a:pt x="1009" y="912"/>
                    <a:pt x="1009" y="377"/>
                  </a:cubicBezTo>
                  <a:lnTo>
                    <a:pt x="1009" y="199"/>
                  </a:lnTo>
                  <a:cubicBezTo>
                    <a:pt x="989" y="120"/>
                    <a:pt x="1009" y="1"/>
                    <a:pt x="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67"/>
            <p:cNvSpPr/>
            <p:nvPr/>
          </p:nvSpPr>
          <p:spPr>
            <a:xfrm>
              <a:off x="6957917" y="-2390556"/>
              <a:ext cx="117137" cy="114903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67"/>
            <p:cNvSpPr/>
            <p:nvPr/>
          </p:nvSpPr>
          <p:spPr>
            <a:xfrm>
              <a:off x="5638055" y="-2121223"/>
              <a:ext cx="90560" cy="95027"/>
            </a:xfrm>
            <a:custGeom>
              <a:rect b="b" l="l" r="r" t="t"/>
              <a:pathLst>
                <a:path extrusionOk="0" h="851" w="811">
                  <a:moveTo>
                    <a:pt x="435" y="0"/>
                  </a:moveTo>
                  <a:cubicBezTo>
                    <a:pt x="139" y="0"/>
                    <a:pt x="0" y="198"/>
                    <a:pt x="0" y="475"/>
                  </a:cubicBezTo>
                  <a:cubicBezTo>
                    <a:pt x="0" y="672"/>
                    <a:pt x="119" y="850"/>
                    <a:pt x="336" y="850"/>
                  </a:cubicBezTo>
                  <a:cubicBezTo>
                    <a:pt x="653" y="850"/>
                    <a:pt x="771" y="672"/>
                    <a:pt x="811" y="395"/>
                  </a:cubicBezTo>
                  <a:cubicBezTo>
                    <a:pt x="791" y="178"/>
                    <a:pt x="672" y="0"/>
                    <a:pt x="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7"/>
            <p:cNvSpPr/>
            <p:nvPr/>
          </p:nvSpPr>
          <p:spPr>
            <a:xfrm>
              <a:off x="6913809" y="-2103803"/>
              <a:ext cx="61974" cy="6655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67"/>
            <p:cNvSpPr/>
            <p:nvPr/>
          </p:nvSpPr>
          <p:spPr>
            <a:xfrm>
              <a:off x="5710860" y="-2294748"/>
              <a:ext cx="50919" cy="52483"/>
            </a:xfrm>
            <a:custGeom>
              <a:rect b="b" l="l" r="r" t="t"/>
              <a:pathLst>
                <a:path extrusionOk="0" h="470" w="456">
                  <a:moveTo>
                    <a:pt x="299" y="0"/>
                  </a:moveTo>
                  <a:cubicBezTo>
                    <a:pt x="274" y="0"/>
                    <a:pt x="247" y="4"/>
                    <a:pt x="218" y="12"/>
                  </a:cubicBezTo>
                  <a:cubicBezTo>
                    <a:pt x="40" y="12"/>
                    <a:pt x="1" y="131"/>
                    <a:pt x="1" y="269"/>
                  </a:cubicBezTo>
                  <a:cubicBezTo>
                    <a:pt x="18" y="394"/>
                    <a:pt x="84" y="470"/>
                    <a:pt x="197" y="470"/>
                  </a:cubicBezTo>
                  <a:cubicBezTo>
                    <a:pt x="210" y="470"/>
                    <a:pt x="224" y="469"/>
                    <a:pt x="238" y="467"/>
                  </a:cubicBezTo>
                  <a:cubicBezTo>
                    <a:pt x="396" y="447"/>
                    <a:pt x="455" y="329"/>
                    <a:pt x="455" y="151"/>
                  </a:cubicBezTo>
                  <a:cubicBezTo>
                    <a:pt x="455" y="57"/>
                    <a:pt x="393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67"/>
            <p:cNvSpPr/>
            <p:nvPr/>
          </p:nvSpPr>
          <p:spPr>
            <a:xfrm>
              <a:off x="6593782" y="-1528177"/>
              <a:ext cx="83972" cy="33834"/>
            </a:xfrm>
            <a:custGeom>
              <a:rect b="b" l="l" r="r" t="t"/>
              <a:pathLst>
                <a:path extrusionOk="0" h="303" w="752">
                  <a:moveTo>
                    <a:pt x="185" y="0"/>
                  </a:moveTo>
                  <a:cubicBezTo>
                    <a:pt x="89" y="0"/>
                    <a:pt x="0" y="38"/>
                    <a:pt x="0" y="165"/>
                  </a:cubicBezTo>
                  <a:cubicBezTo>
                    <a:pt x="0" y="263"/>
                    <a:pt x="70" y="301"/>
                    <a:pt x="153" y="301"/>
                  </a:cubicBezTo>
                  <a:cubicBezTo>
                    <a:pt x="187" y="301"/>
                    <a:pt x="223" y="295"/>
                    <a:pt x="257" y="283"/>
                  </a:cubicBezTo>
                  <a:cubicBezTo>
                    <a:pt x="415" y="224"/>
                    <a:pt x="593" y="303"/>
                    <a:pt x="752" y="125"/>
                  </a:cubicBezTo>
                  <a:cubicBezTo>
                    <a:pt x="554" y="85"/>
                    <a:pt x="415" y="26"/>
                    <a:pt x="257" y="6"/>
                  </a:cubicBezTo>
                  <a:cubicBezTo>
                    <a:pt x="234" y="2"/>
                    <a:pt x="209" y="0"/>
                    <a:pt x="1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7"/>
            <p:cNvSpPr/>
            <p:nvPr/>
          </p:nvSpPr>
          <p:spPr>
            <a:xfrm>
              <a:off x="6013244" y="-1951271"/>
              <a:ext cx="39864" cy="97260"/>
            </a:xfrm>
            <a:custGeom>
              <a:rect b="b" l="l" r="r" t="t"/>
              <a:pathLst>
                <a:path extrusionOk="0" h="871" w="357">
                  <a:moveTo>
                    <a:pt x="1" y="0"/>
                  </a:moveTo>
                  <a:lnTo>
                    <a:pt x="1" y="732"/>
                  </a:lnTo>
                  <a:cubicBezTo>
                    <a:pt x="16" y="807"/>
                    <a:pt x="65" y="871"/>
                    <a:pt x="132" y="871"/>
                  </a:cubicBezTo>
                  <a:cubicBezTo>
                    <a:pt x="152" y="871"/>
                    <a:pt x="175" y="864"/>
                    <a:pt x="198" y="850"/>
                  </a:cubicBezTo>
                  <a:cubicBezTo>
                    <a:pt x="297" y="830"/>
                    <a:pt x="357" y="751"/>
                    <a:pt x="277" y="652"/>
                  </a:cubicBezTo>
                  <a:cubicBezTo>
                    <a:pt x="119" y="494"/>
                    <a:pt x="119" y="25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7"/>
            <p:cNvSpPr/>
            <p:nvPr/>
          </p:nvSpPr>
          <p:spPr>
            <a:xfrm>
              <a:off x="6953562" y="-1798961"/>
              <a:ext cx="53041" cy="110437"/>
            </a:xfrm>
            <a:custGeom>
              <a:rect b="b" l="l" r="r" t="t"/>
              <a:pathLst>
                <a:path extrusionOk="0" h="989" w="475">
                  <a:moveTo>
                    <a:pt x="475" y="0"/>
                  </a:moveTo>
                  <a:lnTo>
                    <a:pt x="475" y="0"/>
                  </a:lnTo>
                  <a:cubicBezTo>
                    <a:pt x="198" y="277"/>
                    <a:pt x="139" y="633"/>
                    <a:pt x="0" y="969"/>
                  </a:cubicBezTo>
                  <a:cubicBezTo>
                    <a:pt x="40" y="969"/>
                    <a:pt x="40" y="988"/>
                    <a:pt x="60" y="988"/>
                  </a:cubicBezTo>
                  <a:cubicBezTo>
                    <a:pt x="297" y="731"/>
                    <a:pt x="435" y="376"/>
                    <a:pt x="4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67"/>
            <p:cNvSpPr/>
            <p:nvPr/>
          </p:nvSpPr>
          <p:spPr>
            <a:xfrm>
              <a:off x="6946974" y="-1690871"/>
              <a:ext cx="13288" cy="22221"/>
            </a:xfrm>
            <a:custGeom>
              <a:rect b="b" l="l" r="r" t="t"/>
              <a:pathLst>
                <a:path extrusionOk="0" h="199" w="119">
                  <a:moveTo>
                    <a:pt x="59" y="1"/>
                  </a:moveTo>
                  <a:cubicBezTo>
                    <a:pt x="40" y="80"/>
                    <a:pt x="20" y="139"/>
                    <a:pt x="0" y="198"/>
                  </a:cubicBezTo>
                  <a:cubicBezTo>
                    <a:pt x="40" y="159"/>
                    <a:pt x="59" y="99"/>
                    <a:pt x="119" y="20"/>
                  </a:cubicBezTo>
                  <a:cubicBezTo>
                    <a:pt x="99" y="20"/>
                    <a:pt x="99" y="1"/>
                    <a:pt x="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7"/>
            <p:cNvSpPr/>
            <p:nvPr/>
          </p:nvSpPr>
          <p:spPr>
            <a:xfrm>
              <a:off x="7006490" y="-1805661"/>
              <a:ext cx="8933" cy="6812"/>
            </a:xfrm>
            <a:custGeom>
              <a:rect b="b" l="l" r="r" t="t"/>
              <a:pathLst>
                <a:path extrusionOk="0" h="61" w="80">
                  <a:moveTo>
                    <a:pt x="21" y="1"/>
                  </a:moveTo>
                  <a:cubicBezTo>
                    <a:pt x="1" y="21"/>
                    <a:pt x="1" y="40"/>
                    <a:pt x="1" y="60"/>
                  </a:cubicBezTo>
                  <a:cubicBezTo>
                    <a:pt x="21" y="40"/>
                    <a:pt x="21" y="40"/>
                    <a:pt x="80" y="21"/>
                  </a:cubicBezTo>
                  <a:cubicBezTo>
                    <a:pt x="60" y="21"/>
                    <a:pt x="60" y="1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67"/>
            <p:cNvSpPr/>
            <p:nvPr/>
          </p:nvSpPr>
          <p:spPr>
            <a:xfrm>
              <a:off x="6940274" y="-1668761"/>
              <a:ext cx="6812" cy="6700"/>
            </a:xfrm>
            <a:custGeom>
              <a:rect b="b" l="l" r="r" t="t"/>
              <a:pathLst>
                <a:path extrusionOk="0" h="60" w="61">
                  <a:moveTo>
                    <a:pt x="60" y="0"/>
                  </a:moveTo>
                  <a:lnTo>
                    <a:pt x="1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67"/>
            <p:cNvSpPr/>
            <p:nvPr/>
          </p:nvSpPr>
          <p:spPr>
            <a:xfrm>
              <a:off x="6693051" y="-2198494"/>
              <a:ext cx="6812" cy="8933"/>
            </a:xfrm>
            <a:custGeom>
              <a:rect b="b" l="l" r="r" t="t"/>
              <a:pathLst>
                <a:path extrusionOk="0" h="80" w="61">
                  <a:moveTo>
                    <a:pt x="21" y="0"/>
                  </a:moveTo>
                  <a:cubicBezTo>
                    <a:pt x="21" y="40"/>
                    <a:pt x="1" y="60"/>
                    <a:pt x="1" y="79"/>
                  </a:cubicBezTo>
                  <a:cubicBezTo>
                    <a:pt x="21" y="60"/>
                    <a:pt x="40" y="60"/>
                    <a:pt x="60" y="6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67"/>
          <p:cNvGrpSpPr/>
          <p:nvPr/>
        </p:nvGrpSpPr>
        <p:grpSpPr>
          <a:xfrm>
            <a:off x="713231" y="4399441"/>
            <a:ext cx="646034" cy="399969"/>
            <a:chOff x="7539131" y="456516"/>
            <a:chExt cx="646034" cy="399969"/>
          </a:xfrm>
        </p:grpSpPr>
        <p:sp>
          <p:nvSpPr>
            <p:cNvPr id="325" name="Google Shape;325;p67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67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67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67"/>
          <p:cNvSpPr txBox="1"/>
          <p:nvPr>
            <p:ph type="title"/>
          </p:nvPr>
        </p:nvSpPr>
        <p:spPr>
          <a:xfrm>
            <a:off x="1866900" y="1307100"/>
            <a:ext cx="54102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8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68"/>
          <p:cNvGrpSpPr/>
          <p:nvPr/>
        </p:nvGrpSpPr>
        <p:grpSpPr>
          <a:xfrm>
            <a:off x="7488340" y="-324375"/>
            <a:ext cx="1751502" cy="1940029"/>
            <a:chOff x="7392515" y="-75"/>
            <a:chExt cx="1751502" cy="1940029"/>
          </a:xfrm>
        </p:grpSpPr>
        <p:sp>
          <p:nvSpPr>
            <p:cNvPr id="331" name="Google Shape;331;p68"/>
            <p:cNvSpPr/>
            <p:nvPr/>
          </p:nvSpPr>
          <p:spPr>
            <a:xfrm>
              <a:off x="7630414" y="-75"/>
              <a:ext cx="1507038" cy="1762181"/>
            </a:xfrm>
            <a:custGeom>
              <a:rect b="b" l="l" r="r" t="t"/>
              <a:pathLst>
                <a:path extrusionOk="0" h="16111" w="13778">
                  <a:moveTo>
                    <a:pt x="0" y="0"/>
                  </a:moveTo>
                  <a:cubicBezTo>
                    <a:pt x="791" y="2313"/>
                    <a:pt x="751" y="4744"/>
                    <a:pt x="1364" y="7018"/>
                  </a:cubicBezTo>
                  <a:cubicBezTo>
                    <a:pt x="2313" y="10477"/>
                    <a:pt x="4230" y="13244"/>
                    <a:pt x="7551" y="14885"/>
                  </a:cubicBezTo>
                  <a:cubicBezTo>
                    <a:pt x="8540" y="15379"/>
                    <a:pt x="9607" y="15577"/>
                    <a:pt x="10674" y="15715"/>
                  </a:cubicBezTo>
                  <a:cubicBezTo>
                    <a:pt x="11702" y="15893"/>
                    <a:pt x="12750" y="15992"/>
                    <a:pt x="13778" y="16110"/>
                  </a:cubicBezTo>
                  <a:lnTo>
                    <a:pt x="13778" y="14233"/>
                  </a:lnTo>
                  <a:lnTo>
                    <a:pt x="13778" y="14153"/>
                  </a:lnTo>
                  <a:cubicBezTo>
                    <a:pt x="12236" y="13995"/>
                    <a:pt x="10655" y="13857"/>
                    <a:pt x="9152" y="13363"/>
                  </a:cubicBezTo>
                  <a:cubicBezTo>
                    <a:pt x="7195" y="12730"/>
                    <a:pt x="5812" y="11327"/>
                    <a:pt x="4665" y="9647"/>
                  </a:cubicBezTo>
                  <a:cubicBezTo>
                    <a:pt x="3578" y="8006"/>
                    <a:pt x="3064" y="6207"/>
                    <a:pt x="2768" y="4310"/>
                  </a:cubicBezTo>
                  <a:cubicBezTo>
                    <a:pt x="2550" y="2847"/>
                    <a:pt x="2353" y="1384"/>
                    <a:pt x="1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68"/>
            <p:cNvSpPr/>
            <p:nvPr/>
          </p:nvSpPr>
          <p:spPr>
            <a:xfrm>
              <a:off x="7392515" y="-75"/>
              <a:ext cx="1751502" cy="1940029"/>
            </a:xfrm>
            <a:custGeom>
              <a:rect b="b" l="l" r="r" t="t"/>
              <a:pathLst>
                <a:path extrusionOk="0" h="17737" w="16013">
                  <a:moveTo>
                    <a:pt x="1" y="0"/>
                  </a:moveTo>
                  <a:cubicBezTo>
                    <a:pt x="357" y="831"/>
                    <a:pt x="614" y="1661"/>
                    <a:pt x="792" y="2531"/>
                  </a:cubicBezTo>
                  <a:cubicBezTo>
                    <a:pt x="1108" y="4112"/>
                    <a:pt x="1385" y="5693"/>
                    <a:pt x="1760" y="7275"/>
                  </a:cubicBezTo>
                  <a:cubicBezTo>
                    <a:pt x="2393" y="10022"/>
                    <a:pt x="3856" y="12256"/>
                    <a:pt x="5812" y="14233"/>
                  </a:cubicBezTo>
                  <a:cubicBezTo>
                    <a:pt x="7196" y="15656"/>
                    <a:pt x="8777" y="16743"/>
                    <a:pt x="10734" y="17178"/>
                  </a:cubicBezTo>
                  <a:cubicBezTo>
                    <a:pt x="12102" y="17496"/>
                    <a:pt x="13482" y="17737"/>
                    <a:pt x="14885" y="17737"/>
                  </a:cubicBezTo>
                  <a:cubicBezTo>
                    <a:pt x="15226" y="17737"/>
                    <a:pt x="15569" y="17723"/>
                    <a:pt x="15913" y="17692"/>
                  </a:cubicBezTo>
                  <a:lnTo>
                    <a:pt x="16012" y="17692"/>
                  </a:lnTo>
                  <a:lnTo>
                    <a:pt x="16012" y="17672"/>
                  </a:lnTo>
                  <a:lnTo>
                    <a:pt x="16012" y="16249"/>
                  </a:lnTo>
                  <a:cubicBezTo>
                    <a:pt x="14451" y="16170"/>
                    <a:pt x="12929" y="15952"/>
                    <a:pt x="11387" y="15656"/>
                  </a:cubicBezTo>
                  <a:cubicBezTo>
                    <a:pt x="9865" y="15359"/>
                    <a:pt x="8520" y="14667"/>
                    <a:pt x="7374" y="13600"/>
                  </a:cubicBezTo>
                  <a:cubicBezTo>
                    <a:pt x="5753" y="12137"/>
                    <a:pt x="4350" y="10536"/>
                    <a:pt x="3579" y="8461"/>
                  </a:cubicBezTo>
                  <a:cubicBezTo>
                    <a:pt x="3183" y="7354"/>
                    <a:pt x="2986" y="6187"/>
                    <a:pt x="2768" y="5021"/>
                  </a:cubicBezTo>
                  <a:cubicBezTo>
                    <a:pt x="2452" y="3341"/>
                    <a:pt x="2235" y="1641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68"/>
            <p:cNvSpPr/>
            <p:nvPr/>
          </p:nvSpPr>
          <p:spPr>
            <a:xfrm>
              <a:off x="8041242" y="2331"/>
              <a:ext cx="1102769" cy="1333859"/>
            </a:xfrm>
            <a:custGeom>
              <a:rect b="b" l="l" r="r" t="t"/>
              <a:pathLst>
                <a:path extrusionOk="0" h="12195" w="10082">
                  <a:moveTo>
                    <a:pt x="286" y="0"/>
                  </a:moveTo>
                  <a:cubicBezTo>
                    <a:pt x="184" y="0"/>
                    <a:pt x="84" y="23"/>
                    <a:pt x="0" y="117"/>
                  </a:cubicBezTo>
                  <a:cubicBezTo>
                    <a:pt x="217" y="828"/>
                    <a:pt x="415" y="1560"/>
                    <a:pt x="573" y="2331"/>
                  </a:cubicBezTo>
                  <a:cubicBezTo>
                    <a:pt x="731" y="3299"/>
                    <a:pt x="731" y="4288"/>
                    <a:pt x="909" y="5276"/>
                  </a:cubicBezTo>
                  <a:cubicBezTo>
                    <a:pt x="1463" y="8221"/>
                    <a:pt x="3242" y="10198"/>
                    <a:pt x="5891" y="11423"/>
                  </a:cubicBezTo>
                  <a:cubicBezTo>
                    <a:pt x="7195" y="12036"/>
                    <a:pt x="8658" y="12115"/>
                    <a:pt x="10081" y="12194"/>
                  </a:cubicBezTo>
                  <a:lnTo>
                    <a:pt x="10081" y="18"/>
                  </a:lnTo>
                  <a:lnTo>
                    <a:pt x="553" y="18"/>
                  </a:lnTo>
                  <a:cubicBezTo>
                    <a:pt x="470" y="18"/>
                    <a:pt x="377" y="0"/>
                    <a:pt x="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" name="Google Shape;334;p68"/>
          <p:cNvGrpSpPr/>
          <p:nvPr/>
        </p:nvGrpSpPr>
        <p:grpSpPr>
          <a:xfrm>
            <a:off x="153784" y="4392733"/>
            <a:ext cx="837230" cy="641969"/>
            <a:chOff x="-2723179" y="4147808"/>
            <a:chExt cx="837230" cy="641969"/>
          </a:xfrm>
        </p:grpSpPr>
        <p:sp>
          <p:nvSpPr>
            <p:cNvPr id="335" name="Google Shape;335;p68"/>
            <p:cNvSpPr/>
            <p:nvPr/>
          </p:nvSpPr>
          <p:spPr>
            <a:xfrm>
              <a:off x="-1945618" y="4718053"/>
              <a:ext cx="59669" cy="71724"/>
            </a:xfrm>
            <a:custGeom>
              <a:rect b="b" l="l" r="r" t="t"/>
              <a:pathLst>
                <a:path extrusionOk="0" h="952" w="792">
                  <a:moveTo>
                    <a:pt x="370" y="1"/>
                  </a:moveTo>
                  <a:cubicBezTo>
                    <a:pt x="124" y="1"/>
                    <a:pt x="0" y="155"/>
                    <a:pt x="0" y="398"/>
                  </a:cubicBezTo>
                  <a:cubicBezTo>
                    <a:pt x="0" y="655"/>
                    <a:pt x="60" y="912"/>
                    <a:pt x="396" y="951"/>
                  </a:cubicBezTo>
                  <a:cubicBezTo>
                    <a:pt x="692" y="951"/>
                    <a:pt x="732" y="694"/>
                    <a:pt x="791" y="477"/>
                  </a:cubicBezTo>
                  <a:cubicBezTo>
                    <a:pt x="791" y="200"/>
                    <a:pt x="692" y="42"/>
                    <a:pt x="416" y="2"/>
                  </a:cubicBezTo>
                  <a:cubicBezTo>
                    <a:pt x="400" y="1"/>
                    <a:pt x="385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68"/>
            <p:cNvSpPr/>
            <p:nvPr/>
          </p:nvSpPr>
          <p:spPr>
            <a:xfrm>
              <a:off x="-2113926" y="4493315"/>
              <a:ext cx="44752" cy="43471"/>
            </a:xfrm>
            <a:custGeom>
              <a:rect b="b" l="l" r="r" t="t"/>
              <a:pathLst>
                <a:path extrusionOk="0" h="577" w="594">
                  <a:moveTo>
                    <a:pt x="357" y="0"/>
                  </a:moveTo>
                  <a:cubicBezTo>
                    <a:pt x="179" y="0"/>
                    <a:pt x="60" y="80"/>
                    <a:pt x="40" y="277"/>
                  </a:cubicBezTo>
                  <a:cubicBezTo>
                    <a:pt x="1" y="455"/>
                    <a:pt x="100" y="574"/>
                    <a:pt x="278" y="574"/>
                  </a:cubicBezTo>
                  <a:cubicBezTo>
                    <a:pt x="293" y="575"/>
                    <a:pt x="307" y="576"/>
                    <a:pt x="321" y="576"/>
                  </a:cubicBezTo>
                  <a:cubicBezTo>
                    <a:pt x="475" y="576"/>
                    <a:pt x="576" y="480"/>
                    <a:pt x="594" y="317"/>
                  </a:cubicBezTo>
                  <a:cubicBezTo>
                    <a:pt x="594" y="119"/>
                    <a:pt x="535" y="2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68"/>
            <p:cNvSpPr/>
            <p:nvPr/>
          </p:nvSpPr>
          <p:spPr>
            <a:xfrm>
              <a:off x="-1924749" y="4147808"/>
              <a:ext cx="29835" cy="29835"/>
            </a:xfrm>
            <a:custGeom>
              <a:rect b="b" l="l" r="r" t="t"/>
              <a:pathLst>
                <a:path extrusionOk="0" h="396" w="396">
                  <a:moveTo>
                    <a:pt x="218" y="1"/>
                  </a:moveTo>
                  <a:cubicBezTo>
                    <a:pt x="60" y="20"/>
                    <a:pt x="0" y="99"/>
                    <a:pt x="0" y="218"/>
                  </a:cubicBezTo>
                  <a:cubicBezTo>
                    <a:pt x="0" y="317"/>
                    <a:pt x="60" y="396"/>
                    <a:pt x="198" y="396"/>
                  </a:cubicBezTo>
                  <a:cubicBezTo>
                    <a:pt x="317" y="396"/>
                    <a:pt x="396" y="317"/>
                    <a:pt x="396" y="198"/>
                  </a:cubicBezTo>
                  <a:cubicBezTo>
                    <a:pt x="396" y="60"/>
                    <a:pt x="336" y="20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68"/>
            <p:cNvSpPr/>
            <p:nvPr/>
          </p:nvSpPr>
          <p:spPr>
            <a:xfrm>
              <a:off x="-2723179" y="4303761"/>
              <a:ext cx="375344" cy="390789"/>
            </a:xfrm>
            <a:custGeom>
              <a:rect b="b" l="l" r="r" t="t"/>
              <a:pathLst>
                <a:path extrusionOk="0" h="5187" w="4982">
                  <a:moveTo>
                    <a:pt x="2882" y="1"/>
                  </a:moveTo>
                  <a:cubicBezTo>
                    <a:pt x="2740" y="1"/>
                    <a:pt x="2701" y="176"/>
                    <a:pt x="2629" y="303"/>
                  </a:cubicBezTo>
                  <a:cubicBezTo>
                    <a:pt x="2412" y="718"/>
                    <a:pt x="2214" y="1113"/>
                    <a:pt x="1996" y="1548"/>
                  </a:cubicBezTo>
                  <a:cubicBezTo>
                    <a:pt x="1720" y="1311"/>
                    <a:pt x="1542" y="994"/>
                    <a:pt x="1265" y="737"/>
                  </a:cubicBezTo>
                  <a:cubicBezTo>
                    <a:pt x="1205" y="663"/>
                    <a:pt x="1157" y="565"/>
                    <a:pt x="1059" y="565"/>
                  </a:cubicBezTo>
                  <a:cubicBezTo>
                    <a:pt x="1028" y="565"/>
                    <a:pt x="992" y="575"/>
                    <a:pt x="949" y="599"/>
                  </a:cubicBezTo>
                  <a:cubicBezTo>
                    <a:pt x="791" y="658"/>
                    <a:pt x="850" y="817"/>
                    <a:pt x="890" y="935"/>
                  </a:cubicBezTo>
                  <a:cubicBezTo>
                    <a:pt x="988" y="1232"/>
                    <a:pt x="1127" y="1548"/>
                    <a:pt x="1226" y="1844"/>
                  </a:cubicBezTo>
                  <a:cubicBezTo>
                    <a:pt x="1344" y="2200"/>
                    <a:pt x="1324" y="2497"/>
                    <a:pt x="949" y="2714"/>
                  </a:cubicBezTo>
                  <a:cubicBezTo>
                    <a:pt x="652" y="2912"/>
                    <a:pt x="395" y="3189"/>
                    <a:pt x="138" y="3406"/>
                  </a:cubicBezTo>
                  <a:cubicBezTo>
                    <a:pt x="59" y="3445"/>
                    <a:pt x="0" y="3525"/>
                    <a:pt x="59" y="3623"/>
                  </a:cubicBezTo>
                  <a:cubicBezTo>
                    <a:pt x="99" y="3673"/>
                    <a:pt x="133" y="3688"/>
                    <a:pt x="170" y="3688"/>
                  </a:cubicBezTo>
                  <a:cubicBezTo>
                    <a:pt x="208" y="3688"/>
                    <a:pt x="247" y="3673"/>
                    <a:pt x="297" y="3663"/>
                  </a:cubicBezTo>
                  <a:cubicBezTo>
                    <a:pt x="672" y="3525"/>
                    <a:pt x="1048" y="3406"/>
                    <a:pt x="1384" y="3248"/>
                  </a:cubicBezTo>
                  <a:cubicBezTo>
                    <a:pt x="1467" y="3222"/>
                    <a:pt x="1534" y="3207"/>
                    <a:pt x="1587" y="3207"/>
                  </a:cubicBezTo>
                  <a:cubicBezTo>
                    <a:pt x="1695" y="3207"/>
                    <a:pt x="1739" y="3272"/>
                    <a:pt x="1739" y="3445"/>
                  </a:cubicBezTo>
                  <a:cubicBezTo>
                    <a:pt x="1759" y="3900"/>
                    <a:pt x="1819" y="4375"/>
                    <a:pt x="1838" y="4809"/>
                  </a:cubicBezTo>
                  <a:cubicBezTo>
                    <a:pt x="1858" y="4968"/>
                    <a:pt x="1838" y="5165"/>
                    <a:pt x="2016" y="5185"/>
                  </a:cubicBezTo>
                  <a:cubicBezTo>
                    <a:pt x="2026" y="5186"/>
                    <a:pt x="2034" y="5186"/>
                    <a:pt x="2043" y="5186"/>
                  </a:cubicBezTo>
                  <a:cubicBezTo>
                    <a:pt x="2234" y="5186"/>
                    <a:pt x="2235" y="4981"/>
                    <a:pt x="2273" y="4849"/>
                  </a:cubicBezTo>
                  <a:cubicBezTo>
                    <a:pt x="2372" y="4552"/>
                    <a:pt x="2431" y="4216"/>
                    <a:pt x="2510" y="3900"/>
                  </a:cubicBezTo>
                  <a:cubicBezTo>
                    <a:pt x="2547" y="3767"/>
                    <a:pt x="2590" y="3671"/>
                    <a:pt x="2669" y="3671"/>
                  </a:cubicBezTo>
                  <a:cubicBezTo>
                    <a:pt x="2718" y="3671"/>
                    <a:pt x="2782" y="3709"/>
                    <a:pt x="2866" y="3801"/>
                  </a:cubicBezTo>
                  <a:cubicBezTo>
                    <a:pt x="3103" y="4058"/>
                    <a:pt x="3420" y="4216"/>
                    <a:pt x="3696" y="4414"/>
                  </a:cubicBezTo>
                  <a:cubicBezTo>
                    <a:pt x="3772" y="4464"/>
                    <a:pt x="3856" y="4523"/>
                    <a:pt x="3942" y="4523"/>
                  </a:cubicBezTo>
                  <a:cubicBezTo>
                    <a:pt x="3991" y="4523"/>
                    <a:pt x="4042" y="4504"/>
                    <a:pt x="4092" y="4454"/>
                  </a:cubicBezTo>
                  <a:cubicBezTo>
                    <a:pt x="4210" y="4315"/>
                    <a:pt x="4112" y="4177"/>
                    <a:pt x="4032" y="4078"/>
                  </a:cubicBezTo>
                  <a:cubicBezTo>
                    <a:pt x="3835" y="3722"/>
                    <a:pt x="3637" y="3406"/>
                    <a:pt x="3420" y="3090"/>
                  </a:cubicBezTo>
                  <a:cubicBezTo>
                    <a:pt x="3301" y="2872"/>
                    <a:pt x="3321" y="2714"/>
                    <a:pt x="3499" y="2536"/>
                  </a:cubicBezTo>
                  <a:cubicBezTo>
                    <a:pt x="3855" y="2200"/>
                    <a:pt x="4210" y="1844"/>
                    <a:pt x="4546" y="1489"/>
                  </a:cubicBezTo>
                  <a:cubicBezTo>
                    <a:pt x="4685" y="1330"/>
                    <a:pt x="4981" y="1192"/>
                    <a:pt x="4823" y="994"/>
                  </a:cubicBezTo>
                  <a:cubicBezTo>
                    <a:pt x="4783" y="942"/>
                    <a:pt x="4732" y="922"/>
                    <a:pt x="4676" y="922"/>
                  </a:cubicBezTo>
                  <a:cubicBezTo>
                    <a:pt x="4541" y="922"/>
                    <a:pt x="4376" y="1037"/>
                    <a:pt x="4250" y="1093"/>
                  </a:cubicBezTo>
                  <a:cubicBezTo>
                    <a:pt x="3894" y="1232"/>
                    <a:pt x="3519" y="1410"/>
                    <a:pt x="3103" y="1607"/>
                  </a:cubicBezTo>
                  <a:lnTo>
                    <a:pt x="3103" y="421"/>
                  </a:lnTo>
                  <a:cubicBezTo>
                    <a:pt x="3103" y="243"/>
                    <a:pt x="3103" y="46"/>
                    <a:pt x="2926" y="6"/>
                  </a:cubicBezTo>
                  <a:cubicBezTo>
                    <a:pt x="2910" y="3"/>
                    <a:pt x="2895" y="1"/>
                    <a:pt x="2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" name="Google Shape;339;p68"/>
          <p:cNvGrpSpPr/>
          <p:nvPr/>
        </p:nvGrpSpPr>
        <p:grpSpPr>
          <a:xfrm>
            <a:off x="8166706" y="4634729"/>
            <a:ext cx="646034" cy="399969"/>
            <a:chOff x="7539131" y="456516"/>
            <a:chExt cx="646034" cy="399969"/>
          </a:xfrm>
        </p:grpSpPr>
        <p:sp>
          <p:nvSpPr>
            <p:cNvPr id="340" name="Google Shape;340;p68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68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68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68"/>
          <p:cNvGrpSpPr/>
          <p:nvPr/>
        </p:nvGrpSpPr>
        <p:grpSpPr>
          <a:xfrm>
            <a:off x="8673004" y="2144991"/>
            <a:ext cx="334701" cy="380821"/>
            <a:chOff x="2713106" y="96922"/>
            <a:chExt cx="249219" cy="283560"/>
          </a:xfrm>
        </p:grpSpPr>
        <p:sp>
          <p:nvSpPr>
            <p:cNvPr id="344" name="Google Shape;344;p68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68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6" name="Google Shape;346;p68"/>
          <p:cNvSpPr txBox="1"/>
          <p:nvPr>
            <p:ph type="title"/>
          </p:nvPr>
        </p:nvSpPr>
        <p:spPr>
          <a:xfrm>
            <a:off x="2125465" y="1212988"/>
            <a:ext cx="2366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7" name="Google Shape;347;p68"/>
          <p:cNvSpPr txBox="1"/>
          <p:nvPr>
            <p:ph idx="1" type="subTitle"/>
          </p:nvPr>
        </p:nvSpPr>
        <p:spPr>
          <a:xfrm>
            <a:off x="2125465" y="1723313"/>
            <a:ext cx="2366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68"/>
          <p:cNvSpPr txBox="1"/>
          <p:nvPr>
            <p:ph idx="2" type="title"/>
          </p:nvPr>
        </p:nvSpPr>
        <p:spPr>
          <a:xfrm>
            <a:off x="2125462" y="3573225"/>
            <a:ext cx="2366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9" name="Google Shape;349;p68"/>
          <p:cNvSpPr txBox="1"/>
          <p:nvPr>
            <p:ph idx="3" type="subTitle"/>
          </p:nvPr>
        </p:nvSpPr>
        <p:spPr>
          <a:xfrm>
            <a:off x="2125462" y="4083550"/>
            <a:ext cx="2366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68"/>
          <p:cNvSpPr txBox="1"/>
          <p:nvPr>
            <p:ph idx="4" type="title"/>
          </p:nvPr>
        </p:nvSpPr>
        <p:spPr>
          <a:xfrm>
            <a:off x="2125465" y="2393100"/>
            <a:ext cx="2366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1" name="Google Shape;351;p68"/>
          <p:cNvSpPr txBox="1"/>
          <p:nvPr>
            <p:ph idx="5" type="subTitle"/>
          </p:nvPr>
        </p:nvSpPr>
        <p:spPr>
          <a:xfrm>
            <a:off x="2125465" y="2903425"/>
            <a:ext cx="2366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68"/>
          <p:cNvSpPr txBox="1"/>
          <p:nvPr>
            <p:ph idx="6" type="title"/>
          </p:nvPr>
        </p:nvSpPr>
        <p:spPr>
          <a:xfrm>
            <a:off x="5982554" y="3573225"/>
            <a:ext cx="2366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3" name="Google Shape;353;p68"/>
          <p:cNvSpPr txBox="1"/>
          <p:nvPr>
            <p:ph idx="7" type="subTitle"/>
          </p:nvPr>
        </p:nvSpPr>
        <p:spPr>
          <a:xfrm>
            <a:off x="5982554" y="4083550"/>
            <a:ext cx="2366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68"/>
          <p:cNvSpPr txBox="1"/>
          <p:nvPr>
            <p:ph idx="8" type="title"/>
          </p:nvPr>
        </p:nvSpPr>
        <p:spPr>
          <a:xfrm>
            <a:off x="5982559" y="1212988"/>
            <a:ext cx="2366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5" name="Google Shape;355;p68"/>
          <p:cNvSpPr txBox="1"/>
          <p:nvPr>
            <p:ph idx="9" type="subTitle"/>
          </p:nvPr>
        </p:nvSpPr>
        <p:spPr>
          <a:xfrm>
            <a:off x="5982559" y="1723313"/>
            <a:ext cx="2366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68"/>
          <p:cNvSpPr txBox="1"/>
          <p:nvPr>
            <p:ph idx="13" type="title"/>
          </p:nvPr>
        </p:nvSpPr>
        <p:spPr>
          <a:xfrm>
            <a:off x="5982559" y="2393100"/>
            <a:ext cx="2366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7" name="Google Shape;357;p68"/>
          <p:cNvSpPr txBox="1"/>
          <p:nvPr>
            <p:ph idx="14" type="subTitle"/>
          </p:nvPr>
        </p:nvSpPr>
        <p:spPr>
          <a:xfrm>
            <a:off x="5982559" y="2903425"/>
            <a:ext cx="2366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68"/>
          <p:cNvSpPr txBox="1"/>
          <p:nvPr>
            <p:ph idx="15"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9"/>
          <p:cNvSpPr txBox="1"/>
          <p:nvPr>
            <p:ph type="title"/>
          </p:nvPr>
        </p:nvSpPr>
        <p:spPr>
          <a:xfrm>
            <a:off x="4898000" y="705425"/>
            <a:ext cx="33204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1" name="Google Shape;361;p69"/>
          <p:cNvSpPr/>
          <p:nvPr/>
        </p:nvSpPr>
        <p:spPr>
          <a:xfrm flipH="1">
            <a:off x="8241690" y="4242994"/>
            <a:ext cx="378154" cy="521796"/>
          </a:xfrm>
          <a:custGeom>
            <a:rect b="b" l="l" r="r" t="t"/>
            <a:pathLst>
              <a:path extrusionOk="0" h="3520" w="2551">
                <a:moveTo>
                  <a:pt x="1147" y="1"/>
                </a:moveTo>
                <a:cubicBezTo>
                  <a:pt x="1127" y="21"/>
                  <a:pt x="1088" y="60"/>
                  <a:pt x="1088" y="80"/>
                </a:cubicBezTo>
                <a:cubicBezTo>
                  <a:pt x="1068" y="100"/>
                  <a:pt x="1068" y="120"/>
                  <a:pt x="1068" y="159"/>
                </a:cubicBezTo>
                <a:cubicBezTo>
                  <a:pt x="1088" y="871"/>
                  <a:pt x="930" y="1404"/>
                  <a:pt x="159" y="1642"/>
                </a:cubicBezTo>
                <a:cubicBezTo>
                  <a:pt x="60" y="1661"/>
                  <a:pt x="1" y="1740"/>
                  <a:pt x="40" y="1839"/>
                </a:cubicBezTo>
                <a:cubicBezTo>
                  <a:pt x="80" y="1938"/>
                  <a:pt x="159" y="1958"/>
                  <a:pt x="257" y="1958"/>
                </a:cubicBezTo>
                <a:cubicBezTo>
                  <a:pt x="771" y="1958"/>
                  <a:pt x="949" y="2333"/>
                  <a:pt x="1127" y="2729"/>
                </a:cubicBezTo>
                <a:cubicBezTo>
                  <a:pt x="1167" y="2847"/>
                  <a:pt x="1167" y="2986"/>
                  <a:pt x="1226" y="3144"/>
                </a:cubicBezTo>
                <a:cubicBezTo>
                  <a:pt x="1266" y="3262"/>
                  <a:pt x="1167" y="3519"/>
                  <a:pt x="1364" y="3519"/>
                </a:cubicBezTo>
                <a:cubicBezTo>
                  <a:pt x="1621" y="3519"/>
                  <a:pt x="1483" y="3262"/>
                  <a:pt x="1523" y="3124"/>
                </a:cubicBezTo>
                <a:cubicBezTo>
                  <a:pt x="1621" y="2571"/>
                  <a:pt x="1780" y="2076"/>
                  <a:pt x="2313" y="1760"/>
                </a:cubicBezTo>
                <a:cubicBezTo>
                  <a:pt x="2373" y="1701"/>
                  <a:pt x="2550" y="1701"/>
                  <a:pt x="2531" y="1543"/>
                </a:cubicBezTo>
                <a:cubicBezTo>
                  <a:pt x="2511" y="1385"/>
                  <a:pt x="2353" y="1385"/>
                  <a:pt x="2254" y="1345"/>
                </a:cubicBezTo>
                <a:cubicBezTo>
                  <a:pt x="1740" y="1167"/>
                  <a:pt x="1345" y="871"/>
                  <a:pt x="1285" y="258"/>
                </a:cubicBezTo>
                <a:cubicBezTo>
                  <a:pt x="1266" y="179"/>
                  <a:pt x="1266" y="60"/>
                  <a:pt x="11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2" name="Google Shape;362;p69"/>
          <p:cNvGrpSpPr/>
          <p:nvPr/>
        </p:nvGrpSpPr>
        <p:grpSpPr>
          <a:xfrm flipH="1">
            <a:off x="-86275" y="3366989"/>
            <a:ext cx="2306129" cy="1867185"/>
            <a:chOff x="6837864" y="3271739"/>
            <a:chExt cx="2306129" cy="1867185"/>
          </a:xfrm>
        </p:grpSpPr>
        <p:sp>
          <p:nvSpPr>
            <p:cNvPr id="363" name="Google Shape;363;p69"/>
            <p:cNvSpPr/>
            <p:nvPr/>
          </p:nvSpPr>
          <p:spPr>
            <a:xfrm>
              <a:off x="6984321" y="3354307"/>
              <a:ext cx="2159672" cy="1773662"/>
            </a:xfrm>
            <a:custGeom>
              <a:rect b="b" l="l" r="r" t="t"/>
              <a:pathLst>
                <a:path extrusionOk="0" h="11965" w="14569">
                  <a:moveTo>
                    <a:pt x="14569" y="1"/>
                  </a:moveTo>
                  <a:cubicBezTo>
                    <a:pt x="13877" y="594"/>
                    <a:pt x="13066" y="950"/>
                    <a:pt x="12197" y="1167"/>
                  </a:cubicBezTo>
                  <a:cubicBezTo>
                    <a:pt x="10991" y="1483"/>
                    <a:pt x="9785" y="1701"/>
                    <a:pt x="8599" y="2096"/>
                  </a:cubicBezTo>
                  <a:cubicBezTo>
                    <a:pt x="5436" y="3164"/>
                    <a:pt x="3044" y="5121"/>
                    <a:pt x="1384" y="8006"/>
                  </a:cubicBezTo>
                  <a:cubicBezTo>
                    <a:pt x="692" y="9252"/>
                    <a:pt x="218" y="10556"/>
                    <a:pt x="0" y="11960"/>
                  </a:cubicBezTo>
                  <a:cubicBezTo>
                    <a:pt x="47" y="11957"/>
                    <a:pt x="94" y="11956"/>
                    <a:pt x="140" y="11956"/>
                  </a:cubicBezTo>
                  <a:cubicBezTo>
                    <a:pt x="280" y="11956"/>
                    <a:pt x="417" y="11965"/>
                    <a:pt x="554" y="11965"/>
                  </a:cubicBezTo>
                  <a:cubicBezTo>
                    <a:pt x="737" y="11965"/>
                    <a:pt x="920" y="11950"/>
                    <a:pt x="1107" y="11881"/>
                  </a:cubicBezTo>
                  <a:cubicBezTo>
                    <a:pt x="1325" y="9963"/>
                    <a:pt x="2175" y="8263"/>
                    <a:pt x="3301" y="6702"/>
                  </a:cubicBezTo>
                  <a:cubicBezTo>
                    <a:pt x="4527" y="5041"/>
                    <a:pt x="6207" y="4053"/>
                    <a:pt x="7986" y="3183"/>
                  </a:cubicBezTo>
                  <a:cubicBezTo>
                    <a:pt x="9271" y="2571"/>
                    <a:pt x="10655" y="2353"/>
                    <a:pt x="11979" y="1958"/>
                  </a:cubicBezTo>
                  <a:cubicBezTo>
                    <a:pt x="12888" y="1701"/>
                    <a:pt x="13758" y="1385"/>
                    <a:pt x="14569" y="950"/>
                  </a:cubicBezTo>
                  <a:lnTo>
                    <a:pt x="14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69"/>
            <p:cNvSpPr/>
            <p:nvPr/>
          </p:nvSpPr>
          <p:spPr>
            <a:xfrm>
              <a:off x="7204007" y="3582887"/>
              <a:ext cx="1939984" cy="1553233"/>
            </a:xfrm>
            <a:custGeom>
              <a:rect b="b" l="l" r="r" t="t"/>
              <a:pathLst>
                <a:path extrusionOk="0" h="10478" w="13087">
                  <a:moveTo>
                    <a:pt x="13087" y="1"/>
                  </a:moveTo>
                  <a:cubicBezTo>
                    <a:pt x="11802" y="633"/>
                    <a:pt x="10477" y="1127"/>
                    <a:pt x="9074" y="1444"/>
                  </a:cubicBezTo>
                  <a:cubicBezTo>
                    <a:pt x="7453" y="1819"/>
                    <a:pt x="5951" y="2412"/>
                    <a:pt x="4527" y="3262"/>
                  </a:cubicBezTo>
                  <a:cubicBezTo>
                    <a:pt x="1760" y="4883"/>
                    <a:pt x="376" y="7354"/>
                    <a:pt x="1" y="10477"/>
                  </a:cubicBezTo>
                  <a:cubicBezTo>
                    <a:pt x="100" y="10477"/>
                    <a:pt x="199" y="10477"/>
                    <a:pt x="297" y="10398"/>
                  </a:cubicBezTo>
                  <a:cubicBezTo>
                    <a:pt x="456" y="8362"/>
                    <a:pt x="1226" y="6583"/>
                    <a:pt x="2610" y="5101"/>
                  </a:cubicBezTo>
                  <a:cubicBezTo>
                    <a:pt x="4152" y="3460"/>
                    <a:pt x="6129" y="2472"/>
                    <a:pt x="8263" y="1879"/>
                  </a:cubicBezTo>
                  <a:cubicBezTo>
                    <a:pt x="9904" y="1424"/>
                    <a:pt x="11564" y="1029"/>
                    <a:pt x="13087" y="258"/>
                  </a:cubicBezTo>
                  <a:lnTo>
                    <a:pt x="130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69"/>
            <p:cNvSpPr/>
            <p:nvPr/>
          </p:nvSpPr>
          <p:spPr>
            <a:xfrm>
              <a:off x="6837864" y="5064361"/>
              <a:ext cx="85088" cy="74563"/>
            </a:xfrm>
            <a:custGeom>
              <a:rect b="b" l="l" r="r" t="t"/>
              <a:pathLst>
                <a:path extrusionOk="0" h="503" w="574">
                  <a:moveTo>
                    <a:pt x="259" y="1"/>
                  </a:moveTo>
                  <a:cubicBezTo>
                    <a:pt x="88" y="1"/>
                    <a:pt x="36" y="243"/>
                    <a:pt x="0" y="404"/>
                  </a:cubicBezTo>
                  <a:cubicBezTo>
                    <a:pt x="119" y="503"/>
                    <a:pt x="277" y="444"/>
                    <a:pt x="415" y="503"/>
                  </a:cubicBezTo>
                  <a:cubicBezTo>
                    <a:pt x="395" y="325"/>
                    <a:pt x="573" y="48"/>
                    <a:pt x="316" y="9"/>
                  </a:cubicBezTo>
                  <a:cubicBezTo>
                    <a:pt x="296" y="3"/>
                    <a:pt x="277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69"/>
            <p:cNvSpPr/>
            <p:nvPr/>
          </p:nvSpPr>
          <p:spPr>
            <a:xfrm>
              <a:off x="6884707" y="4709187"/>
              <a:ext cx="119035" cy="157280"/>
            </a:xfrm>
            <a:custGeom>
              <a:rect b="b" l="l" r="r" t="t"/>
              <a:pathLst>
                <a:path extrusionOk="0" h="1061" w="803">
                  <a:moveTo>
                    <a:pt x="646" y="1"/>
                  </a:moveTo>
                  <a:cubicBezTo>
                    <a:pt x="623" y="1"/>
                    <a:pt x="598" y="5"/>
                    <a:pt x="574" y="13"/>
                  </a:cubicBezTo>
                  <a:cubicBezTo>
                    <a:pt x="356" y="72"/>
                    <a:pt x="0" y="804"/>
                    <a:pt x="119" y="1001"/>
                  </a:cubicBezTo>
                  <a:cubicBezTo>
                    <a:pt x="178" y="1041"/>
                    <a:pt x="198" y="1061"/>
                    <a:pt x="277" y="1061"/>
                  </a:cubicBezTo>
                  <a:lnTo>
                    <a:pt x="317" y="1061"/>
                  </a:lnTo>
                  <a:cubicBezTo>
                    <a:pt x="514" y="804"/>
                    <a:pt x="692" y="468"/>
                    <a:pt x="771" y="151"/>
                  </a:cubicBezTo>
                  <a:cubicBezTo>
                    <a:pt x="802" y="57"/>
                    <a:pt x="735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69"/>
            <p:cNvSpPr/>
            <p:nvPr/>
          </p:nvSpPr>
          <p:spPr>
            <a:xfrm>
              <a:off x="7230393" y="4110312"/>
              <a:ext cx="120369" cy="134896"/>
            </a:xfrm>
            <a:custGeom>
              <a:rect b="b" l="l" r="r" t="t"/>
              <a:pathLst>
                <a:path extrusionOk="0" h="910" w="812">
                  <a:moveTo>
                    <a:pt x="732" y="1"/>
                  </a:moveTo>
                  <a:cubicBezTo>
                    <a:pt x="455" y="21"/>
                    <a:pt x="1" y="633"/>
                    <a:pt x="21" y="811"/>
                  </a:cubicBezTo>
                  <a:cubicBezTo>
                    <a:pt x="34" y="879"/>
                    <a:pt x="75" y="909"/>
                    <a:pt x="132" y="909"/>
                  </a:cubicBezTo>
                  <a:cubicBezTo>
                    <a:pt x="158" y="909"/>
                    <a:pt x="187" y="903"/>
                    <a:pt x="218" y="890"/>
                  </a:cubicBezTo>
                  <a:cubicBezTo>
                    <a:pt x="495" y="732"/>
                    <a:pt x="693" y="495"/>
                    <a:pt x="791" y="198"/>
                  </a:cubicBezTo>
                  <a:cubicBezTo>
                    <a:pt x="811" y="100"/>
                    <a:pt x="811" y="1"/>
                    <a:pt x="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69"/>
            <p:cNvSpPr/>
            <p:nvPr/>
          </p:nvSpPr>
          <p:spPr>
            <a:xfrm>
              <a:off x="7494105" y="3863943"/>
              <a:ext cx="135044" cy="108806"/>
            </a:xfrm>
            <a:custGeom>
              <a:rect b="b" l="l" r="r" t="t"/>
              <a:pathLst>
                <a:path extrusionOk="0" h="734" w="911">
                  <a:moveTo>
                    <a:pt x="773" y="1"/>
                  </a:moveTo>
                  <a:cubicBezTo>
                    <a:pt x="518" y="1"/>
                    <a:pt x="347" y="187"/>
                    <a:pt x="159" y="319"/>
                  </a:cubicBezTo>
                  <a:cubicBezTo>
                    <a:pt x="119" y="378"/>
                    <a:pt x="60" y="477"/>
                    <a:pt x="40" y="536"/>
                  </a:cubicBezTo>
                  <a:cubicBezTo>
                    <a:pt x="1" y="694"/>
                    <a:pt x="100" y="734"/>
                    <a:pt x="238" y="734"/>
                  </a:cubicBezTo>
                  <a:cubicBezTo>
                    <a:pt x="515" y="635"/>
                    <a:pt x="712" y="398"/>
                    <a:pt x="851" y="141"/>
                  </a:cubicBezTo>
                  <a:cubicBezTo>
                    <a:pt x="910" y="101"/>
                    <a:pt x="851" y="2"/>
                    <a:pt x="811" y="2"/>
                  </a:cubicBezTo>
                  <a:cubicBezTo>
                    <a:pt x="798" y="1"/>
                    <a:pt x="786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69"/>
            <p:cNvSpPr/>
            <p:nvPr/>
          </p:nvSpPr>
          <p:spPr>
            <a:xfrm>
              <a:off x="8615363" y="3395368"/>
              <a:ext cx="147645" cy="77380"/>
            </a:xfrm>
            <a:custGeom>
              <a:rect b="b" l="l" r="r" t="t"/>
              <a:pathLst>
                <a:path extrusionOk="0" h="522" w="996">
                  <a:moveTo>
                    <a:pt x="699" y="1"/>
                  </a:moveTo>
                  <a:cubicBezTo>
                    <a:pt x="462" y="80"/>
                    <a:pt x="146" y="80"/>
                    <a:pt x="47" y="376"/>
                  </a:cubicBezTo>
                  <a:cubicBezTo>
                    <a:pt x="0" y="486"/>
                    <a:pt x="115" y="521"/>
                    <a:pt x="213" y="521"/>
                  </a:cubicBezTo>
                  <a:cubicBezTo>
                    <a:pt x="239" y="521"/>
                    <a:pt x="264" y="519"/>
                    <a:pt x="284" y="515"/>
                  </a:cubicBezTo>
                  <a:cubicBezTo>
                    <a:pt x="541" y="436"/>
                    <a:pt x="877" y="436"/>
                    <a:pt x="956" y="119"/>
                  </a:cubicBezTo>
                  <a:cubicBezTo>
                    <a:pt x="996" y="1"/>
                    <a:pt x="838" y="1"/>
                    <a:pt x="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69"/>
            <p:cNvSpPr/>
            <p:nvPr/>
          </p:nvSpPr>
          <p:spPr>
            <a:xfrm>
              <a:off x="8320522" y="3487571"/>
              <a:ext cx="149572" cy="66262"/>
            </a:xfrm>
            <a:custGeom>
              <a:rect b="b" l="l" r="r" t="t"/>
              <a:pathLst>
                <a:path extrusionOk="0" h="447" w="1009">
                  <a:moveTo>
                    <a:pt x="748" y="0"/>
                  </a:moveTo>
                  <a:cubicBezTo>
                    <a:pt x="603" y="0"/>
                    <a:pt x="468" y="92"/>
                    <a:pt x="325" y="92"/>
                  </a:cubicBezTo>
                  <a:cubicBezTo>
                    <a:pt x="316" y="92"/>
                    <a:pt x="306" y="91"/>
                    <a:pt x="297" y="90"/>
                  </a:cubicBezTo>
                  <a:lnTo>
                    <a:pt x="257" y="90"/>
                  </a:lnTo>
                  <a:cubicBezTo>
                    <a:pt x="158" y="150"/>
                    <a:pt x="0" y="169"/>
                    <a:pt x="20" y="288"/>
                  </a:cubicBezTo>
                  <a:cubicBezTo>
                    <a:pt x="20" y="446"/>
                    <a:pt x="178" y="446"/>
                    <a:pt x="356" y="446"/>
                  </a:cubicBezTo>
                  <a:cubicBezTo>
                    <a:pt x="514" y="347"/>
                    <a:pt x="791" y="446"/>
                    <a:pt x="988" y="209"/>
                  </a:cubicBezTo>
                  <a:cubicBezTo>
                    <a:pt x="1008" y="169"/>
                    <a:pt x="988" y="110"/>
                    <a:pt x="949" y="70"/>
                  </a:cubicBezTo>
                  <a:cubicBezTo>
                    <a:pt x="879" y="18"/>
                    <a:pt x="813" y="0"/>
                    <a:pt x="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69"/>
            <p:cNvSpPr/>
            <p:nvPr/>
          </p:nvSpPr>
          <p:spPr>
            <a:xfrm>
              <a:off x="7031164" y="4423239"/>
              <a:ext cx="111475" cy="117997"/>
            </a:xfrm>
            <a:custGeom>
              <a:rect b="b" l="l" r="r" t="t"/>
              <a:pathLst>
                <a:path extrusionOk="0" h="796" w="752">
                  <a:moveTo>
                    <a:pt x="562" y="1"/>
                  </a:moveTo>
                  <a:cubicBezTo>
                    <a:pt x="529" y="1"/>
                    <a:pt x="497" y="10"/>
                    <a:pt x="475" y="25"/>
                  </a:cubicBezTo>
                  <a:cubicBezTo>
                    <a:pt x="218" y="163"/>
                    <a:pt x="99" y="400"/>
                    <a:pt x="20" y="657"/>
                  </a:cubicBezTo>
                  <a:cubicBezTo>
                    <a:pt x="1" y="716"/>
                    <a:pt x="60" y="776"/>
                    <a:pt x="159" y="795"/>
                  </a:cubicBezTo>
                  <a:cubicBezTo>
                    <a:pt x="356" y="776"/>
                    <a:pt x="455" y="598"/>
                    <a:pt x="534" y="499"/>
                  </a:cubicBezTo>
                  <a:cubicBezTo>
                    <a:pt x="633" y="380"/>
                    <a:pt x="752" y="262"/>
                    <a:pt x="692" y="104"/>
                  </a:cubicBezTo>
                  <a:cubicBezTo>
                    <a:pt x="680" y="28"/>
                    <a:pt x="620" y="1"/>
                    <a:pt x="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69"/>
            <p:cNvSpPr/>
            <p:nvPr/>
          </p:nvSpPr>
          <p:spPr>
            <a:xfrm>
              <a:off x="7757817" y="3690655"/>
              <a:ext cx="125705" cy="85830"/>
            </a:xfrm>
            <a:custGeom>
              <a:rect b="b" l="l" r="r" t="t"/>
              <a:pathLst>
                <a:path extrusionOk="0" h="579" w="848">
                  <a:moveTo>
                    <a:pt x="695" y="0"/>
                  </a:moveTo>
                  <a:cubicBezTo>
                    <a:pt x="681" y="0"/>
                    <a:pt x="666" y="2"/>
                    <a:pt x="653" y="5"/>
                  </a:cubicBezTo>
                  <a:cubicBezTo>
                    <a:pt x="416" y="104"/>
                    <a:pt x="100" y="104"/>
                    <a:pt x="21" y="460"/>
                  </a:cubicBezTo>
                  <a:cubicBezTo>
                    <a:pt x="1" y="539"/>
                    <a:pt x="119" y="578"/>
                    <a:pt x="218" y="578"/>
                  </a:cubicBezTo>
                  <a:cubicBezTo>
                    <a:pt x="495" y="499"/>
                    <a:pt x="712" y="381"/>
                    <a:pt x="831" y="124"/>
                  </a:cubicBezTo>
                  <a:cubicBezTo>
                    <a:pt x="847" y="41"/>
                    <a:pt x="768" y="0"/>
                    <a:pt x="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69"/>
            <p:cNvSpPr/>
            <p:nvPr/>
          </p:nvSpPr>
          <p:spPr>
            <a:xfrm>
              <a:off x="8921175" y="3271739"/>
              <a:ext cx="117256" cy="86719"/>
            </a:xfrm>
            <a:custGeom>
              <a:rect b="b" l="l" r="r" t="t"/>
              <a:pathLst>
                <a:path extrusionOk="0" h="585" w="791">
                  <a:moveTo>
                    <a:pt x="653" y="1"/>
                  </a:moveTo>
                  <a:cubicBezTo>
                    <a:pt x="509" y="1"/>
                    <a:pt x="387" y="104"/>
                    <a:pt x="277" y="182"/>
                  </a:cubicBezTo>
                  <a:cubicBezTo>
                    <a:pt x="158" y="242"/>
                    <a:pt x="0" y="321"/>
                    <a:pt x="60" y="518"/>
                  </a:cubicBezTo>
                  <a:cubicBezTo>
                    <a:pt x="60" y="538"/>
                    <a:pt x="99" y="578"/>
                    <a:pt x="158" y="578"/>
                  </a:cubicBezTo>
                  <a:cubicBezTo>
                    <a:pt x="169" y="582"/>
                    <a:pt x="181" y="584"/>
                    <a:pt x="195" y="584"/>
                  </a:cubicBezTo>
                  <a:cubicBezTo>
                    <a:pt x="366" y="584"/>
                    <a:pt x="773" y="269"/>
                    <a:pt x="791" y="123"/>
                  </a:cubicBezTo>
                  <a:cubicBezTo>
                    <a:pt x="791" y="84"/>
                    <a:pt x="771" y="24"/>
                    <a:pt x="771" y="24"/>
                  </a:cubicBezTo>
                  <a:cubicBezTo>
                    <a:pt x="730" y="8"/>
                    <a:pt x="691" y="1"/>
                    <a:pt x="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69"/>
            <p:cNvSpPr/>
            <p:nvPr/>
          </p:nvSpPr>
          <p:spPr>
            <a:xfrm>
              <a:off x="8039170" y="3564951"/>
              <a:ext cx="130004" cy="70858"/>
            </a:xfrm>
            <a:custGeom>
              <a:rect b="b" l="l" r="r" t="t"/>
              <a:pathLst>
                <a:path extrusionOk="0" h="478" w="877">
                  <a:moveTo>
                    <a:pt x="733" y="0"/>
                  </a:moveTo>
                  <a:cubicBezTo>
                    <a:pt x="692" y="0"/>
                    <a:pt x="648" y="9"/>
                    <a:pt x="613" y="23"/>
                  </a:cubicBezTo>
                  <a:cubicBezTo>
                    <a:pt x="396" y="62"/>
                    <a:pt x="119" y="62"/>
                    <a:pt x="40" y="339"/>
                  </a:cubicBezTo>
                  <a:cubicBezTo>
                    <a:pt x="0" y="478"/>
                    <a:pt x="218" y="438"/>
                    <a:pt x="336" y="458"/>
                  </a:cubicBezTo>
                  <a:cubicBezTo>
                    <a:pt x="514" y="418"/>
                    <a:pt x="791" y="418"/>
                    <a:pt x="850" y="122"/>
                  </a:cubicBezTo>
                  <a:cubicBezTo>
                    <a:pt x="876" y="32"/>
                    <a:pt x="810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5" name="Google Shape;375;p69"/>
          <p:cNvGrpSpPr/>
          <p:nvPr/>
        </p:nvGrpSpPr>
        <p:grpSpPr>
          <a:xfrm flipH="1">
            <a:off x="386447" y="386098"/>
            <a:ext cx="653574" cy="1005639"/>
            <a:chOff x="8267610" y="347998"/>
            <a:chExt cx="653574" cy="1005639"/>
          </a:xfrm>
        </p:grpSpPr>
        <p:sp>
          <p:nvSpPr>
            <p:cNvPr id="376" name="Google Shape;376;p69"/>
            <p:cNvSpPr/>
            <p:nvPr/>
          </p:nvSpPr>
          <p:spPr>
            <a:xfrm>
              <a:off x="8267610" y="347998"/>
              <a:ext cx="76194" cy="73822"/>
            </a:xfrm>
            <a:custGeom>
              <a:rect b="b" l="l" r="r" t="t"/>
              <a:pathLst>
                <a:path extrusionOk="0" h="498" w="514">
                  <a:moveTo>
                    <a:pt x="303" y="1"/>
                  </a:moveTo>
                  <a:cubicBezTo>
                    <a:pt x="288" y="1"/>
                    <a:pt x="273" y="2"/>
                    <a:pt x="257" y="4"/>
                  </a:cubicBezTo>
                  <a:cubicBezTo>
                    <a:pt x="59" y="4"/>
                    <a:pt x="0" y="103"/>
                    <a:pt x="0" y="280"/>
                  </a:cubicBezTo>
                  <a:cubicBezTo>
                    <a:pt x="0" y="439"/>
                    <a:pt x="99" y="498"/>
                    <a:pt x="237" y="498"/>
                  </a:cubicBezTo>
                  <a:cubicBezTo>
                    <a:pt x="415" y="498"/>
                    <a:pt x="514" y="399"/>
                    <a:pt x="514" y="221"/>
                  </a:cubicBezTo>
                  <a:cubicBezTo>
                    <a:pt x="496" y="79"/>
                    <a:pt x="430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69"/>
            <p:cNvSpPr/>
            <p:nvPr/>
          </p:nvSpPr>
          <p:spPr>
            <a:xfrm>
              <a:off x="8478550" y="846665"/>
              <a:ext cx="363478" cy="506972"/>
            </a:xfrm>
            <a:custGeom>
              <a:rect b="b" l="l" r="r" t="t"/>
              <a:pathLst>
                <a:path extrusionOk="0" h="3420" w="2452">
                  <a:moveTo>
                    <a:pt x="1285" y="0"/>
                  </a:moveTo>
                  <a:cubicBezTo>
                    <a:pt x="1206" y="59"/>
                    <a:pt x="1166" y="59"/>
                    <a:pt x="1107" y="79"/>
                  </a:cubicBezTo>
                  <a:cubicBezTo>
                    <a:pt x="1087" y="138"/>
                    <a:pt x="1068" y="158"/>
                    <a:pt x="1068" y="198"/>
                  </a:cubicBezTo>
                  <a:cubicBezTo>
                    <a:pt x="969" y="830"/>
                    <a:pt x="712" y="1364"/>
                    <a:pt x="79" y="1621"/>
                  </a:cubicBezTo>
                  <a:cubicBezTo>
                    <a:pt x="20" y="1641"/>
                    <a:pt x="0" y="1680"/>
                    <a:pt x="0" y="1759"/>
                  </a:cubicBezTo>
                  <a:cubicBezTo>
                    <a:pt x="20" y="1838"/>
                    <a:pt x="99" y="1858"/>
                    <a:pt x="178" y="1858"/>
                  </a:cubicBezTo>
                  <a:cubicBezTo>
                    <a:pt x="475" y="1858"/>
                    <a:pt x="692" y="1977"/>
                    <a:pt x="791" y="2273"/>
                  </a:cubicBezTo>
                  <a:cubicBezTo>
                    <a:pt x="890" y="2550"/>
                    <a:pt x="969" y="2847"/>
                    <a:pt x="969" y="3143"/>
                  </a:cubicBezTo>
                  <a:cubicBezTo>
                    <a:pt x="969" y="3242"/>
                    <a:pt x="909" y="3420"/>
                    <a:pt x="1087" y="3420"/>
                  </a:cubicBezTo>
                  <a:cubicBezTo>
                    <a:pt x="1265" y="3420"/>
                    <a:pt x="1206" y="3242"/>
                    <a:pt x="1226" y="3143"/>
                  </a:cubicBezTo>
                  <a:cubicBezTo>
                    <a:pt x="1364" y="2570"/>
                    <a:pt x="1483" y="2016"/>
                    <a:pt x="2175" y="1838"/>
                  </a:cubicBezTo>
                  <a:cubicBezTo>
                    <a:pt x="2372" y="1779"/>
                    <a:pt x="2451" y="1661"/>
                    <a:pt x="2214" y="1542"/>
                  </a:cubicBezTo>
                  <a:cubicBezTo>
                    <a:pt x="1601" y="1245"/>
                    <a:pt x="1364" y="692"/>
                    <a:pt x="1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69"/>
            <p:cNvSpPr/>
            <p:nvPr/>
          </p:nvSpPr>
          <p:spPr>
            <a:xfrm>
              <a:off x="8833131" y="579988"/>
              <a:ext cx="88053" cy="76342"/>
            </a:xfrm>
            <a:custGeom>
              <a:rect b="b" l="l" r="r" t="t"/>
              <a:pathLst>
                <a:path extrusionOk="0" h="515" w="594">
                  <a:moveTo>
                    <a:pt x="336" y="0"/>
                  </a:moveTo>
                  <a:cubicBezTo>
                    <a:pt x="158" y="0"/>
                    <a:pt x="59" y="99"/>
                    <a:pt x="40" y="257"/>
                  </a:cubicBezTo>
                  <a:cubicBezTo>
                    <a:pt x="0" y="415"/>
                    <a:pt x="99" y="514"/>
                    <a:pt x="257" y="514"/>
                  </a:cubicBezTo>
                  <a:cubicBezTo>
                    <a:pt x="455" y="514"/>
                    <a:pt x="553" y="415"/>
                    <a:pt x="593" y="257"/>
                  </a:cubicBezTo>
                  <a:cubicBezTo>
                    <a:pt x="573" y="79"/>
                    <a:pt x="494" y="0"/>
                    <a:pt x="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3_1">
    <p:bg>
      <p:bgPr>
        <a:solidFill>
          <a:schemeClr val="dk2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70"/>
          <p:cNvGrpSpPr/>
          <p:nvPr/>
        </p:nvGrpSpPr>
        <p:grpSpPr>
          <a:xfrm>
            <a:off x="0" y="-44848"/>
            <a:ext cx="9143992" cy="5183772"/>
            <a:chOff x="0" y="-44848"/>
            <a:chExt cx="9143992" cy="5183772"/>
          </a:xfrm>
        </p:grpSpPr>
        <p:sp>
          <p:nvSpPr>
            <p:cNvPr id="381" name="Google Shape;381;p70"/>
            <p:cNvSpPr/>
            <p:nvPr/>
          </p:nvSpPr>
          <p:spPr>
            <a:xfrm rot="-5400000">
              <a:off x="1628135" y="-1672983"/>
              <a:ext cx="5183772" cy="8440043"/>
            </a:xfrm>
            <a:custGeom>
              <a:rect b="b" l="l" r="r" t="t"/>
              <a:pathLst>
                <a:path extrusionOk="0" h="69679" w="42796">
                  <a:moveTo>
                    <a:pt x="38704" y="19419"/>
                  </a:moveTo>
                  <a:cubicBezTo>
                    <a:pt x="38722" y="19419"/>
                    <a:pt x="38742" y="19423"/>
                    <a:pt x="38764" y="19431"/>
                  </a:cubicBezTo>
                  <a:cubicBezTo>
                    <a:pt x="38941" y="19471"/>
                    <a:pt x="38922" y="19649"/>
                    <a:pt x="38902" y="19767"/>
                  </a:cubicBezTo>
                  <a:cubicBezTo>
                    <a:pt x="38843" y="20222"/>
                    <a:pt x="38764" y="20637"/>
                    <a:pt x="38843" y="21151"/>
                  </a:cubicBezTo>
                  <a:cubicBezTo>
                    <a:pt x="39198" y="20933"/>
                    <a:pt x="39495" y="20736"/>
                    <a:pt x="39811" y="20538"/>
                  </a:cubicBezTo>
                  <a:cubicBezTo>
                    <a:pt x="40009" y="20400"/>
                    <a:pt x="40226" y="20261"/>
                    <a:pt x="40483" y="20202"/>
                  </a:cubicBezTo>
                  <a:cubicBezTo>
                    <a:pt x="40553" y="20167"/>
                    <a:pt x="40630" y="20125"/>
                    <a:pt x="40702" y="20125"/>
                  </a:cubicBezTo>
                  <a:cubicBezTo>
                    <a:pt x="40751" y="20125"/>
                    <a:pt x="40799" y="20145"/>
                    <a:pt x="40839" y="20202"/>
                  </a:cubicBezTo>
                  <a:cubicBezTo>
                    <a:pt x="40938" y="20340"/>
                    <a:pt x="40800" y="20439"/>
                    <a:pt x="40701" y="20538"/>
                  </a:cubicBezTo>
                  <a:cubicBezTo>
                    <a:pt x="40226" y="21013"/>
                    <a:pt x="39811" y="21526"/>
                    <a:pt x="39357" y="22021"/>
                  </a:cubicBezTo>
                  <a:cubicBezTo>
                    <a:pt x="39218" y="22218"/>
                    <a:pt x="39218" y="22337"/>
                    <a:pt x="39317" y="22535"/>
                  </a:cubicBezTo>
                  <a:lnTo>
                    <a:pt x="40048" y="23958"/>
                  </a:lnTo>
                  <a:cubicBezTo>
                    <a:pt x="40127" y="24096"/>
                    <a:pt x="40226" y="24254"/>
                    <a:pt x="40088" y="24393"/>
                  </a:cubicBezTo>
                  <a:cubicBezTo>
                    <a:pt x="40046" y="24429"/>
                    <a:pt x="40004" y="24443"/>
                    <a:pt x="39962" y="24443"/>
                  </a:cubicBezTo>
                  <a:cubicBezTo>
                    <a:pt x="39867" y="24443"/>
                    <a:pt x="39775" y="24369"/>
                    <a:pt x="39693" y="24314"/>
                  </a:cubicBezTo>
                  <a:cubicBezTo>
                    <a:pt x="39297" y="24116"/>
                    <a:pt x="39001" y="23819"/>
                    <a:pt x="38704" y="23503"/>
                  </a:cubicBezTo>
                  <a:cubicBezTo>
                    <a:pt x="38609" y="23408"/>
                    <a:pt x="38537" y="23367"/>
                    <a:pt x="38481" y="23367"/>
                  </a:cubicBezTo>
                  <a:cubicBezTo>
                    <a:pt x="38397" y="23367"/>
                    <a:pt x="38352" y="23460"/>
                    <a:pt x="38329" y="23602"/>
                  </a:cubicBezTo>
                  <a:cubicBezTo>
                    <a:pt x="38230" y="24076"/>
                    <a:pt x="38131" y="24571"/>
                    <a:pt x="38032" y="25045"/>
                  </a:cubicBezTo>
                  <a:cubicBezTo>
                    <a:pt x="38013" y="25158"/>
                    <a:pt x="37977" y="25343"/>
                    <a:pt x="37802" y="25343"/>
                  </a:cubicBezTo>
                  <a:cubicBezTo>
                    <a:pt x="37793" y="25343"/>
                    <a:pt x="37784" y="25342"/>
                    <a:pt x="37775" y="25341"/>
                  </a:cubicBezTo>
                  <a:cubicBezTo>
                    <a:pt x="37578" y="25302"/>
                    <a:pt x="37578" y="25144"/>
                    <a:pt x="37578" y="24986"/>
                  </a:cubicBezTo>
                  <a:cubicBezTo>
                    <a:pt x="37558" y="24491"/>
                    <a:pt x="37617" y="23978"/>
                    <a:pt x="37538" y="23483"/>
                  </a:cubicBezTo>
                  <a:cubicBezTo>
                    <a:pt x="37502" y="23293"/>
                    <a:pt x="37445" y="23217"/>
                    <a:pt x="37358" y="23217"/>
                  </a:cubicBezTo>
                  <a:cubicBezTo>
                    <a:pt x="37300" y="23217"/>
                    <a:pt x="37229" y="23250"/>
                    <a:pt x="37143" y="23305"/>
                  </a:cubicBezTo>
                  <a:lnTo>
                    <a:pt x="36332" y="23760"/>
                  </a:lnTo>
                  <a:cubicBezTo>
                    <a:pt x="36272" y="23784"/>
                    <a:pt x="36198" y="23823"/>
                    <a:pt x="36126" y="23823"/>
                  </a:cubicBezTo>
                  <a:cubicBezTo>
                    <a:pt x="36080" y="23823"/>
                    <a:pt x="36035" y="23807"/>
                    <a:pt x="35996" y="23760"/>
                  </a:cubicBezTo>
                  <a:cubicBezTo>
                    <a:pt x="35937" y="23661"/>
                    <a:pt x="35996" y="23523"/>
                    <a:pt x="36075" y="23424"/>
                  </a:cubicBezTo>
                  <a:cubicBezTo>
                    <a:pt x="36293" y="23167"/>
                    <a:pt x="36490" y="22910"/>
                    <a:pt x="36747" y="22673"/>
                  </a:cubicBezTo>
                  <a:cubicBezTo>
                    <a:pt x="36945" y="22495"/>
                    <a:pt x="36965" y="22337"/>
                    <a:pt x="36846" y="22100"/>
                  </a:cubicBezTo>
                  <a:cubicBezTo>
                    <a:pt x="36569" y="21625"/>
                    <a:pt x="36332" y="21111"/>
                    <a:pt x="36055" y="20617"/>
                  </a:cubicBezTo>
                  <a:cubicBezTo>
                    <a:pt x="35976" y="20499"/>
                    <a:pt x="35897" y="20340"/>
                    <a:pt x="36036" y="20242"/>
                  </a:cubicBezTo>
                  <a:cubicBezTo>
                    <a:pt x="36074" y="20210"/>
                    <a:pt x="36115" y="20196"/>
                    <a:pt x="36155" y="20196"/>
                  </a:cubicBezTo>
                  <a:cubicBezTo>
                    <a:pt x="36240" y="20196"/>
                    <a:pt x="36325" y="20254"/>
                    <a:pt x="36392" y="20321"/>
                  </a:cubicBezTo>
                  <a:cubicBezTo>
                    <a:pt x="36747" y="20617"/>
                    <a:pt x="37083" y="20894"/>
                    <a:pt x="37419" y="21190"/>
                  </a:cubicBezTo>
                  <a:cubicBezTo>
                    <a:pt x="37488" y="21259"/>
                    <a:pt x="37545" y="21294"/>
                    <a:pt x="37597" y="21294"/>
                  </a:cubicBezTo>
                  <a:cubicBezTo>
                    <a:pt x="37663" y="21294"/>
                    <a:pt x="37719" y="21234"/>
                    <a:pt x="37775" y="21111"/>
                  </a:cubicBezTo>
                  <a:cubicBezTo>
                    <a:pt x="38012" y="20617"/>
                    <a:pt x="38250" y="20143"/>
                    <a:pt x="38507" y="19668"/>
                  </a:cubicBezTo>
                  <a:cubicBezTo>
                    <a:pt x="38541" y="19566"/>
                    <a:pt x="38590" y="19419"/>
                    <a:pt x="38704" y="19419"/>
                  </a:cubicBezTo>
                  <a:close/>
                  <a:moveTo>
                    <a:pt x="33960" y="26152"/>
                  </a:moveTo>
                  <a:cubicBezTo>
                    <a:pt x="33921" y="26152"/>
                    <a:pt x="33921" y="26172"/>
                    <a:pt x="33921" y="26172"/>
                  </a:cubicBezTo>
                  <a:cubicBezTo>
                    <a:pt x="33921" y="26152"/>
                    <a:pt x="33921" y="26152"/>
                    <a:pt x="33960" y="26152"/>
                  </a:cubicBezTo>
                  <a:close/>
                  <a:moveTo>
                    <a:pt x="33921" y="26172"/>
                  </a:moveTo>
                  <a:lnTo>
                    <a:pt x="33921" y="26172"/>
                  </a:lnTo>
                  <a:cubicBezTo>
                    <a:pt x="33486" y="26745"/>
                    <a:pt x="32893" y="27120"/>
                    <a:pt x="32339" y="27555"/>
                  </a:cubicBezTo>
                  <a:cubicBezTo>
                    <a:pt x="31391" y="28346"/>
                    <a:pt x="30442" y="29156"/>
                    <a:pt x="29513" y="30006"/>
                  </a:cubicBezTo>
                  <a:cubicBezTo>
                    <a:pt x="28682" y="30738"/>
                    <a:pt x="27852" y="31489"/>
                    <a:pt x="27042" y="32220"/>
                  </a:cubicBezTo>
                  <a:cubicBezTo>
                    <a:pt x="26113" y="33070"/>
                    <a:pt x="25184" y="33900"/>
                    <a:pt x="24294" y="34790"/>
                  </a:cubicBezTo>
                  <a:cubicBezTo>
                    <a:pt x="22950" y="36114"/>
                    <a:pt x="21645" y="37419"/>
                    <a:pt x="20341" y="38743"/>
                  </a:cubicBezTo>
                  <a:cubicBezTo>
                    <a:pt x="19135" y="39989"/>
                    <a:pt x="17909" y="41214"/>
                    <a:pt x="16763" y="42479"/>
                  </a:cubicBezTo>
                  <a:cubicBezTo>
                    <a:pt x="14786" y="44614"/>
                    <a:pt x="12908" y="46808"/>
                    <a:pt x="11050" y="49022"/>
                  </a:cubicBezTo>
                  <a:cubicBezTo>
                    <a:pt x="10003" y="50267"/>
                    <a:pt x="8995" y="51532"/>
                    <a:pt x="8026" y="52817"/>
                  </a:cubicBezTo>
                  <a:cubicBezTo>
                    <a:pt x="6247" y="55150"/>
                    <a:pt x="4527" y="57561"/>
                    <a:pt x="2827" y="59973"/>
                  </a:cubicBezTo>
                  <a:cubicBezTo>
                    <a:pt x="1997" y="61139"/>
                    <a:pt x="1286" y="62365"/>
                    <a:pt x="515" y="63551"/>
                  </a:cubicBezTo>
                  <a:cubicBezTo>
                    <a:pt x="463" y="63619"/>
                    <a:pt x="412" y="63717"/>
                    <a:pt x="323" y="63717"/>
                  </a:cubicBezTo>
                  <a:cubicBezTo>
                    <a:pt x="309" y="63717"/>
                    <a:pt x="294" y="63714"/>
                    <a:pt x="277" y="63709"/>
                  </a:cubicBezTo>
                  <a:cubicBezTo>
                    <a:pt x="159" y="63650"/>
                    <a:pt x="198" y="63531"/>
                    <a:pt x="198" y="63432"/>
                  </a:cubicBezTo>
                  <a:lnTo>
                    <a:pt x="198" y="60645"/>
                  </a:lnTo>
                  <a:cubicBezTo>
                    <a:pt x="198" y="58688"/>
                    <a:pt x="218" y="56711"/>
                    <a:pt x="198" y="54735"/>
                  </a:cubicBezTo>
                  <a:cubicBezTo>
                    <a:pt x="198" y="54161"/>
                    <a:pt x="356" y="53766"/>
                    <a:pt x="910" y="53450"/>
                  </a:cubicBezTo>
                  <a:cubicBezTo>
                    <a:pt x="1839" y="52936"/>
                    <a:pt x="2590" y="52185"/>
                    <a:pt x="3420" y="51552"/>
                  </a:cubicBezTo>
                  <a:cubicBezTo>
                    <a:pt x="4132" y="50979"/>
                    <a:pt x="4804" y="50346"/>
                    <a:pt x="5496" y="49753"/>
                  </a:cubicBezTo>
                  <a:cubicBezTo>
                    <a:pt x="6287" y="49081"/>
                    <a:pt x="7038" y="48390"/>
                    <a:pt x="7809" y="47698"/>
                  </a:cubicBezTo>
                  <a:cubicBezTo>
                    <a:pt x="9291" y="46354"/>
                    <a:pt x="10754" y="45029"/>
                    <a:pt x="12236" y="43725"/>
                  </a:cubicBezTo>
                  <a:cubicBezTo>
                    <a:pt x="13838" y="42262"/>
                    <a:pt x="15439" y="40799"/>
                    <a:pt x="17099" y="39396"/>
                  </a:cubicBezTo>
                  <a:cubicBezTo>
                    <a:pt x="18878" y="37874"/>
                    <a:pt x="20677" y="36391"/>
                    <a:pt x="22495" y="34909"/>
                  </a:cubicBezTo>
                  <a:cubicBezTo>
                    <a:pt x="24077" y="33624"/>
                    <a:pt x="25638" y="32319"/>
                    <a:pt x="27279" y="31054"/>
                  </a:cubicBezTo>
                  <a:cubicBezTo>
                    <a:pt x="28643" y="30006"/>
                    <a:pt x="30066" y="29018"/>
                    <a:pt x="31410" y="27931"/>
                  </a:cubicBezTo>
                  <a:cubicBezTo>
                    <a:pt x="32102" y="27377"/>
                    <a:pt x="32873" y="26943"/>
                    <a:pt x="33525" y="26350"/>
                  </a:cubicBezTo>
                  <a:cubicBezTo>
                    <a:pt x="33624" y="26251"/>
                    <a:pt x="33782" y="26191"/>
                    <a:pt x="33921" y="26172"/>
                  </a:cubicBezTo>
                  <a:close/>
                  <a:moveTo>
                    <a:pt x="8698" y="0"/>
                  </a:moveTo>
                  <a:cubicBezTo>
                    <a:pt x="7769" y="1226"/>
                    <a:pt x="6899" y="2452"/>
                    <a:pt x="6109" y="3756"/>
                  </a:cubicBezTo>
                  <a:cubicBezTo>
                    <a:pt x="5298" y="5120"/>
                    <a:pt x="4567" y="6563"/>
                    <a:pt x="4053" y="8085"/>
                  </a:cubicBezTo>
                  <a:cubicBezTo>
                    <a:pt x="3756" y="8994"/>
                    <a:pt x="3460" y="9923"/>
                    <a:pt x="3341" y="10872"/>
                  </a:cubicBezTo>
                  <a:cubicBezTo>
                    <a:pt x="3084" y="12948"/>
                    <a:pt x="3341" y="14924"/>
                    <a:pt x="4468" y="16782"/>
                  </a:cubicBezTo>
                  <a:cubicBezTo>
                    <a:pt x="5437" y="18344"/>
                    <a:pt x="6840" y="19332"/>
                    <a:pt x="8461" y="20044"/>
                  </a:cubicBezTo>
                  <a:cubicBezTo>
                    <a:pt x="9943" y="20716"/>
                    <a:pt x="11564" y="21013"/>
                    <a:pt x="13205" y="21210"/>
                  </a:cubicBezTo>
                  <a:cubicBezTo>
                    <a:pt x="14207" y="21331"/>
                    <a:pt x="15203" y="21354"/>
                    <a:pt x="16197" y="21354"/>
                  </a:cubicBezTo>
                  <a:cubicBezTo>
                    <a:pt x="16803" y="21354"/>
                    <a:pt x="17409" y="21346"/>
                    <a:pt x="18014" y="21346"/>
                  </a:cubicBezTo>
                  <a:cubicBezTo>
                    <a:pt x="18197" y="21346"/>
                    <a:pt x="18379" y="21347"/>
                    <a:pt x="18562" y="21349"/>
                  </a:cubicBezTo>
                  <a:cubicBezTo>
                    <a:pt x="19056" y="21349"/>
                    <a:pt x="19511" y="21250"/>
                    <a:pt x="20005" y="21210"/>
                  </a:cubicBezTo>
                  <a:cubicBezTo>
                    <a:pt x="20097" y="21204"/>
                    <a:pt x="20189" y="21201"/>
                    <a:pt x="20284" y="21201"/>
                  </a:cubicBezTo>
                  <a:cubicBezTo>
                    <a:pt x="20473" y="21201"/>
                    <a:pt x="20670" y="21210"/>
                    <a:pt x="20894" y="21210"/>
                  </a:cubicBezTo>
                  <a:cubicBezTo>
                    <a:pt x="13205" y="28208"/>
                    <a:pt x="6109" y="35640"/>
                    <a:pt x="277" y="44179"/>
                  </a:cubicBezTo>
                  <a:cubicBezTo>
                    <a:pt x="119" y="44061"/>
                    <a:pt x="179" y="43922"/>
                    <a:pt x="179" y="43764"/>
                  </a:cubicBezTo>
                  <a:lnTo>
                    <a:pt x="179" y="40"/>
                  </a:lnTo>
                  <a:cubicBezTo>
                    <a:pt x="20" y="198"/>
                    <a:pt x="100" y="435"/>
                    <a:pt x="100" y="633"/>
                  </a:cubicBezTo>
                  <a:cubicBezTo>
                    <a:pt x="159" y="15616"/>
                    <a:pt x="1" y="30639"/>
                    <a:pt x="179" y="45662"/>
                  </a:cubicBezTo>
                  <a:cubicBezTo>
                    <a:pt x="218" y="48706"/>
                    <a:pt x="198" y="51750"/>
                    <a:pt x="119" y="54794"/>
                  </a:cubicBezTo>
                  <a:cubicBezTo>
                    <a:pt x="1" y="59498"/>
                    <a:pt x="198" y="64243"/>
                    <a:pt x="198" y="68967"/>
                  </a:cubicBezTo>
                  <a:lnTo>
                    <a:pt x="198" y="69678"/>
                  </a:lnTo>
                  <a:cubicBezTo>
                    <a:pt x="455" y="69580"/>
                    <a:pt x="554" y="69362"/>
                    <a:pt x="673" y="69164"/>
                  </a:cubicBezTo>
                  <a:cubicBezTo>
                    <a:pt x="1187" y="68334"/>
                    <a:pt x="1701" y="67464"/>
                    <a:pt x="2254" y="66654"/>
                  </a:cubicBezTo>
                  <a:cubicBezTo>
                    <a:pt x="3440" y="64895"/>
                    <a:pt x="4626" y="63136"/>
                    <a:pt x="5832" y="61416"/>
                  </a:cubicBezTo>
                  <a:cubicBezTo>
                    <a:pt x="6880" y="59894"/>
                    <a:pt x="8006" y="58471"/>
                    <a:pt x="9113" y="57008"/>
                  </a:cubicBezTo>
                  <a:cubicBezTo>
                    <a:pt x="9805" y="56138"/>
                    <a:pt x="10536" y="55288"/>
                    <a:pt x="11189" y="54418"/>
                  </a:cubicBezTo>
                  <a:cubicBezTo>
                    <a:pt x="11960" y="53430"/>
                    <a:pt x="12810" y="52501"/>
                    <a:pt x="13561" y="51552"/>
                  </a:cubicBezTo>
                  <a:cubicBezTo>
                    <a:pt x="14332" y="50584"/>
                    <a:pt x="15280" y="49734"/>
                    <a:pt x="16032" y="48785"/>
                  </a:cubicBezTo>
                  <a:cubicBezTo>
                    <a:pt x="16901" y="47678"/>
                    <a:pt x="17890" y="46690"/>
                    <a:pt x="18839" y="45642"/>
                  </a:cubicBezTo>
                  <a:cubicBezTo>
                    <a:pt x="19649" y="44752"/>
                    <a:pt x="20558" y="43922"/>
                    <a:pt x="21408" y="43013"/>
                  </a:cubicBezTo>
                  <a:cubicBezTo>
                    <a:pt x="22416" y="41985"/>
                    <a:pt x="23424" y="40957"/>
                    <a:pt x="24512" y="39969"/>
                  </a:cubicBezTo>
                  <a:cubicBezTo>
                    <a:pt x="25381" y="39198"/>
                    <a:pt x="26172" y="38328"/>
                    <a:pt x="27042" y="37538"/>
                  </a:cubicBezTo>
                  <a:cubicBezTo>
                    <a:pt x="28762" y="35936"/>
                    <a:pt x="30541" y="34375"/>
                    <a:pt x="32280" y="32754"/>
                  </a:cubicBezTo>
                  <a:cubicBezTo>
                    <a:pt x="33367" y="31706"/>
                    <a:pt x="34514" y="30738"/>
                    <a:pt x="35660" y="29749"/>
                  </a:cubicBezTo>
                  <a:cubicBezTo>
                    <a:pt x="37617" y="28050"/>
                    <a:pt x="39633" y="26429"/>
                    <a:pt x="41630" y="24768"/>
                  </a:cubicBezTo>
                  <a:cubicBezTo>
                    <a:pt x="41966" y="24491"/>
                    <a:pt x="42223" y="24076"/>
                    <a:pt x="42717" y="24057"/>
                  </a:cubicBezTo>
                  <a:cubicBezTo>
                    <a:pt x="42796" y="23404"/>
                    <a:pt x="42658" y="22811"/>
                    <a:pt x="42559" y="22218"/>
                  </a:cubicBezTo>
                  <a:cubicBezTo>
                    <a:pt x="42598" y="19747"/>
                    <a:pt x="42499" y="17277"/>
                    <a:pt x="42618" y="14806"/>
                  </a:cubicBezTo>
                  <a:lnTo>
                    <a:pt x="42618" y="14806"/>
                  </a:lnTo>
                  <a:cubicBezTo>
                    <a:pt x="42124" y="14984"/>
                    <a:pt x="41729" y="15300"/>
                    <a:pt x="41294" y="15577"/>
                  </a:cubicBezTo>
                  <a:cubicBezTo>
                    <a:pt x="39040" y="16960"/>
                    <a:pt x="36767" y="18344"/>
                    <a:pt x="34553" y="19787"/>
                  </a:cubicBezTo>
                  <a:cubicBezTo>
                    <a:pt x="32913" y="20854"/>
                    <a:pt x="31311" y="21981"/>
                    <a:pt x="29730" y="23108"/>
                  </a:cubicBezTo>
                  <a:cubicBezTo>
                    <a:pt x="27852" y="24432"/>
                    <a:pt x="25974" y="25796"/>
                    <a:pt x="24176" y="27239"/>
                  </a:cubicBezTo>
                  <a:cubicBezTo>
                    <a:pt x="23108" y="28069"/>
                    <a:pt x="22021" y="28899"/>
                    <a:pt x="20973" y="29789"/>
                  </a:cubicBezTo>
                  <a:cubicBezTo>
                    <a:pt x="20183" y="30461"/>
                    <a:pt x="19372" y="31113"/>
                    <a:pt x="18562" y="31785"/>
                  </a:cubicBezTo>
                  <a:cubicBezTo>
                    <a:pt x="17593" y="32576"/>
                    <a:pt x="16625" y="33387"/>
                    <a:pt x="15696" y="34237"/>
                  </a:cubicBezTo>
                  <a:cubicBezTo>
                    <a:pt x="13798" y="35936"/>
                    <a:pt x="11861" y="37636"/>
                    <a:pt x="9983" y="39396"/>
                  </a:cubicBezTo>
                  <a:cubicBezTo>
                    <a:pt x="9113" y="40206"/>
                    <a:pt x="8224" y="40977"/>
                    <a:pt x="7394" y="41807"/>
                  </a:cubicBezTo>
                  <a:cubicBezTo>
                    <a:pt x="7295" y="41906"/>
                    <a:pt x="7196" y="42044"/>
                    <a:pt x="7038" y="42084"/>
                  </a:cubicBezTo>
                  <a:cubicBezTo>
                    <a:pt x="6939" y="41946"/>
                    <a:pt x="7077" y="41886"/>
                    <a:pt x="7117" y="41807"/>
                  </a:cubicBezTo>
                  <a:cubicBezTo>
                    <a:pt x="8006" y="40700"/>
                    <a:pt x="8955" y="39633"/>
                    <a:pt x="9884" y="38585"/>
                  </a:cubicBezTo>
                  <a:cubicBezTo>
                    <a:pt x="11031" y="37261"/>
                    <a:pt x="12177" y="35976"/>
                    <a:pt x="13363" y="34731"/>
                  </a:cubicBezTo>
                  <a:cubicBezTo>
                    <a:pt x="15241" y="32714"/>
                    <a:pt x="17218" y="30797"/>
                    <a:pt x="19194" y="28860"/>
                  </a:cubicBezTo>
                  <a:cubicBezTo>
                    <a:pt x="20637" y="27476"/>
                    <a:pt x="22120" y="26132"/>
                    <a:pt x="23602" y="24808"/>
                  </a:cubicBezTo>
                  <a:cubicBezTo>
                    <a:pt x="25421" y="23207"/>
                    <a:pt x="27279" y="21625"/>
                    <a:pt x="29137" y="20044"/>
                  </a:cubicBezTo>
                  <a:cubicBezTo>
                    <a:pt x="29611" y="19649"/>
                    <a:pt x="30066" y="19253"/>
                    <a:pt x="30600" y="18917"/>
                  </a:cubicBezTo>
                  <a:cubicBezTo>
                    <a:pt x="31213" y="18482"/>
                    <a:pt x="31924" y="18285"/>
                    <a:pt x="32616" y="18028"/>
                  </a:cubicBezTo>
                  <a:cubicBezTo>
                    <a:pt x="33960" y="17494"/>
                    <a:pt x="35265" y="16901"/>
                    <a:pt x="36550" y="16268"/>
                  </a:cubicBezTo>
                  <a:cubicBezTo>
                    <a:pt x="38250" y="15419"/>
                    <a:pt x="39890" y="14489"/>
                    <a:pt x="41491" y="13501"/>
                  </a:cubicBezTo>
                  <a:cubicBezTo>
                    <a:pt x="41867" y="13284"/>
                    <a:pt x="42223" y="13007"/>
                    <a:pt x="42618" y="12829"/>
                  </a:cubicBezTo>
                  <a:cubicBezTo>
                    <a:pt x="42697" y="12533"/>
                    <a:pt x="42579" y="12256"/>
                    <a:pt x="42579" y="11999"/>
                  </a:cubicBezTo>
                  <a:cubicBezTo>
                    <a:pt x="42618" y="10319"/>
                    <a:pt x="42480" y="8639"/>
                    <a:pt x="42658" y="6958"/>
                  </a:cubicBezTo>
                  <a:cubicBezTo>
                    <a:pt x="42677" y="6761"/>
                    <a:pt x="42717" y="6504"/>
                    <a:pt x="42579" y="6306"/>
                  </a:cubicBezTo>
                  <a:cubicBezTo>
                    <a:pt x="40938" y="7057"/>
                    <a:pt x="39396" y="7907"/>
                    <a:pt x="37835" y="8797"/>
                  </a:cubicBezTo>
                  <a:cubicBezTo>
                    <a:pt x="36886" y="9370"/>
                    <a:pt x="35937" y="9943"/>
                    <a:pt x="34988" y="10536"/>
                  </a:cubicBezTo>
                  <a:cubicBezTo>
                    <a:pt x="33881" y="11248"/>
                    <a:pt x="32794" y="11959"/>
                    <a:pt x="31707" y="12710"/>
                  </a:cubicBezTo>
                  <a:cubicBezTo>
                    <a:pt x="31114" y="13106"/>
                    <a:pt x="30461" y="13244"/>
                    <a:pt x="29770" y="13383"/>
                  </a:cubicBezTo>
                  <a:cubicBezTo>
                    <a:pt x="28880" y="13541"/>
                    <a:pt x="28030" y="13798"/>
                    <a:pt x="27141" y="13976"/>
                  </a:cubicBezTo>
                  <a:cubicBezTo>
                    <a:pt x="25955" y="14213"/>
                    <a:pt x="24769" y="14391"/>
                    <a:pt x="23543" y="14529"/>
                  </a:cubicBezTo>
                  <a:cubicBezTo>
                    <a:pt x="22258" y="14707"/>
                    <a:pt x="20954" y="14806"/>
                    <a:pt x="19669" y="14865"/>
                  </a:cubicBezTo>
                  <a:cubicBezTo>
                    <a:pt x="19156" y="14883"/>
                    <a:pt x="18643" y="14897"/>
                    <a:pt x="18126" y="14897"/>
                  </a:cubicBezTo>
                  <a:cubicBezTo>
                    <a:pt x="17528" y="14897"/>
                    <a:pt x="16924" y="14879"/>
                    <a:pt x="16308" y="14826"/>
                  </a:cubicBezTo>
                  <a:cubicBezTo>
                    <a:pt x="15498" y="14766"/>
                    <a:pt x="14687" y="14766"/>
                    <a:pt x="13897" y="14608"/>
                  </a:cubicBezTo>
                  <a:cubicBezTo>
                    <a:pt x="12731" y="14391"/>
                    <a:pt x="11584" y="14213"/>
                    <a:pt x="10556" y="13600"/>
                  </a:cubicBezTo>
                  <a:cubicBezTo>
                    <a:pt x="9904" y="13224"/>
                    <a:pt x="9706" y="12631"/>
                    <a:pt x="9766" y="11940"/>
                  </a:cubicBezTo>
                  <a:cubicBezTo>
                    <a:pt x="9845" y="10931"/>
                    <a:pt x="10062" y="9943"/>
                    <a:pt x="10438" y="8994"/>
                  </a:cubicBezTo>
                  <a:cubicBezTo>
                    <a:pt x="11367" y="6583"/>
                    <a:pt x="12652" y="4349"/>
                    <a:pt x="14134" y="2254"/>
                  </a:cubicBezTo>
                  <a:cubicBezTo>
                    <a:pt x="14648" y="1522"/>
                    <a:pt x="15320" y="850"/>
                    <a:pt x="15735" y="40"/>
                  </a:cubicBezTo>
                  <a:cubicBezTo>
                    <a:pt x="13403" y="0"/>
                    <a:pt x="11050" y="0"/>
                    <a:pt x="8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70"/>
            <p:cNvSpPr/>
            <p:nvPr/>
          </p:nvSpPr>
          <p:spPr>
            <a:xfrm rot="-5400000">
              <a:off x="6377319" y="2365105"/>
              <a:ext cx="3318651" cy="2214695"/>
            </a:xfrm>
            <a:custGeom>
              <a:rect b="b" l="l" r="r" t="t"/>
              <a:pathLst>
                <a:path extrusionOk="0" h="18284" w="27398">
                  <a:moveTo>
                    <a:pt x="20226" y="0"/>
                  </a:moveTo>
                  <a:cubicBezTo>
                    <a:pt x="19639" y="0"/>
                    <a:pt x="19073" y="191"/>
                    <a:pt x="18523" y="454"/>
                  </a:cubicBezTo>
                  <a:cubicBezTo>
                    <a:pt x="17297" y="988"/>
                    <a:pt x="16210" y="1719"/>
                    <a:pt x="15142" y="2510"/>
                  </a:cubicBezTo>
                  <a:cubicBezTo>
                    <a:pt x="13759" y="3558"/>
                    <a:pt x="12375" y="4625"/>
                    <a:pt x="11070" y="5752"/>
                  </a:cubicBezTo>
                  <a:cubicBezTo>
                    <a:pt x="9924" y="6740"/>
                    <a:pt x="8758" y="7689"/>
                    <a:pt x="7710" y="8776"/>
                  </a:cubicBezTo>
                  <a:cubicBezTo>
                    <a:pt x="7236" y="9250"/>
                    <a:pt x="6761" y="9705"/>
                    <a:pt x="6267" y="10160"/>
                  </a:cubicBezTo>
                  <a:cubicBezTo>
                    <a:pt x="4646" y="11642"/>
                    <a:pt x="3203" y="13263"/>
                    <a:pt x="1681" y="14825"/>
                  </a:cubicBezTo>
                  <a:cubicBezTo>
                    <a:pt x="1227" y="15299"/>
                    <a:pt x="792" y="15773"/>
                    <a:pt x="238" y="16327"/>
                  </a:cubicBezTo>
                  <a:lnTo>
                    <a:pt x="238" y="15773"/>
                  </a:lnTo>
                  <a:lnTo>
                    <a:pt x="238" y="13204"/>
                  </a:lnTo>
                  <a:cubicBezTo>
                    <a:pt x="238" y="13026"/>
                    <a:pt x="258" y="12848"/>
                    <a:pt x="139" y="12729"/>
                  </a:cubicBezTo>
                  <a:cubicBezTo>
                    <a:pt x="1" y="12907"/>
                    <a:pt x="60" y="13065"/>
                    <a:pt x="60" y="13184"/>
                  </a:cubicBezTo>
                  <a:cubicBezTo>
                    <a:pt x="60" y="14666"/>
                    <a:pt x="41" y="16149"/>
                    <a:pt x="139" y="17632"/>
                  </a:cubicBezTo>
                  <a:cubicBezTo>
                    <a:pt x="179" y="18205"/>
                    <a:pt x="218" y="18264"/>
                    <a:pt x="772" y="18284"/>
                  </a:cubicBezTo>
                  <a:cubicBezTo>
                    <a:pt x="871" y="18284"/>
                    <a:pt x="950" y="18264"/>
                    <a:pt x="1049" y="18264"/>
                  </a:cubicBezTo>
                  <a:cubicBezTo>
                    <a:pt x="1227" y="17691"/>
                    <a:pt x="1760" y="17394"/>
                    <a:pt x="2136" y="17019"/>
                  </a:cubicBezTo>
                  <a:cubicBezTo>
                    <a:pt x="2788" y="16386"/>
                    <a:pt x="3421" y="15714"/>
                    <a:pt x="4093" y="15101"/>
                  </a:cubicBezTo>
                  <a:cubicBezTo>
                    <a:pt x="4765" y="14469"/>
                    <a:pt x="5397" y="13836"/>
                    <a:pt x="6050" y="13184"/>
                  </a:cubicBezTo>
                  <a:cubicBezTo>
                    <a:pt x="5971" y="13085"/>
                    <a:pt x="5892" y="12947"/>
                    <a:pt x="6050" y="12848"/>
                  </a:cubicBezTo>
                  <a:cubicBezTo>
                    <a:pt x="6108" y="12798"/>
                    <a:pt x="6162" y="12776"/>
                    <a:pt x="6216" y="12776"/>
                  </a:cubicBezTo>
                  <a:cubicBezTo>
                    <a:pt x="6291" y="12776"/>
                    <a:pt x="6365" y="12819"/>
                    <a:pt x="6445" y="12887"/>
                  </a:cubicBezTo>
                  <a:cubicBezTo>
                    <a:pt x="7829" y="11563"/>
                    <a:pt x="9272" y="10298"/>
                    <a:pt x="10695" y="9013"/>
                  </a:cubicBezTo>
                  <a:cubicBezTo>
                    <a:pt x="11822" y="8005"/>
                    <a:pt x="13027" y="7116"/>
                    <a:pt x="14154" y="6068"/>
                  </a:cubicBezTo>
                  <a:cubicBezTo>
                    <a:pt x="14747" y="5534"/>
                    <a:pt x="15439" y="5080"/>
                    <a:pt x="16091" y="4625"/>
                  </a:cubicBezTo>
                  <a:cubicBezTo>
                    <a:pt x="16862" y="4071"/>
                    <a:pt x="17633" y="3538"/>
                    <a:pt x="18424" y="3004"/>
                  </a:cubicBezTo>
                  <a:cubicBezTo>
                    <a:pt x="18799" y="2747"/>
                    <a:pt x="19234" y="2569"/>
                    <a:pt x="19649" y="2372"/>
                  </a:cubicBezTo>
                  <a:cubicBezTo>
                    <a:pt x="19709" y="2347"/>
                    <a:pt x="19764" y="2334"/>
                    <a:pt x="19812" y="2334"/>
                  </a:cubicBezTo>
                  <a:cubicBezTo>
                    <a:pt x="19954" y="2334"/>
                    <a:pt x="20035" y="2442"/>
                    <a:pt x="20005" y="2648"/>
                  </a:cubicBezTo>
                  <a:cubicBezTo>
                    <a:pt x="19886" y="3380"/>
                    <a:pt x="19807" y="4151"/>
                    <a:pt x="19590" y="4862"/>
                  </a:cubicBezTo>
                  <a:cubicBezTo>
                    <a:pt x="19135" y="6345"/>
                    <a:pt x="18740" y="7867"/>
                    <a:pt x="18246" y="9349"/>
                  </a:cubicBezTo>
                  <a:cubicBezTo>
                    <a:pt x="17574" y="11405"/>
                    <a:pt x="16961" y="13520"/>
                    <a:pt x="16388" y="15615"/>
                  </a:cubicBezTo>
                  <a:cubicBezTo>
                    <a:pt x="16269" y="16129"/>
                    <a:pt x="16170" y="16643"/>
                    <a:pt x="16052" y="17177"/>
                  </a:cubicBezTo>
                  <a:cubicBezTo>
                    <a:pt x="15953" y="17533"/>
                    <a:pt x="16328" y="17809"/>
                    <a:pt x="16289" y="18185"/>
                  </a:cubicBezTo>
                  <a:cubicBezTo>
                    <a:pt x="16368" y="18205"/>
                    <a:pt x="16427" y="18244"/>
                    <a:pt x="16467" y="18244"/>
                  </a:cubicBezTo>
                  <a:cubicBezTo>
                    <a:pt x="16877" y="18207"/>
                    <a:pt x="17288" y="18187"/>
                    <a:pt x="17697" y="18187"/>
                  </a:cubicBezTo>
                  <a:cubicBezTo>
                    <a:pt x="18153" y="18187"/>
                    <a:pt x="18608" y="18212"/>
                    <a:pt x="19056" y="18264"/>
                  </a:cubicBezTo>
                  <a:cubicBezTo>
                    <a:pt x="19353" y="17809"/>
                    <a:pt x="19649" y="17315"/>
                    <a:pt x="20084" y="16979"/>
                  </a:cubicBezTo>
                  <a:cubicBezTo>
                    <a:pt x="20282" y="16801"/>
                    <a:pt x="20420" y="16564"/>
                    <a:pt x="20638" y="16386"/>
                  </a:cubicBezTo>
                  <a:cubicBezTo>
                    <a:pt x="20698" y="16343"/>
                    <a:pt x="20754" y="16315"/>
                    <a:pt x="20799" y="16315"/>
                  </a:cubicBezTo>
                  <a:cubicBezTo>
                    <a:pt x="20857" y="16315"/>
                    <a:pt x="20895" y="16362"/>
                    <a:pt x="20895" y="16485"/>
                  </a:cubicBezTo>
                  <a:cubicBezTo>
                    <a:pt x="20914" y="17078"/>
                    <a:pt x="21132" y="17651"/>
                    <a:pt x="21092" y="18244"/>
                  </a:cubicBezTo>
                  <a:lnTo>
                    <a:pt x="27398" y="18244"/>
                  </a:lnTo>
                  <a:cubicBezTo>
                    <a:pt x="27101" y="16485"/>
                    <a:pt x="26627" y="14785"/>
                    <a:pt x="25619" y="13263"/>
                  </a:cubicBezTo>
                  <a:cubicBezTo>
                    <a:pt x="25006" y="12354"/>
                    <a:pt x="24235" y="11583"/>
                    <a:pt x="23069" y="11346"/>
                  </a:cubicBezTo>
                  <a:cubicBezTo>
                    <a:pt x="22909" y="11314"/>
                    <a:pt x="22748" y="11300"/>
                    <a:pt x="22588" y="11300"/>
                  </a:cubicBezTo>
                  <a:cubicBezTo>
                    <a:pt x="22254" y="11300"/>
                    <a:pt x="21920" y="11358"/>
                    <a:pt x="21586" y="11425"/>
                  </a:cubicBezTo>
                  <a:cubicBezTo>
                    <a:pt x="21504" y="11439"/>
                    <a:pt x="21439" y="11448"/>
                    <a:pt x="21390" y="11448"/>
                  </a:cubicBezTo>
                  <a:cubicBezTo>
                    <a:pt x="21238" y="11448"/>
                    <a:pt x="21230" y="11367"/>
                    <a:pt x="21290" y="11128"/>
                  </a:cubicBezTo>
                  <a:cubicBezTo>
                    <a:pt x="21547" y="10160"/>
                    <a:pt x="21784" y="9171"/>
                    <a:pt x="21982" y="8183"/>
                  </a:cubicBezTo>
                  <a:cubicBezTo>
                    <a:pt x="22179" y="7076"/>
                    <a:pt x="22456" y="5949"/>
                    <a:pt x="22575" y="4823"/>
                  </a:cubicBezTo>
                  <a:cubicBezTo>
                    <a:pt x="22674" y="3815"/>
                    <a:pt x="22792" y="2787"/>
                    <a:pt x="22476" y="1779"/>
                  </a:cubicBezTo>
                  <a:cubicBezTo>
                    <a:pt x="22278" y="1106"/>
                    <a:pt x="21962" y="513"/>
                    <a:pt x="21270" y="217"/>
                  </a:cubicBezTo>
                  <a:cubicBezTo>
                    <a:pt x="20914" y="65"/>
                    <a:pt x="20567" y="0"/>
                    <a:pt x="20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70"/>
            <p:cNvSpPr/>
            <p:nvPr/>
          </p:nvSpPr>
          <p:spPr>
            <a:xfrm>
              <a:off x="2228850" y="95250"/>
              <a:ext cx="914400" cy="800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p70"/>
          <p:cNvGrpSpPr/>
          <p:nvPr/>
        </p:nvGrpSpPr>
        <p:grpSpPr>
          <a:xfrm>
            <a:off x="7897819" y="1009929"/>
            <a:ext cx="334708" cy="638186"/>
            <a:chOff x="3181350" y="4008220"/>
            <a:chExt cx="426108" cy="812355"/>
          </a:xfrm>
        </p:grpSpPr>
        <p:sp>
          <p:nvSpPr>
            <p:cNvPr id="385" name="Google Shape;385;p70"/>
            <p:cNvSpPr/>
            <p:nvPr/>
          </p:nvSpPr>
          <p:spPr>
            <a:xfrm>
              <a:off x="3287318" y="4008220"/>
              <a:ext cx="249571" cy="269448"/>
            </a:xfrm>
            <a:custGeom>
              <a:rect b="b" l="l" r="r" t="t"/>
              <a:pathLst>
                <a:path extrusionOk="0" h="2413" w="2235">
                  <a:moveTo>
                    <a:pt x="1108" y="1"/>
                  </a:moveTo>
                  <a:cubicBezTo>
                    <a:pt x="989" y="218"/>
                    <a:pt x="989" y="416"/>
                    <a:pt x="1068" y="613"/>
                  </a:cubicBezTo>
                  <a:cubicBezTo>
                    <a:pt x="1103" y="977"/>
                    <a:pt x="1001" y="1158"/>
                    <a:pt x="670" y="1158"/>
                  </a:cubicBezTo>
                  <a:cubicBezTo>
                    <a:pt x="623" y="1158"/>
                    <a:pt x="571" y="1154"/>
                    <a:pt x="515" y="1147"/>
                  </a:cubicBezTo>
                  <a:cubicBezTo>
                    <a:pt x="431" y="1138"/>
                    <a:pt x="318" y="1107"/>
                    <a:pt x="221" y="1107"/>
                  </a:cubicBezTo>
                  <a:cubicBezTo>
                    <a:pt x="110" y="1107"/>
                    <a:pt x="20" y="1147"/>
                    <a:pt x="20" y="1305"/>
                  </a:cubicBezTo>
                  <a:cubicBezTo>
                    <a:pt x="1" y="1582"/>
                    <a:pt x="337" y="1444"/>
                    <a:pt x="515" y="1523"/>
                  </a:cubicBezTo>
                  <a:lnTo>
                    <a:pt x="653" y="1523"/>
                  </a:lnTo>
                  <a:cubicBezTo>
                    <a:pt x="712" y="1505"/>
                    <a:pt x="764" y="1497"/>
                    <a:pt x="808" y="1497"/>
                  </a:cubicBezTo>
                  <a:cubicBezTo>
                    <a:pt x="1014" y="1497"/>
                    <a:pt x="1065" y="1674"/>
                    <a:pt x="1048" y="1918"/>
                  </a:cubicBezTo>
                  <a:cubicBezTo>
                    <a:pt x="1048" y="1997"/>
                    <a:pt x="1048" y="2076"/>
                    <a:pt x="1068" y="2135"/>
                  </a:cubicBezTo>
                  <a:cubicBezTo>
                    <a:pt x="1088" y="2234"/>
                    <a:pt x="1068" y="2412"/>
                    <a:pt x="1206" y="2412"/>
                  </a:cubicBezTo>
                  <a:cubicBezTo>
                    <a:pt x="1404" y="2392"/>
                    <a:pt x="1384" y="2214"/>
                    <a:pt x="1365" y="2096"/>
                  </a:cubicBezTo>
                  <a:cubicBezTo>
                    <a:pt x="1312" y="1744"/>
                    <a:pt x="1384" y="1533"/>
                    <a:pt x="1736" y="1533"/>
                  </a:cubicBezTo>
                  <a:cubicBezTo>
                    <a:pt x="1779" y="1533"/>
                    <a:pt x="1827" y="1536"/>
                    <a:pt x="1878" y="1542"/>
                  </a:cubicBezTo>
                  <a:cubicBezTo>
                    <a:pt x="2037" y="1542"/>
                    <a:pt x="2234" y="1523"/>
                    <a:pt x="2234" y="1345"/>
                  </a:cubicBezTo>
                  <a:cubicBezTo>
                    <a:pt x="2234" y="1215"/>
                    <a:pt x="2164" y="1186"/>
                    <a:pt x="2080" y="1186"/>
                  </a:cubicBezTo>
                  <a:cubicBezTo>
                    <a:pt x="2011" y="1186"/>
                    <a:pt x="1932" y="1206"/>
                    <a:pt x="1878" y="1206"/>
                  </a:cubicBezTo>
                  <a:cubicBezTo>
                    <a:pt x="1345" y="1147"/>
                    <a:pt x="1285" y="1107"/>
                    <a:pt x="1266" y="554"/>
                  </a:cubicBezTo>
                  <a:cubicBezTo>
                    <a:pt x="1266" y="356"/>
                    <a:pt x="1305" y="159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70"/>
            <p:cNvSpPr/>
            <p:nvPr/>
          </p:nvSpPr>
          <p:spPr>
            <a:xfrm>
              <a:off x="3181350" y="4522432"/>
              <a:ext cx="130425" cy="152646"/>
            </a:xfrm>
            <a:custGeom>
              <a:rect b="b" l="l" r="r" t="t"/>
              <a:pathLst>
                <a:path extrusionOk="0" h="1367" w="1168">
                  <a:moveTo>
                    <a:pt x="604" y="0"/>
                  </a:moveTo>
                  <a:cubicBezTo>
                    <a:pt x="301" y="0"/>
                    <a:pt x="59" y="291"/>
                    <a:pt x="40" y="693"/>
                  </a:cubicBezTo>
                  <a:cubicBezTo>
                    <a:pt x="1" y="1049"/>
                    <a:pt x="238" y="1345"/>
                    <a:pt x="535" y="1365"/>
                  </a:cubicBezTo>
                  <a:cubicBezTo>
                    <a:pt x="544" y="1366"/>
                    <a:pt x="554" y="1366"/>
                    <a:pt x="564" y="1366"/>
                  </a:cubicBezTo>
                  <a:cubicBezTo>
                    <a:pt x="868" y="1366"/>
                    <a:pt x="1128" y="1075"/>
                    <a:pt x="1147" y="653"/>
                  </a:cubicBezTo>
                  <a:cubicBezTo>
                    <a:pt x="1167" y="278"/>
                    <a:pt x="950" y="1"/>
                    <a:pt x="633" y="1"/>
                  </a:cubicBezTo>
                  <a:cubicBezTo>
                    <a:pt x="623" y="1"/>
                    <a:pt x="613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70"/>
            <p:cNvSpPr/>
            <p:nvPr/>
          </p:nvSpPr>
          <p:spPr>
            <a:xfrm>
              <a:off x="3552184" y="4743079"/>
              <a:ext cx="55274" cy="77496"/>
            </a:xfrm>
            <a:custGeom>
              <a:rect b="b" l="l" r="r" t="t"/>
              <a:pathLst>
                <a:path extrusionOk="0" h="694" w="495">
                  <a:moveTo>
                    <a:pt x="251" y="0"/>
                  </a:moveTo>
                  <a:cubicBezTo>
                    <a:pt x="73" y="0"/>
                    <a:pt x="1" y="189"/>
                    <a:pt x="1" y="377"/>
                  </a:cubicBezTo>
                  <a:cubicBezTo>
                    <a:pt x="1" y="555"/>
                    <a:pt x="80" y="694"/>
                    <a:pt x="277" y="694"/>
                  </a:cubicBezTo>
                  <a:cubicBezTo>
                    <a:pt x="455" y="694"/>
                    <a:pt x="495" y="555"/>
                    <a:pt x="495" y="377"/>
                  </a:cubicBezTo>
                  <a:cubicBezTo>
                    <a:pt x="455" y="239"/>
                    <a:pt x="416" y="2"/>
                    <a:pt x="277" y="2"/>
                  </a:cubicBezTo>
                  <a:cubicBezTo>
                    <a:pt x="268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8" name="Google Shape;388;p70"/>
          <p:cNvGrpSpPr/>
          <p:nvPr/>
        </p:nvGrpSpPr>
        <p:grpSpPr>
          <a:xfrm>
            <a:off x="2894109" y="4356423"/>
            <a:ext cx="828265" cy="486016"/>
            <a:chOff x="-2799379" y="4303761"/>
            <a:chExt cx="828265" cy="486016"/>
          </a:xfrm>
        </p:grpSpPr>
        <p:sp>
          <p:nvSpPr>
            <p:cNvPr id="389" name="Google Shape;389;p70"/>
            <p:cNvSpPr/>
            <p:nvPr/>
          </p:nvSpPr>
          <p:spPr>
            <a:xfrm>
              <a:off x="-2098018" y="4718053"/>
              <a:ext cx="59669" cy="71724"/>
            </a:xfrm>
            <a:custGeom>
              <a:rect b="b" l="l" r="r" t="t"/>
              <a:pathLst>
                <a:path extrusionOk="0" h="952" w="792">
                  <a:moveTo>
                    <a:pt x="370" y="1"/>
                  </a:moveTo>
                  <a:cubicBezTo>
                    <a:pt x="124" y="1"/>
                    <a:pt x="0" y="155"/>
                    <a:pt x="0" y="398"/>
                  </a:cubicBezTo>
                  <a:cubicBezTo>
                    <a:pt x="0" y="655"/>
                    <a:pt x="60" y="912"/>
                    <a:pt x="396" y="951"/>
                  </a:cubicBezTo>
                  <a:cubicBezTo>
                    <a:pt x="692" y="951"/>
                    <a:pt x="732" y="694"/>
                    <a:pt x="791" y="477"/>
                  </a:cubicBezTo>
                  <a:cubicBezTo>
                    <a:pt x="791" y="200"/>
                    <a:pt x="692" y="42"/>
                    <a:pt x="416" y="2"/>
                  </a:cubicBezTo>
                  <a:cubicBezTo>
                    <a:pt x="400" y="1"/>
                    <a:pt x="385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70"/>
            <p:cNvSpPr/>
            <p:nvPr/>
          </p:nvSpPr>
          <p:spPr>
            <a:xfrm>
              <a:off x="-2299510" y="4426947"/>
              <a:ext cx="44752" cy="43471"/>
            </a:xfrm>
            <a:custGeom>
              <a:rect b="b" l="l" r="r" t="t"/>
              <a:pathLst>
                <a:path extrusionOk="0" h="577" w="594">
                  <a:moveTo>
                    <a:pt x="357" y="0"/>
                  </a:moveTo>
                  <a:cubicBezTo>
                    <a:pt x="179" y="0"/>
                    <a:pt x="60" y="80"/>
                    <a:pt x="40" y="277"/>
                  </a:cubicBezTo>
                  <a:cubicBezTo>
                    <a:pt x="1" y="455"/>
                    <a:pt x="100" y="574"/>
                    <a:pt x="278" y="574"/>
                  </a:cubicBezTo>
                  <a:cubicBezTo>
                    <a:pt x="293" y="575"/>
                    <a:pt x="307" y="576"/>
                    <a:pt x="321" y="576"/>
                  </a:cubicBezTo>
                  <a:cubicBezTo>
                    <a:pt x="475" y="576"/>
                    <a:pt x="576" y="480"/>
                    <a:pt x="594" y="317"/>
                  </a:cubicBezTo>
                  <a:cubicBezTo>
                    <a:pt x="594" y="119"/>
                    <a:pt x="535" y="2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70"/>
            <p:cNvSpPr/>
            <p:nvPr/>
          </p:nvSpPr>
          <p:spPr>
            <a:xfrm>
              <a:off x="-2000949" y="4452608"/>
              <a:ext cx="29835" cy="29835"/>
            </a:xfrm>
            <a:custGeom>
              <a:rect b="b" l="l" r="r" t="t"/>
              <a:pathLst>
                <a:path extrusionOk="0" h="396" w="396">
                  <a:moveTo>
                    <a:pt x="218" y="1"/>
                  </a:moveTo>
                  <a:cubicBezTo>
                    <a:pt x="60" y="20"/>
                    <a:pt x="0" y="99"/>
                    <a:pt x="0" y="218"/>
                  </a:cubicBezTo>
                  <a:cubicBezTo>
                    <a:pt x="0" y="317"/>
                    <a:pt x="60" y="396"/>
                    <a:pt x="198" y="396"/>
                  </a:cubicBezTo>
                  <a:cubicBezTo>
                    <a:pt x="317" y="396"/>
                    <a:pt x="396" y="317"/>
                    <a:pt x="396" y="198"/>
                  </a:cubicBezTo>
                  <a:cubicBezTo>
                    <a:pt x="396" y="60"/>
                    <a:pt x="336" y="20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70"/>
            <p:cNvSpPr/>
            <p:nvPr/>
          </p:nvSpPr>
          <p:spPr>
            <a:xfrm>
              <a:off x="-2799379" y="4303761"/>
              <a:ext cx="375344" cy="390789"/>
            </a:xfrm>
            <a:custGeom>
              <a:rect b="b" l="l" r="r" t="t"/>
              <a:pathLst>
                <a:path extrusionOk="0" h="5187" w="4982">
                  <a:moveTo>
                    <a:pt x="2882" y="1"/>
                  </a:moveTo>
                  <a:cubicBezTo>
                    <a:pt x="2740" y="1"/>
                    <a:pt x="2701" y="176"/>
                    <a:pt x="2629" y="303"/>
                  </a:cubicBezTo>
                  <a:cubicBezTo>
                    <a:pt x="2412" y="718"/>
                    <a:pt x="2214" y="1113"/>
                    <a:pt x="1996" y="1548"/>
                  </a:cubicBezTo>
                  <a:cubicBezTo>
                    <a:pt x="1720" y="1311"/>
                    <a:pt x="1542" y="994"/>
                    <a:pt x="1265" y="737"/>
                  </a:cubicBezTo>
                  <a:cubicBezTo>
                    <a:pt x="1205" y="663"/>
                    <a:pt x="1157" y="565"/>
                    <a:pt x="1059" y="565"/>
                  </a:cubicBezTo>
                  <a:cubicBezTo>
                    <a:pt x="1028" y="565"/>
                    <a:pt x="992" y="575"/>
                    <a:pt x="949" y="599"/>
                  </a:cubicBezTo>
                  <a:cubicBezTo>
                    <a:pt x="791" y="658"/>
                    <a:pt x="850" y="817"/>
                    <a:pt x="890" y="935"/>
                  </a:cubicBezTo>
                  <a:cubicBezTo>
                    <a:pt x="988" y="1232"/>
                    <a:pt x="1127" y="1548"/>
                    <a:pt x="1226" y="1844"/>
                  </a:cubicBezTo>
                  <a:cubicBezTo>
                    <a:pt x="1344" y="2200"/>
                    <a:pt x="1324" y="2497"/>
                    <a:pt x="949" y="2714"/>
                  </a:cubicBezTo>
                  <a:cubicBezTo>
                    <a:pt x="652" y="2912"/>
                    <a:pt x="395" y="3189"/>
                    <a:pt x="138" y="3406"/>
                  </a:cubicBezTo>
                  <a:cubicBezTo>
                    <a:pt x="59" y="3445"/>
                    <a:pt x="0" y="3525"/>
                    <a:pt x="59" y="3623"/>
                  </a:cubicBezTo>
                  <a:cubicBezTo>
                    <a:pt x="99" y="3673"/>
                    <a:pt x="133" y="3688"/>
                    <a:pt x="170" y="3688"/>
                  </a:cubicBezTo>
                  <a:cubicBezTo>
                    <a:pt x="208" y="3688"/>
                    <a:pt x="247" y="3673"/>
                    <a:pt x="297" y="3663"/>
                  </a:cubicBezTo>
                  <a:cubicBezTo>
                    <a:pt x="672" y="3525"/>
                    <a:pt x="1048" y="3406"/>
                    <a:pt x="1384" y="3248"/>
                  </a:cubicBezTo>
                  <a:cubicBezTo>
                    <a:pt x="1467" y="3222"/>
                    <a:pt x="1534" y="3207"/>
                    <a:pt x="1587" y="3207"/>
                  </a:cubicBezTo>
                  <a:cubicBezTo>
                    <a:pt x="1695" y="3207"/>
                    <a:pt x="1739" y="3272"/>
                    <a:pt x="1739" y="3445"/>
                  </a:cubicBezTo>
                  <a:cubicBezTo>
                    <a:pt x="1759" y="3900"/>
                    <a:pt x="1819" y="4375"/>
                    <a:pt x="1838" y="4809"/>
                  </a:cubicBezTo>
                  <a:cubicBezTo>
                    <a:pt x="1858" y="4968"/>
                    <a:pt x="1838" y="5165"/>
                    <a:pt x="2016" y="5185"/>
                  </a:cubicBezTo>
                  <a:cubicBezTo>
                    <a:pt x="2026" y="5186"/>
                    <a:pt x="2034" y="5186"/>
                    <a:pt x="2043" y="5186"/>
                  </a:cubicBezTo>
                  <a:cubicBezTo>
                    <a:pt x="2234" y="5186"/>
                    <a:pt x="2235" y="4981"/>
                    <a:pt x="2273" y="4849"/>
                  </a:cubicBezTo>
                  <a:cubicBezTo>
                    <a:pt x="2372" y="4552"/>
                    <a:pt x="2431" y="4216"/>
                    <a:pt x="2510" y="3900"/>
                  </a:cubicBezTo>
                  <a:cubicBezTo>
                    <a:pt x="2547" y="3767"/>
                    <a:pt x="2590" y="3671"/>
                    <a:pt x="2669" y="3671"/>
                  </a:cubicBezTo>
                  <a:cubicBezTo>
                    <a:pt x="2718" y="3671"/>
                    <a:pt x="2782" y="3709"/>
                    <a:pt x="2866" y="3801"/>
                  </a:cubicBezTo>
                  <a:cubicBezTo>
                    <a:pt x="3103" y="4058"/>
                    <a:pt x="3420" y="4216"/>
                    <a:pt x="3696" y="4414"/>
                  </a:cubicBezTo>
                  <a:cubicBezTo>
                    <a:pt x="3772" y="4464"/>
                    <a:pt x="3856" y="4523"/>
                    <a:pt x="3942" y="4523"/>
                  </a:cubicBezTo>
                  <a:cubicBezTo>
                    <a:pt x="3991" y="4523"/>
                    <a:pt x="4042" y="4504"/>
                    <a:pt x="4092" y="4454"/>
                  </a:cubicBezTo>
                  <a:cubicBezTo>
                    <a:pt x="4210" y="4315"/>
                    <a:pt x="4112" y="4177"/>
                    <a:pt x="4032" y="4078"/>
                  </a:cubicBezTo>
                  <a:cubicBezTo>
                    <a:pt x="3835" y="3722"/>
                    <a:pt x="3637" y="3406"/>
                    <a:pt x="3420" y="3090"/>
                  </a:cubicBezTo>
                  <a:cubicBezTo>
                    <a:pt x="3301" y="2872"/>
                    <a:pt x="3321" y="2714"/>
                    <a:pt x="3499" y="2536"/>
                  </a:cubicBezTo>
                  <a:cubicBezTo>
                    <a:pt x="3855" y="2200"/>
                    <a:pt x="4210" y="1844"/>
                    <a:pt x="4546" y="1489"/>
                  </a:cubicBezTo>
                  <a:cubicBezTo>
                    <a:pt x="4685" y="1330"/>
                    <a:pt x="4981" y="1192"/>
                    <a:pt x="4823" y="994"/>
                  </a:cubicBezTo>
                  <a:cubicBezTo>
                    <a:pt x="4783" y="942"/>
                    <a:pt x="4732" y="922"/>
                    <a:pt x="4676" y="922"/>
                  </a:cubicBezTo>
                  <a:cubicBezTo>
                    <a:pt x="4541" y="922"/>
                    <a:pt x="4376" y="1037"/>
                    <a:pt x="4250" y="1093"/>
                  </a:cubicBezTo>
                  <a:cubicBezTo>
                    <a:pt x="3894" y="1232"/>
                    <a:pt x="3519" y="1410"/>
                    <a:pt x="3103" y="1607"/>
                  </a:cubicBezTo>
                  <a:lnTo>
                    <a:pt x="3103" y="421"/>
                  </a:lnTo>
                  <a:cubicBezTo>
                    <a:pt x="3103" y="243"/>
                    <a:pt x="3103" y="46"/>
                    <a:pt x="2926" y="6"/>
                  </a:cubicBezTo>
                  <a:cubicBezTo>
                    <a:pt x="2910" y="3"/>
                    <a:pt x="2895" y="1"/>
                    <a:pt x="2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70"/>
          <p:cNvGrpSpPr/>
          <p:nvPr/>
        </p:nvGrpSpPr>
        <p:grpSpPr>
          <a:xfrm>
            <a:off x="7287404" y="279591"/>
            <a:ext cx="334701" cy="380821"/>
            <a:chOff x="2713106" y="96922"/>
            <a:chExt cx="249219" cy="283560"/>
          </a:xfrm>
        </p:grpSpPr>
        <p:sp>
          <p:nvSpPr>
            <p:cNvPr id="394" name="Google Shape;394;p70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70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70"/>
          <p:cNvGrpSpPr/>
          <p:nvPr/>
        </p:nvGrpSpPr>
        <p:grpSpPr>
          <a:xfrm>
            <a:off x="459581" y="1445979"/>
            <a:ext cx="786591" cy="1509702"/>
            <a:chOff x="7539131" y="456516"/>
            <a:chExt cx="786591" cy="1509702"/>
          </a:xfrm>
        </p:grpSpPr>
        <p:sp>
          <p:nvSpPr>
            <p:cNvPr id="397" name="Google Shape;397;p70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70"/>
            <p:cNvSpPr/>
            <p:nvPr/>
          </p:nvSpPr>
          <p:spPr>
            <a:xfrm>
              <a:off x="8059325" y="1689096"/>
              <a:ext cx="266397" cy="277122"/>
            </a:xfrm>
            <a:custGeom>
              <a:rect b="b" l="l" r="r" t="t"/>
              <a:pathLst>
                <a:path extrusionOk="0" h="2222" w="2136">
                  <a:moveTo>
                    <a:pt x="890" y="1"/>
                  </a:moveTo>
                  <a:cubicBezTo>
                    <a:pt x="752" y="1"/>
                    <a:pt x="752" y="120"/>
                    <a:pt x="752" y="218"/>
                  </a:cubicBezTo>
                  <a:lnTo>
                    <a:pt x="752" y="337"/>
                  </a:lnTo>
                  <a:cubicBezTo>
                    <a:pt x="769" y="722"/>
                    <a:pt x="771" y="1045"/>
                    <a:pt x="359" y="1045"/>
                  </a:cubicBezTo>
                  <a:cubicBezTo>
                    <a:pt x="306" y="1045"/>
                    <a:pt x="246" y="1040"/>
                    <a:pt x="178" y="1029"/>
                  </a:cubicBezTo>
                  <a:cubicBezTo>
                    <a:pt x="168" y="1027"/>
                    <a:pt x="158" y="1026"/>
                    <a:pt x="148" y="1026"/>
                  </a:cubicBezTo>
                  <a:cubicBezTo>
                    <a:pt x="64" y="1026"/>
                    <a:pt x="0" y="1098"/>
                    <a:pt x="0" y="1187"/>
                  </a:cubicBezTo>
                  <a:cubicBezTo>
                    <a:pt x="0" y="1306"/>
                    <a:pt x="80" y="1365"/>
                    <a:pt x="178" y="1365"/>
                  </a:cubicBezTo>
                  <a:cubicBezTo>
                    <a:pt x="277" y="1365"/>
                    <a:pt x="376" y="1365"/>
                    <a:pt x="455" y="1325"/>
                  </a:cubicBezTo>
                  <a:cubicBezTo>
                    <a:pt x="496" y="1315"/>
                    <a:pt x="533" y="1310"/>
                    <a:pt x="565" y="1310"/>
                  </a:cubicBezTo>
                  <a:cubicBezTo>
                    <a:pt x="717" y="1310"/>
                    <a:pt x="768" y="1422"/>
                    <a:pt x="752" y="1602"/>
                  </a:cubicBezTo>
                  <a:cubicBezTo>
                    <a:pt x="752" y="1721"/>
                    <a:pt x="712" y="1879"/>
                    <a:pt x="712" y="1997"/>
                  </a:cubicBezTo>
                  <a:cubicBezTo>
                    <a:pt x="692" y="2096"/>
                    <a:pt x="653" y="2215"/>
                    <a:pt x="791" y="2215"/>
                  </a:cubicBezTo>
                  <a:cubicBezTo>
                    <a:pt x="810" y="2220"/>
                    <a:pt x="827" y="2222"/>
                    <a:pt x="842" y="2222"/>
                  </a:cubicBezTo>
                  <a:cubicBezTo>
                    <a:pt x="950" y="2222"/>
                    <a:pt x="952" y="2104"/>
                    <a:pt x="969" y="2017"/>
                  </a:cubicBezTo>
                  <a:cubicBezTo>
                    <a:pt x="1009" y="1918"/>
                    <a:pt x="1009" y="1800"/>
                    <a:pt x="1009" y="1681"/>
                  </a:cubicBezTo>
                  <a:cubicBezTo>
                    <a:pt x="992" y="1426"/>
                    <a:pt x="1062" y="1273"/>
                    <a:pt x="1284" y="1273"/>
                  </a:cubicBezTo>
                  <a:cubicBezTo>
                    <a:pt x="1320" y="1273"/>
                    <a:pt x="1360" y="1278"/>
                    <a:pt x="1404" y="1286"/>
                  </a:cubicBezTo>
                  <a:cubicBezTo>
                    <a:pt x="1503" y="1286"/>
                    <a:pt x="1641" y="1286"/>
                    <a:pt x="1760" y="1266"/>
                  </a:cubicBezTo>
                  <a:cubicBezTo>
                    <a:pt x="1878" y="1227"/>
                    <a:pt x="2135" y="1286"/>
                    <a:pt x="2096" y="1088"/>
                  </a:cubicBezTo>
                  <a:cubicBezTo>
                    <a:pt x="2087" y="992"/>
                    <a:pt x="2040" y="966"/>
                    <a:pt x="1980" y="966"/>
                  </a:cubicBezTo>
                  <a:cubicBezTo>
                    <a:pt x="1904" y="966"/>
                    <a:pt x="1806" y="1009"/>
                    <a:pt x="1740" y="1009"/>
                  </a:cubicBezTo>
                  <a:cubicBezTo>
                    <a:pt x="1574" y="1023"/>
                    <a:pt x="1446" y="1033"/>
                    <a:pt x="1347" y="1033"/>
                  </a:cubicBezTo>
                  <a:cubicBezTo>
                    <a:pt x="1009" y="1033"/>
                    <a:pt x="1009" y="912"/>
                    <a:pt x="1009" y="377"/>
                  </a:cubicBezTo>
                  <a:lnTo>
                    <a:pt x="1009" y="199"/>
                  </a:lnTo>
                  <a:cubicBezTo>
                    <a:pt x="989" y="120"/>
                    <a:pt x="1009" y="1"/>
                    <a:pt x="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70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70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" name="Google Shape;401;p70"/>
          <p:cNvSpPr txBox="1"/>
          <p:nvPr>
            <p:ph type="title"/>
          </p:nvPr>
        </p:nvSpPr>
        <p:spPr>
          <a:xfrm>
            <a:off x="2894101" y="2471463"/>
            <a:ext cx="33621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2" name="Google Shape;402;p70"/>
          <p:cNvSpPr txBox="1"/>
          <p:nvPr>
            <p:ph idx="2" type="title"/>
          </p:nvPr>
        </p:nvSpPr>
        <p:spPr>
          <a:xfrm>
            <a:off x="3540900" y="1305113"/>
            <a:ext cx="20685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10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03" name="Google Shape;403;p70"/>
          <p:cNvSpPr txBox="1"/>
          <p:nvPr>
            <p:ph idx="1" type="subTitle"/>
          </p:nvPr>
        </p:nvSpPr>
        <p:spPr>
          <a:xfrm>
            <a:off x="2894105" y="3337989"/>
            <a:ext cx="33621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71"/>
          <p:cNvGrpSpPr/>
          <p:nvPr/>
        </p:nvGrpSpPr>
        <p:grpSpPr>
          <a:xfrm>
            <a:off x="7488340" y="-324375"/>
            <a:ext cx="1751502" cy="1940029"/>
            <a:chOff x="7392515" y="-75"/>
            <a:chExt cx="1751502" cy="1940029"/>
          </a:xfrm>
        </p:grpSpPr>
        <p:sp>
          <p:nvSpPr>
            <p:cNvPr id="406" name="Google Shape;406;p71"/>
            <p:cNvSpPr/>
            <p:nvPr/>
          </p:nvSpPr>
          <p:spPr>
            <a:xfrm>
              <a:off x="7630414" y="-75"/>
              <a:ext cx="1507038" cy="1762181"/>
            </a:xfrm>
            <a:custGeom>
              <a:rect b="b" l="l" r="r" t="t"/>
              <a:pathLst>
                <a:path extrusionOk="0" h="16111" w="13778">
                  <a:moveTo>
                    <a:pt x="0" y="0"/>
                  </a:moveTo>
                  <a:cubicBezTo>
                    <a:pt x="791" y="2313"/>
                    <a:pt x="751" y="4744"/>
                    <a:pt x="1364" y="7018"/>
                  </a:cubicBezTo>
                  <a:cubicBezTo>
                    <a:pt x="2313" y="10477"/>
                    <a:pt x="4230" y="13244"/>
                    <a:pt x="7551" y="14885"/>
                  </a:cubicBezTo>
                  <a:cubicBezTo>
                    <a:pt x="8540" y="15379"/>
                    <a:pt x="9607" y="15577"/>
                    <a:pt x="10674" y="15715"/>
                  </a:cubicBezTo>
                  <a:cubicBezTo>
                    <a:pt x="11702" y="15893"/>
                    <a:pt x="12750" y="15992"/>
                    <a:pt x="13778" y="16110"/>
                  </a:cubicBezTo>
                  <a:lnTo>
                    <a:pt x="13778" y="14233"/>
                  </a:lnTo>
                  <a:lnTo>
                    <a:pt x="13778" y="14153"/>
                  </a:lnTo>
                  <a:cubicBezTo>
                    <a:pt x="12236" y="13995"/>
                    <a:pt x="10655" y="13857"/>
                    <a:pt x="9152" y="13363"/>
                  </a:cubicBezTo>
                  <a:cubicBezTo>
                    <a:pt x="7195" y="12730"/>
                    <a:pt x="5812" y="11327"/>
                    <a:pt x="4665" y="9647"/>
                  </a:cubicBezTo>
                  <a:cubicBezTo>
                    <a:pt x="3578" y="8006"/>
                    <a:pt x="3064" y="6207"/>
                    <a:pt x="2768" y="4310"/>
                  </a:cubicBezTo>
                  <a:cubicBezTo>
                    <a:pt x="2550" y="2847"/>
                    <a:pt x="2353" y="1384"/>
                    <a:pt x="1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71"/>
            <p:cNvSpPr/>
            <p:nvPr/>
          </p:nvSpPr>
          <p:spPr>
            <a:xfrm>
              <a:off x="7392515" y="-75"/>
              <a:ext cx="1751502" cy="1940029"/>
            </a:xfrm>
            <a:custGeom>
              <a:rect b="b" l="l" r="r" t="t"/>
              <a:pathLst>
                <a:path extrusionOk="0" h="17737" w="16013">
                  <a:moveTo>
                    <a:pt x="1" y="0"/>
                  </a:moveTo>
                  <a:cubicBezTo>
                    <a:pt x="357" y="831"/>
                    <a:pt x="614" y="1661"/>
                    <a:pt x="792" y="2531"/>
                  </a:cubicBezTo>
                  <a:cubicBezTo>
                    <a:pt x="1108" y="4112"/>
                    <a:pt x="1385" y="5693"/>
                    <a:pt x="1760" y="7275"/>
                  </a:cubicBezTo>
                  <a:cubicBezTo>
                    <a:pt x="2393" y="10022"/>
                    <a:pt x="3856" y="12256"/>
                    <a:pt x="5812" y="14233"/>
                  </a:cubicBezTo>
                  <a:cubicBezTo>
                    <a:pt x="7196" y="15656"/>
                    <a:pt x="8777" y="16743"/>
                    <a:pt x="10734" y="17178"/>
                  </a:cubicBezTo>
                  <a:cubicBezTo>
                    <a:pt x="12102" y="17496"/>
                    <a:pt x="13482" y="17737"/>
                    <a:pt x="14885" y="17737"/>
                  </a:cubicBezTo>
                  <a:cubicBezTo>
                    <a:pt x="15226" y="17737"/>
                    <a:pt x="15569" y="17723"/>
                    <a:pt x="15913" y="17692"/>
                  </a:cubicBezTo>
                  <a:lnTo>
                    <a:pt x="16012" y="17692"/>
                  </a:lnTo>
                  <a:lnTo>
                    <a:pt x="16012" y="17672"/>
                  </a:lnTo>
                  <a:lnTo>
                    <a:pt x="16012" y="16249"/>
                  </a:lnTo>
                  <a:cubicBezTo>
                    <a:pt x="14451" y="16170"/>
                    <a:pt x="12929" y="15952"/>
                    <a:pt x="11387" y="15656"/>
                  </a:cubicBezTo>
                  <a:cubicBezTo>
                    <a:pt x="9865" y="15359"/>
                    <a:pt x="8520" y="14667"/>
                    <a:pt x="7374" y="13600"/>
                  </a:cubicBezTo>
                  <a:cubicBezTo>
                    <a:pt x="5753" y="12137"/>
                    <a:pt x="4350" y="10536"/>
                    <a:pt x="3579" y="8461"/>
                  </a:cubicBezTo>
                  <a:cubicBezTo>
                    <a:pt x="3183" y="7354"/>
                    <a:pt x="2986" y="6187"/>
                    <a:pt x="2768" y="5021"/>
                  </a:cubicBezTo>
                  <a:cubicBezTo>
                    <a:pt x="2452" y="3341"/>
                    <a:pt x="2235" y="1641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71"/>
            <p:cNvSpPr/>
            <p:nvPr/>
          </p:nvSpPr>
          <p:spPr>
            <a:xfrm>
              <a:off x="8041242" y="2331"/>
              <a:ext cx="1102769" cy="1333859"/>
            </a:xfrm>
            <a:custGeom>
              <a:rect b="b" l="l" r="r" t="t"/>
              <a:pathLst>
                <a:path extrusionOk="0" h="12195" w="10082">
                  <a:moveTo>
                    <a:pt x="286" y="0"/>
                  </a:moveTo>
                  <a:cubicBezTo>
                    <a:pt x="184" y="0"/>
                    <a:pt x="84" y="23"/>
                    <a:pt x="0" y="117"/>
                  </a:cubicBezTo>
                  <a:cubicBezTo>
                    <a:pt x="217" y="828"/>
                    <a:pt x="415" y="1560"/>
                    <a:pt x="573" y="2331"/>
                  </a:cubicBezTo>
                  <a:cubicBezTo>
                    <a:pt x="731" y="3299"/>
                    <a:pt x="731" y="4288"/>
                    <a:pt x="909" y="5276"/>
                  </a:cubicBezTo>
                  <a:cubicBezTo>
                    <a:pt x="1463" y="8221"/>
                    <a:pt x="3242" y="10198"/>
                    <a:pt x="5891" y="11423"/>
                  </a:cubicBezTo>
                  <a:cubicBezTo>
                    <a:pt x="7195" y="12036"/>
                    <a:pt x="8658" y="12115"/>
                    <a:pt x="10081" y="12194"/>
                  </a:cubicBezTo>
                  <a:lnTo>
                    <a:pt x="10081" y="18"/>
                  </a:lnTo>
                  <a:lnTo>
                    <a:pt x="553" y="18"/>
                  </a:lnTo>
                  <a:cubicBezTo>
                    <a:pt x="470" y="18"/>
                    <a:pt x="377" y="0"/>
                    <a:pt x="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9" name="Google Shape;409;p71"/>
          <p:cNvGrpSpPr/>
          <p:nvPr/>
        </p:nvGrpSpPr>
        <p:grpSpPr>
          <a:xfrm>
            <a:off x="-1108100" y="3335951"/>
            <a:ext cx="1982093" cy="1969480"/>
            <a:chOff x="0" y="3164651"/>
            <a:chExt cx="1982093" cy="1969480"/>
          </a:xfrm>
        </p:grpSpPr>
        <p:sp>
          <p:nvSpPr>
            <p:cNvPr id="410" name="Google Shape;410;p71"/>
            <p:cNvSpPr/>
            <p:nvPr/>
          </p:nvSpPr>
          <p:spPr>
            <a:xfrm>
              <a:off x="0" y="3164651"/>
              <a:ext cx="1982093" cy="1969480"/>
            </a:xfrm>
            <a:custGeom>
              <a:rect b="b" l="l" r="r" t="t"/>
              <a:pathLst>
                <a:path extrusionOk="0" h="18424" w="18542">
                  <a:moveTo>
                    <a:pt x="40" y="0"/>
                  </a:moveTo>
                  <a:cubicBezTo>
                    <a:pt x="40" y="554"/>
                    <a:pt x="40" y="1068"/>
                    <a:pt x="0" y="1641"/>
                  </a:cubicBezTo>
                  <a:cubicBezTo>
                    <a:pt x="2214" y="1641"/>
                    <a:pt x="4369" y="1859"/>
                    <a:pt x="6503" y="2372"/>
                  </a:cubicBezTo>
                  <a:cubicBezTo>
                    <a:pt x="9291" y="3064"/>
                    <a:pt x="11366" y="4764"/>
                    <a:pt x="12928" y="7156"/>
                  </a:cubicBezTo>
                  <a:cubicBezTo>
                    <a:pt x="13659" y="8243"/>
                    <a:pt x="14410" y="9330"/>
                    <a:pt x="14726" y="10635"/>
                  </a:cubicBezTo>
                  <a:cubicBezTo>
                    <a:pt x="14885" y="11268"/>
                    <a:pt x="14924" y="11940"/>
                    <a:pt x="14924" y="12612"/>
                  </a:cubicBezTo>
                  <a:cubicBezTo>
                    <a:pt x="14904" y="14707"/>
                    <a:pt x="15478" y="16644"/>
                    <a:pt x="16762" y="18324"/>
                  </a:cubicBezTo>
                  <a:cubicBezTo>
                    <a:pt x="16915" y="18365"/>
                    <a:pt x="17072" y="18377"/>
                    <a:pt x="17232" y="18377"/>
                  </a:cubicBezTo>
                  <a:cubicBezTo>
                    <a:pt x="17437" y="18377"/>
                    <a:pt x="17646" y="18358"/>
                    <a:pt x="17854" y="18358"/>
                  </a:cubicBezTo>
                  <a:cubicBezTo>
                    <a:pt x="18032" y="18358"/>
                    <a:pt x="18210" y="18372"/>
                    <a:pt x="18383" y="18423"/>
                  </a:cubicBezTo>
                  <a:cubicBezTo>
                    <a:pt x="18541" y="18344"/>
                    <a:pt x="18443" y="18245"/>
                    <a:pt x="18423" y="18146"/>
                  </a:cubicBezTo>
                  <a:cubicBezTo>
                    <a:pt x="17533" y="16941"/>
                    <a:pt x="16980" y="15557"/>
                    <a:pt x="16743" y="14074"/>
                  </a:cubicBezTo>
                  <a:cubicBezTo>
                    <a:pt x="16545" y="12908"/>
                    <a:pt x="16446" y="11722"/>
                    <a:pt x="16248" y="10556"/>
                  </a:cubicBezTo>
                  <a:cubicBezTo>
                    <a:pt x="15893" y="8500"/>
                    <a:pt x="14825" y="6820"/>
                    <a:pt x="13600" y="5219"/>
                  </a:cubicBezTo>
                  <a:cubicBezTo>
                    <a:pt x="12097" y="3262"/>
                    <a:pt x="10141" y="1977"/>
                    <a:pt x="7788" y="1226"/>
                  </a:cubicBezTo>
                  <a:cubicBezTo>
                    <a:pt x="5278" y="396"/>
                    <a:pt x="2649" y="257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71"/>
            <p:cNvSpPr/>
            <p:nvPr/>
          </p:nvSpPr>
          <p:spPr>
            <a:xfrm>
              <a:off x="4169" y="3394909"/>
              <a:ext cx="1722226" cy="1734946"/>
            </a:xfrm>
            <a:custGeom>
              <a:rect b="b" l="l" r="r" t="t"/>
              <a:pathLst>
                <a:path extrusionOk="0" h="16230" w="16111">
                  <a:moveTo>
                    <a:pt x="601" y="1"/>
                  </a:moveTo>
                  <a:cubicBezTo>
                    <a:pt x="401" y="1"/>
                    <a:pt x="201" y="1"/>
                    <a:pt x="1" y="1"/>
                  </a:cubicBezTo>
                  <a:lnTo>
                    <a:pt x="1" y="1958"/>
                  </a:lnTo>
                  <a:cubicBezTo>
                    <a:pt x="449" y="1898"/>
                    <a:pt x="875" y="1838"/>
                    <a:pt x="1312" y="1838"/>
                  </a:cubicBezTo>
                  <a:cubicBezTo>
                    <a:pt x="1453" y="1838"/>
                    <a:pt x="1595" y="1845"/>
                    <a:pt x="1740" y="1859"/>
                  </a:cubicBezTo>
                  <a:cubicBezTo>
                    <a:pt x="1985" y="1848"/>
                    <a:pt x="2228" y="1842"/>
                    <a:pt x="2468" y="1842"/>
                  </a:cubicBezTo>
                  <a:cubicBezTo>
                    <a:pt x="6486" y="1842"/>
                    <a:pt x="9777" y="3433"/>
                    <a:pt x="11960" y="7611"/>
                  </a:cubicBezTo>
                  <a:cubicBezTo>
                    <a:pt x="12454" y="8580"/>
                    <a:pt x="12474" y="9647"/>
                    <a:pt x="12612" y="10675"/>
                  </a:cubicBezTo>
                  <a:cubicBezTo>
                    <a:pt x="12908" y="12573"/>
                    <a:pt x="13205" y="14490"/>
                    <a:pt x="14055" y="16230"/>
                  </a:cubicBezTo>
                  <a:lnTo>
                    <a:pt x="16111" y="16230"/>
                  </a:lnTo>
                  <a:cubicBezTo>
                    <a:pt x="16012" y="16012"/>
                    <a:pt x="15913" y="15795"/>
                    <a:pt x="15775" y="15597"/>
                  </a:cubicBezTo>
                  <a:cubicBezTo>
                    <a:pt x="14925" y="14154"/>
                    <a:pt x="14628" y="12573"/>
                    <a:pt x="14490" y="10972"/>
                  </a:cubicBezTo>
                  <a:cubicBezTo>
                    <a:pt x="14332" y="8619"/>
                    <a:pt x="13837" y="6425"/>
                    <a:pt x="12256" y="4607"/>
                  </a:cubicBezTo>
                  <a:cubicBezTo>
                    <a:pt x="10240" y="2294"/>
                    <a:pt x="7848" y="752"/>
                    <a:pt x="4804" y="258"/>
                  </a:cubicBezTo>
                  <a:cubicBezTo>
                    <a:pt x="3403" y="16"/>
                    <a:pt x="2002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71"/>
            <p:cNvSpPr/>
            <p:nvPr/>
          </p:nvSpPr>
          <p:spPr>
            <a:xfrm>
              <a:off x="0" y="3644302"/>
              <a:ext cx="1407306" cy="1487693"/>
            </a:xfrm>
            <a:custGeom>
              <a:rect b="b" l="l" r="r" t="t"/>
              <a:pathLst>
                <a:path extrusionOk="0" h="13917" w="13165">
                  <a:moveTo>
                    <a:pt x="0" y="1"/>
                  </a:moveTo>
                  <a:lnTo>
                    <a:pt x="0" y="1799"/>
                  </a:lnTo>
                  <a:cubicBezTo>
                    <a:pt x="163" y="1790"/>
                    <a:pt x="326" y="1785"/>
                    <a:pt x="488" y="1785"/>
                  </a:cubicBezTo>
                  <a:cubicBezTo>
                    <a:pt x="1308" y="1785"/>
                    <a:pt x="2117" y="1898"/>
                    <a:pt x="2926" y="1997"/>
                  </a:cubicBezTo>
                  <a:cubicBezTo>
                    <a:pt x="4744" y="2214"/>
                    <a:pt x="6266" y="3084"/>
                    <a:pt x="7610" y="4290"/>
                  </a:cubicBezTo>
                  <a:cubicBezTo>
                    <a:pt x="9370" y="5832"/>
                    <a:pt x="10516" y="7670"/>
                    <a:pt x="10714" y="10082"/>
                  </a:cubicBezTo>
                  <a:cubicBezTo>
                    <a:pt x="10813" y="11366"/>
                    <a:pt x="11050" y="12612"/>
                    <a:pt x="11406" y="13857"/>
                  </a:cubicBezTo>
                  <a:cubicBezTo>
                    <a:pt x="11999" y="13857"/>
                    <a:pt x="12592" y="13877"/>
                    <a:pt x="13165" y="13916"/>
                  </a:cubicBezTo>
                  <a:cubicBezTo>
                    <a:pt x="12849" y="12671"/>
                    <a:pt x="12671" y="11366"/>
                    <a:pt x="12592" y="10042"/>
                  </a:cubicBezTo>
                  <a:cubicBezTo>
                    <a:pt x="12354" y="7097"/>
                    <a:pt x="10971" y="4804"/>
                    <a:pt x="8777" y="2926"/>
                  </a:cubicBezTo>
                  <a:cubicBezTo>
                    <a:pt x="6820" y="1266"/>
                    <a:pt x="4586" y="356"/>
                    <a:pt x="2056" y="80"/>
                  </a:cubicBezTo>
                  <a:cubicBezTo>
                    <a:pt x="1364" y="20"/>
                    <a:pt x="692" y="20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71"/>
          <p:cNvGrpSpPr/>
          <p:nvPr/>
        </p:nvGrpSpPr>
        <p:grpSpPr>
          <a:xfrm>
            <a:off x="7804909" y="4278446"/>
            <a:ext cx="837230" cy="641969"/>
            <a:chOff x="-2723179" y="4147808"/>
            <a:chExt cx="837230" cy="641969"/>
          </a:xfrm>
        </p:grpSpPr>
        <p:sp>
          <p:nvSpPr>
            <p:cNvPr id="414" name="Google Shape;414;p71"/>
            <p:cNvSpPr/>
            <p:nvPr/>
          </p:nvSpPr>
          <p:spPr>
            <a:xfrm>
              <a:off x="-1945618" y="4718053"/>
              <a:ext cx="59669" cy="71724"/>
            </a:xfrm>
            <a:custGeom>
              <a:rect b="b" l="l" r="r" t="t"/>
              <a:pathLst>
                <a:path extrusionOk="0" h="952" w="792">
                  <a:moveTo>
                    <a:pt x="370" y="1"/>
                  </a:moveTo>
                  <a:cubicBezTo>
                    <a:pt x="124" y="1"/>
                    <a:pt x="0" y="155"/>
                    <a:pt x="0" y="398"/>
                  </a:cubicBezTo>
                  <a:cubicBezTo>
                    <a:pt x="0" y="655"/>
                    <a:pt x="60" y="912"/>
                    <a:pt x="396" y="951"/>
                  </a:cubicBezTo>
                  <a:cubicBezTo>
                    <a:pt x="692" y="951"/>
                    <a:pt x="732" y="694"/>
                    <a:pt x="791" y="477"/>
                  </a:cubicBezTo>
                  <a:cubicBezTo>
                    <a:pt x="791" y="200"/>
                    <a:pt x="692" y="42"/>
                    <a:pt x="416" y="2"/>
                  </a:cubicBezTo>
                  <a:cubicBezTo>
                    <a:pt x="400" y="1"/>
                    <a:pt x="385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71"/>
            <p:cNvSpPr/>
            <p:nvPr/>
          </p:nvSpPr>
          <p:spPr>
            <a:xfrm>
              <a:off x="-2113926" y="4493315"/>
              <a:ext cx="44752" cy="43471"/>
            </a:xfrm>
            <a:custGeom>
              <a:rect b="b" l="l" r="r" t="t"/>
              <a:pathLst>
                <a:path extrusionOk="0" h="577" w="594">
                  <a:moveTo>
                    <a:pt x="357" y="0"/>
                  </a:moveTo>
                  <a:cubicBezTo>
                    <a:pt x="179" y="0"/>
                    <a:pt x="60" y="80"/>
                    <a:pt x="40" y="277"/>
                  </a:cubicBezTo>
                  <a:cubicBezTo>
                    <a:pt x="1" y="455"/>
                    <a:pt x="100" y="574"/>
                    <a:pt x="278" y="574"/>
                  </a:cubicBezTo>
                  <a:cubicBezTo>
                    <a:pt x="293" y="575"/>
                    <a:pt x="307" y="576"/>
                    <a:pt x="321" y="576"/>
                  </a:cubicBezTo>
                  <a:cubicBezTo>
                    <a:pt x="475" y="576"/>
                    <a:pt x="576" y="480"/>
                    <a:pt x="594" y="317"/>
                  </a:cubicBezTo>
                  <a:cubicBezTo>
                    <a:pt x="594" y="119"/>
                    <a:pt x="535" y="2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71"/>
            <p:cNvSpPr/>
            <p:nvPr/>
          </p:nvSpPr>
          <p:spPr>
            <a:xfrm>
              <a:off x="-1924749" y="4147808"/>
              <a:ext cx="29835" cy="29835"/>
            </a:xfrm>
            <a:custGeom>
              <a:rect b="b" l="l" r="r" t="t"/>
              <a:pathLst>
                <a:path extrusionOk="0" h="396" w="396">
                  <a:moveTo>
                    <a:pt x="218" y="1"/>
                  </a:moveTo>
                  <a:cubicBezTo>
                    <a:pt x="60" y="20"/>
                    <a:pt x="0" y="99"/>
                    <a:pt x="0" y="218"/>
                  </a:cubicBezTo>
                  <a:cubicBezTo>
                    <a:pt x="0" y="317"/>
                    <a:pt x="60" y="396"/>
                    <a:pt x="198" y="396"/>
                  </a:cubicBezTo>
                  <a:cubicBezTo>
                    <a:pt x="317" y="396"/>
                    <a:pt x="396" y="317"/>
                    <a:pt x="396" y="198"/>
                  </a:cubicBezTo>
                  <a:cubicBezTo>
                    <a:pt x="396" y="60"/>
                    <a:pt x="336" y="20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71"/>
            <p:cNvSpPr/>
            <p:nvPr/>
          </p:nvSpPr>
          <p:spPr>
            <a:xfrm>
              <a:off x="-2723179" y="4303761"/>
              <a:ext cx="375344" cy="390789"/>
            </a:xfrm>
            <a:custGeom>
              <a:rect b="b" l="l" r="r" t="t"/>
              <a:pathLst>
                <a:path extrusionOk="0" h="5187" w="4982">
                  <a:moveTo>
                    <a:pt x="2882" y="1"/>
                  </a:moveTo>
                  <a:cubicBezTo>
                    <a:pt x="2740" y="1"/>
                    <a:pt x="2701" y="176"/>
                    <a:pt x="2629" y="303"/>
                  </a:cubicBezTo>
                  <a:cubicBezTo>
                    <a:pt x="2412" y="718"/>
                    <a:pt x="2214" y="1113"/>
                    <a:pt x="1996" y="1548"/>
                  </a:cubicBezTo>
                  <a:cubicBezTo>
                    <a:pt x="1720" y="1311"/>
                    <a:pt x="1542" y="994"/>
                    <a:pt x="1265" y="737"/>
                  </a:cubicBezTo>
                  <a:cubicBezTo>
                    <a:pt x="1205" y="663"/>
                    <a:pt x="1157" y="565"/>
                    <a:pt x="1059" y="565"/>
                  </a:cubicBezTo>
                  <a:cubicBezTo>
                    <a:pt x="1028" y="565"/>
                    <a:pt x="992" y="575"/>
                    <a:pt x="949" y="599"/>
                  </a:cubicBezTo>
                  <a:cubicBezTo>
                    <a:pt x="791" y="658"/>
                    <a:pt x="850" y="817"/>
                    <a:pt x="890" y="935"/>
                  </a:cubicBezTo>
                  <a:cubicBezTo>
                    <a:pt x="988" y="1232"/>
                    <a:pt x="1127" y="1548"/>
                    <a:pt x="1226" y="1844"/>
                  </a:cubicBezTo>
                  <a:cubicBezTo>
                    <a:pt x="1344" y="2200"/>
                    <a:pt x="1324" y="2497"/>
                    <a:pt x="949" y="2714"/>
                  </a:cubicBezTo>
                  <a:cubicBezTo>
                    <a:pt x="652" y="2912"/>
                    <a:pt x="395" y="3189"/>
                    <a:pt x="138" y="3406"/>
                  </a:cubicBezTo>
                  <a:cubicBezTo>
                    <a:pt x="59" y="3445"/>
                    <a:pt x="0" y="3525"/>
                    <a:pt x="59" y="3623"/>
                  </a:cubicBezTo>
                  <a:cubicBezTo>
                    <a:pt x="99" y="3673"/>
                    <a:pt x="133" y="3688"/>
                    <a:pt x="170" y="3688"/>
                  </a:cubicBezTo>
                  <a:cubicBezTo>
                    <a:pt x="208" y="3688"/>
                    <a:pt x="247" y="3673"/>
                    <a:pt x="297" y="3663"/>
                  </a:cubicBezTo>
                  <a:cubicBezTo>
                    <a:pt x="672" y="3525"/>
                    <a:pt x="1048" y="3406"/>
                    <a:pt x="1384" y="3248"/>
                  </a:cubicBezTo>
                  <a:cubicBezTo>
                    <a:pt x="1467" y="3222"/>
                    <a:pt x="1534" y="3207"/>
                    <a:pt x="1587" y="3207"/>
                  </a:cubicBezTo>
                  <a:cubicBezTo>
                    <a:pt x="1695" y="3207"/>
                    <a:pt x="1739" y="3272"/>
                    <a:pt x="1739" y="3445"/>
                  </a:cubicBezTo>
                  <a:cubicBezTo>
                    <a:pt x="1759" y="3900"/>
                    <a:pt x="1819" y="4375"/>
                    <a:pt x="1838" y="4809"/>
                  </a:cubicBezTo>
                  <a:cubicBezTo>
                    <a:pt x="1858" y="4968"/>
                    <a:pt x="1838" y="5165"/>
                    <a:pt x="2016" y="5185"/>
                  </a:cubicBezTo>
                  <a:cubicBezTo>
                    <a:pt x="2026" y="5186"/>
                    <a:pt x="2034" y="5186"/>
                    <a:pt x="2043" y="5186"/>
                  </a:cubicBezTo>
                  <a:cubicBezTo>
                    <a:pt x="2234" y="5186"/>
                    <a:pt x="2235" y="4981"/>
                    <a:pt x="2273" y="4849"/>
                  </a:cubicBezTo>
                  <a:cubicBezTo>
                    <a:pt x="2372" y="4552"/>
                    <a:pt x="2431" y="4216"/>
                    <a:pt x="2510" y="3900"/>
                  </a:cubicBezTo>
                  <a:cubicBezTo>
                    <a:pt x="2547" y="3767"/>
                    <a:pt x="2590" y="3671"/>
                    <a:pt x="2669" y="3671"/>
                  </a:cubicBezTo>
                  <a:cubicBezTo>
                    <a:pt x="2718" y="3671"/>
                    <a:pt x="2782" y="3709"/>
                    <a:pt x="2866" y="3801"/>
                  </a:cubicBezTo>
                  <a:cubicBezTo>
                    <a:pt x="3103" y="4058"/>
                    <a:pt x="3420" y="4216"/>
                    <a:pt x="3696" y="4414"/>
                  </a:cubicBezTo>
                  <a:cubicBezTo>
                    <a:pt x="3772" y="4464"/>
                    <a:pt x="3856" y="4523"/>
                    <a:pt x="3942" y="4523"/>
                  </a:cubicBezTo>
                  <a:cubicBezTo>
                    <a:pt x="3991" y="4523"/>
                    <a:pt x="4042" y="4504"/>
                    <a:pt x="4092" y="4454"/>
                  </a:cubicBezTo>
                  <a:cubicBezTo>
                    <a:pt x="4210" y="4315"/>
                    <a:pt x="4112" y="4177"/>
                    <a:pt x="4032" y="4078"/>
                  </a:cubicBezTo>
                  <a:cubicBezTo>
                    <a:pt x="3835" y="3722"/>
                    <a:pt x="3637" y="3406"/>
                    <a:pt x="3420" y="3090"/>
                  </a:cubicBezTo>
                  <a:cubicBezTo>
                    <a:pt x="3301" y="2872"/>
                    <a:pt x="3321" y="2714"/>
                    <a:pt x="3499" y="2536"/>
                  </a:cubicBezTo>
                  <a:cubicBezTo>
                    <a:pt x="3855" y="2200"/>
                    <a:pt x="4210" y="1844"/>
                    <a:pt x="4546" y="1489"/>
                  </a:cubicBezTo>
                  <a:cubicBezTo>
                    <a:pt x="4685" y="1330"/>
                    <a:pt x="4981" y="1192"/>
                    <a:pt x="4823" y="994"/>
                  </a:cubicBezTo>
                  <a:cubicBezTo>
                    <a:pt x="4783" y="942"/>
                    <a:pt x="4732" y="922"/>
                    <a:pt x="4676" y="922"/>
                  </a:cubicBezTo>
                  <a:cubicBezTo>
                    <a:pt x="4541" y="922"/>
                    <a:pt x="4376" y="1037"/>
                    <a:pt x="4250" y="1093"/>
                  </a:cubicBezTo>
                  <a:cubicBezTo>
                    <a:pt x="3894" y="1232"/>
                    <a:pt x="3519" y="1410"/>
                    <a:pt x="3103" y="1607"/>
                  </a:cubicBezTo>
                  <a:lnTo>
                    <a:pt x="3103" y="421"/>
                  </a:lnTo>
                  <a:cubicBezTo>
                    <a:pt x="3103" y="243"/>
                    <a:pt x="3103" y="46"/>
                    <a:pt x="2926" y="6"/>
                  </a:cubicBezTo>
                  <a:cubicBezTo>
                    <a:pt x="2910" y="3"/>
                    <a:pt x="2895" y="1"/>
                    <a:pt x="2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p71"/>
          <p:cNvGrpSpPr/>
          <p:nvPr/>
        </p:nvGrpSpPr>
        <p:grpSpPr>
          <a:xfrm>
            <a:off x="1638006" y="4520429"/>
            <a:ext cx="646034" cy="399969"/>
            <a:chOff x="7539131" y="456516"/>
            <a:chExt cx="646034" cy="399969"/>
          </a:xfrm>
        </p:grpSpPr>
        <p:sp>
          <p:nvSpPr>
            <p:cNvPr id="419" name="Google Shape;419;p71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71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71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71"/>
          <p:cNvGrpSpPr/>
          <p:nvPr/>
        </p:nvGrpSpPr>
        <p:grpSpPr>
          <a:xfrm>
            <a:off x="8642154" y="2106891"/>
            <a:ext cx="334701" cy="380821"/>
            <a:chOff x="2713106" y="96922"/>
            <a:chExt cx="249219" cy="283560"/>
          </a:xfrm>
        </p:grpSpPr>
        <p:sp>
          <p:nvSpPr>
            <p:cNvPr id="423" name="Google Shape;423;p71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71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5" name="Google Shape;425;p71"/>
          <p:cNvGrpSpPr/>
          <p:nvPr/>
        </p:nvGrpSpPr>
        <p:grpSpPr>
          <a:xfrm>
            <a:off x="215819" y="1367529"/>
            <a:ext cx="334708" cy="638186"/>
            <a:chOff x="3181350" y="4008220"/>
            <a:chExt cx="426108" cy="812355"/>
          </a:xfrm>
        </p:grpSpPr>
        <p:sp>
          <p:nvSpPr>
            <p:cNvPr id="426" name="Google Shape;426;p71"/>
            <p:cNvSpPr/>
            <p:nvPr/>
          </p:nvSpPr>
          <p:spPr>
            <a:xfrm>
              <a:off x="3287318" y="4008220"/>
              <a:ext cx="249571" cy="269448"/>
            </a:xfrm>
            <a:custGeom>
              <a:rect b="b" l="l" r="r" t="t"/>
              <a:pathLst>
                <a:path extrusionOk="0" h="2413" w="2235">
                  <a:moveTo>
                    <a:pt x="1108" y="1"/>
                  </a:moveTo>
                  <a:cubicBezTo>
                    <a:pt x="989" y="218"/>
                    <a:pt x="989" y="416"/>
                    <a:pt x="1068" y="613"/>
                  </a:cubicBezTo>
                  <a:cubicBezTo>
                    <a:pt x="1103" y="977"/>
                    <a:pt x="1001" y="1158"/>
                    <a:pt x="670" y="1158"/>
                  </a:cubicBezTo>
                  <a:cubicBezTo>
                    <a:pt x="623" y="1158"/>
                    <a:pt x="571" y="1154"/>
                    <a:pt x="515" y="1147"/>
                  </a:cubicBezTo>
                  <a:cubicBezTo>
                    <a:pt x="431" y="1138"/>
                    <a:pt x="318" y="1107"/>
                    <a:pt x="221" y="1107"/>
                  </a:cubicBezTo>
                  <a:cubicBezTo>
                    <a:pt x="110" y="1107"/>
                    <a:pt x="20" y="1147"/>
                    <a:pt x="20" y="1305"/>
                  </a:cubicBezTo>
                  <a:cubicBezTo>
                    <a:pt x="1" y="1582"/>
                    <a:pt x="337" y="1444"/>
                    <a:pt x="515" y="1523"/>
                  </a:cubicBezTo>
                  <a:lnTo>
                    <a:pt x="653" y="1523"/>
                  </a:lnTo>
                  <a:cubicBezTo>
                    <a:pt x="712" y="1505"/>
                    <a:pt x="764" y="1497"/>
                    <a:pt x="808" y="1497"/>
                  </a:cubicBezTo>
                  <a:cubicBezTo>
                    <a:pt x="1014" y="1497"/>
                    <a:pt x="1065" y="1674"/>
                    <a:pt x="1048" y="1918"/>
                  </a:cubicBezTo>
                  <a:cubicBezTo>
                    <a:pt x="1048" y="1997"/>
                    <a:pt x="1048" y="2076"/>
                    <a:pt x="1068" y="2135"/>
                  </a:cubicBezTo>
                  <a:cubicBezTo>
                    <a:pt x="1088" y="2234"/>
                    <a:pt x="1068" y="2412"/>
                    <a:pt x="1206" y="2412"/>
                  </a:cubicBezTo>
                  <a:cubicBezTo>
                    <a:pt x="1404" y="2392"/>
                    <a:pt x="1384" y="2214"/>
                    <a:pt x="1365" y="2096"/>
                  </a:cubicBezTo>
                  <a:cubicBezTo>
                    <a:pt x="1312" y="1744"/>
                    <a:pt x="1384" y="1533"/>
                    <a:pt x="1736" y="1533"/>
                  </a:cubicBezTo>
                  <a:cubicBezTo>
                    <a:pt x="1779" y="1533"/>
                    <a:pt x="1827" y="1536"/>
                    <a:pt x="1878" y="1542"/>
                  </a:cubicBezTo>
                  <a:cubicBezTo>
                    <a:pt x="2037" y="1542"/>
                    <a:pt x="2234" y="1523"/>
                    <a:pt x="2234" y="1345"/>
                  </a:cubicBezTo>
                  <a:cubicBezTo>
                    <a:pt x="2234" y="1215"/>
                    <a:pt x="2164" y="1186"/>
                    <a:pt x="2080" y="1186"/>
                  </a:cubicBezTo>
                  <a:cubicBezTo>
                    <a:pt x="2011" y="1186"/>
                    <a:pt x="1932" y="1206"/>
                    <a:pt x="1878" y="1206"/>
                  </a:cubicBezTo>
                  <a:cubicBezTo>
                    <a:pt x="1345" y="1147"/>
                    <a:pt x="1285" y="1107"/>
                    <a:pt x="1266" y="554"/>
                  </a:cubicBezTo>
                  <a:cubicBezTo>
                    <a:pt x="1266" y="356"/>
                    <a:pt x="1305" y="159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71"/>
            <p:cNvSpPr/>
            <p:nvPr/>
          </p:nvSpPr>
          <p:spPr>
            <a:xfrm>
              <a:off x="3181350" y="4522432"/>
              <a:ext cx="130425" cy="152646"/>
            </a:xfrm>
            <a:custGeom>
              <a:rect b="b" l="l" r="r" t="t"/>
              <a:pathLst>
                <a:path extrusionOk="0" h="1367" w="1168">
                  <a:moveTo>
                    <a:pt x="604" y="0"/>
                  </a:moveTo>
                  <a:cubicBezTo>
                    <a:pt x="301" y="0"/>
                    <a:pt x="59" y="291"/>
                    <a:pt x="40" y="693"/>
                  </a:cubicBezTo>
                  <a:cubicBezTo>
                    <a:pt x="1" y="1049"/>
                    <a:pt x="238" y="1345"/>
                    <a:pt x="535" y="1365"/>
                  </a:cubicBezTo>
                  <a:cubicBezTo>
                    <a:pt x="544" y="1366"/>
                    <a:pt x="554" y="1366"/>
                    <a:pt x="564" y="1366"/>
                  </a:cubicBezTo>
                  <a:cubicBezTo>
                    <a:pt x="868" y="1366"/>
                    <a:pt x="1128" y="1075"/>
                    <a:pt x="1147" y="653"/>
                  </a:cubicBezTo>
                  <a:cubicBezTo>
                    <a:pt x="1167" y="278"/>
                    <a:pt x="950" y="1"/>
                    <a:pt x="633" y="1"/>
                  </a:cubicBezTo>
                  <a:cubicBezTo>
                    <a:pt x="623" y="1"/>
                    <a:pt x="613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71"/>
            <p:cNvSpPr/>
            <p:nvPr/>
          </p:nvSpPr>
          <p:spPr>
            <a:xfrm>
              <a:off x="3552184" y="4743079"/>
              <a:ext cx="55274" cy="77496"/>
            </a:xfrm>
            <a:custGeom>
              <a:rect b="b" l="l" r="r" t="t"/>
              <a:pathLst>
                <a:path extrusionOk="0" h="694" w="495">
                  <a:moveTo>
                    <a:pt x="251" y="0"/>
                  </a:moveTo>
                  <a:cubicBezTo>
                    <a:pt x="73" y="0"/>
                    <a:pt x="1" y="189"/>
                    <a:pt x="1" y="377"/>
                  </a:cubicBezTo>
                  <a:cubicBezTo>
                    <a:pt x="1" y="555"/>
                    <a:pt x="80" y="694"/>
                    <a:pt x="277" y="694"/>
                  </a:cubicBezTo>
                  <a:cubicBezTo>
                    <a:pt x="455" y="694"/>
                    <a:pt x="495" y="555"/>
                    <a:pt x="495" y="377"/>
                  </a:cubicBezTo>
                  <a:cubicBezTo>
                    <a:pt x="455" y="239"/>
                    <a:pt x="416" y="2"/>
                    <a:pt x="277" y="2"/>
                  </a:cubicBezTo>
                  <a:cubicBezTo>
                    <a:pt x="268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9" name="Google Shape;429;p71"/>
          <p:cNvSpPr txBox="1"/>
          <p:nvPr>
            <p:ph type="title"/>
          </p:nvPr>
        </p:nvSpPr>
        <p:spPr>
          <a:xfrm>
            <a:off x="714625" y="2426626"/>
            <a:ext cx="2490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0" name="Google Shape;430;p71"/>
          <p:cNvSpPr txBox="1"/>
          <p:nvPr>
            <p:ph idx="1" type="subTitle"/>
          </p:nvPr>
        </p:nvSpPr>
        <p:spPr>
          <a:xfrm>
            <a:off x="714629" y="2801925"/>
            <a:ext cx="24900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71"/>
          <p:cNvSpPr txBox="1"/>
          <p:nvPr>
            <p:ph idx="2" type="title"/>
          </p:nvPr>
        </p:nvSpPr>
        <p:spPr>
          <a:xfrm>
            <a:off x="3332227" y="2426626"/>
            <a:ext cx="2490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2" name="Google Shape;432;p71"/>
          <p:cNvSpPr txBox="1"/>
          <p:nvPr>
            <p:ph idx="3" type="subTitle"/>
          </p:nvPr>
        </p:nvSpPr>
        <p:spPr>
          <a:xfrm>
            <a:off x="3332230" y="2801925"/>
            <a:ext cx="24900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71"/>
          <p:cNvSpPr txBox="1"/>
          <p:nvPr>
            <p:ph idx="4" type="title"/>
          </p:nvPr>
        </p:nvSpPr>
        <p:spPr>
          <a:xfrm>
            <a:off x="5939373" y="2426626"/>
            <a:ext cx="2490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4" name="Google Shape;434;p71"/>
          <p:cNvSpPr txBox="1"/>
          <p:nvPr>
            <p:ph idx="5" type="subTitle"/>
          </p:nvPr>
        </p:nvSpPr>
        <p:spPr>
          <a:xfrm>
            <a:off x="5939375" y="2801925"/>
            <a:ext cx="24900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71"/>
          <p:cNvSpPr txBox="1"/>
          <p:nvPr>
            <p:ph idx="6"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72"/>
          <p:cNvGrpSpPr/>
          <p:nvPr/>
        </p:nvGrpSpPr>
        <p:grpSpPr>
          <a:xfrm flipH="1" rot="10800000">
            <a:off x="8077958" y="3441129"/>
            <a:ext cx="786591" cy="1509702"/>
            <a:chOff x="7539131" y="456516"/>
            <a:chExt cx="786591" cy="1509702"/>
          </a:xfrm>
        </p:grpSpPr>
        <p:sp>
          <p:nvSpPr>
            <p:cNvPr id="438" name="Google Shape;438;p72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72"/>
            <p:cNvSpPr/>
            <p:nvPr/>
          </p:nvSpPr>
          <p:spPr>
            <a:xfrm>
              <a:off x="8059325" y="1689096"/>
              <a:ext cx="266397" cy="277122"/>
            </a:xfrm>
            <a:custGeom>
              <a:rect b="b" l="l" r="r" t="t"/>
              <a:pathLst>
                <a:path extrusionOk="0" h="2222" w="2136">
                  <a:moveTo>
                    <a:pt x="890" y="1"/>
                  </a:moveTo>
                  <a:cubicBezTo>
                    <a:pt x="752" y="1"/>
                    <a:pt x="752" y="120"/>
                    <a:pt x="752" y="218"/>
                  </a:cubicBezTo>
                  <a:lnTo>
                    <a:pt x="752" y="337"/>
                  </a:lnTo>
                  <a:cubicBezTo>
                    <a:pt x="769" y="722"/>
                    <a:pt x="771" y="1045"/>
                    <a:pt x="359" y="1045"/>
                  </a:cubicBezTo>
                  <a:cubicBezTo>
                    <a:pt x="306" y="1045"/>
                    <a:pt x="246" y="1040"/>
                    <a:pt x="178" y="1029"/>
                  </a:cubicBezTo>
                  <a:cubicBezTo>
                    <a:pt x="168" y="1027"/>
                    <a:pt x="158" y="1026"/>
                    <a:pt x="148" y="1026"/>
                  </a:cubicBezTo>
                  <a:cubicBezTo>
                    <a:pt x="64" y="1026"/>
                    <a:pt x="0" y="1098"/>
                    <a:pt x="0" y="1187"/>
                  </a:cubicBezTo>
                  <a:cubicBezTo>
                    <a:pt x="0" y="1306"/>
                    <a:pt x="80" y="1365"/>
                    <a:pt x="178" y="1365"/>
                  </a:cubicBezTo>
                  <a:cubicBezTo>
                    <a:pt x="277" y="1365"/>
                    <a:pt x="376" y="1365"/>
                    <a:pt x="455" y="1325"/>
                  </a:cubicBezTo>
                  <a:cubicBezTo>
                    <a:pt x="496" y="1315"/>
                    <a:pt x="533" y="1310"/>
                    <a:pt x="565" y="1310"/>
                  </a:cubicBezTo>
                  <a:cubicBezTo>
                    <a:pt x="717" y="1310"/>
                    <a:pt x="768" y="1422"/>
                    <a:pt x="752" y="1602"/>
                  </a:cubicBezTo>
                  <a:cubicBezTo>
                    <a:pt x="752" y="1721"/>
                    <a:pt x="712" y="1879"/>
                    <a:pt x="712" y="1997"/>
                  </a:cubicBezTo>
                  <a:cubicBezTo>
                    <a:pt x="692" y="2096"/>
                    <a:pt x="653" y="2215"/>
                    <a:pt x="791" y="2215"/>
                  </a:cubicBezTo>
                  <a:cubicBezTo>
                    <a:pt x="810" y="2220"/>
                    <a:pt x="827" y="2222"/>
                    <a:pt x="842" y="2222"/>
                  </a:cubicBezTo>
                  <a:cubicBezTo>
                    <a:pt x="950" y="2222"/>
                    <a:pt x="952" y="2104"/>
                    <a:pt x="969" y="2017"/>
                  </a:cubicBezTo>
                  <a:cubicBezTo>
                    <a:pt x="1009" y="1918"/>
                    <a:pt x="1009" y="1800"/>
                    <a:pt x="1009" y="1681"/>
                  </a:cubicBezTo>
                  <a:cubicBezTo>
                    <a:pt x="992" y="1426"/>
                    <a:pt x="1062" y="1273"/>
                    <a:pt x="1284" y="1273"/>
                  </a:cubicBezTo>
                  <a:cubicBezTo>
                    <a:pt x="1320" y="1273"/>
                    <a:pt x="1360" y="1278"/>
                    <a:pt x="1404" y="1286"/>
                  </a:cubicBezTo>
                  <a:cubicBezTo>
                    <a:pt x="1503" y="1286"/>
                    <a:pt x="1641" y="1286"/>
                    <a:pt x="1760" y="1266"/>
                  </a:cubicBezTo>
                  <a:cubicBezTo>
                    <a:pt x="1878" y="1227"/>
                    <a:pt x="2135" y="1286"/>
                    <a:pt x="2096" y="1088"/>
                  </a:cubicBezTo>
                  <a:cubicBezTo>
                    <a:pt x="2087" y="992"/>
                    <a:pt x="2040" y="966"/>
                    <a:pt x="1980" y="966"/>
                  </a:cubicBezTo>
                  <a:cubicBezTo>
                    <a:pt x="1904" y="966"/>
                    <a:pt x="1806" y="1009"/>
                    <a:pt x="1740" y="1009"/>
                  </a:cubicBezTo>
                  <a:cubicBezTo>
                    <a:pt x="1574" y="1023"/>
                    <a:pt x="1446" y="1033"/>
                    <a:pt x="1347" y="1033"/>
                  </a:cubicBezTo>
                  <a:cubicBezTo>
                    <a:pt x="1009" y="1033"/>
                    <a:pt x="1009" y="912"/>
                    <a:pt x="1009" y="377"/>
                  </a:cubicBezTo>
                  <a:lnTo>
                    <a:pt x="1009" y="199"/>
                  </a:lnTo>
                  <a:cubicBezTo>
                    <a:pt x="989" y="120"/>
                    <a:pt x="1009" y="1"/>
                    <a:pt x="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72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72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2" name="Google Shape;442;p72"/>
          <p:cNvGrpSpPr/>
          <p:nvPr/>
        </p:nvGrpSpPr>
        <p:grpSpPr>
          <a:xfrm flipH="1">
            <a:off x="7901038" y="-66676"/>
            <a:ext cx="1304861" cy="1553541"/>
            <a:chOff x="43" y="12"/>
            <a:chExt cx="1213034" cy="1444214"/>
          </a:xfrm>
        </p:grpSpPr>
        <p:sp>
          <p:nvSpPr>
            <p:cNvPr id="443" name="Google Shape;443;p72"/>
            <p:cNvSpPr/>
            <p:nvPr/>
          </p:nvSpPr>
          <p:spPr>
            <a:xfrm>
              <a:off x="6006" y="1521"/>
              <a:ext cx="1116049" cy="1295000"/>
            </a:xfrm>
            <a:custGeom>
              <a:rect b="b" l="l" r="r" t="t"/>
              <a:pathLst>
                <a:path extrusionOk="0" h="17158" w="14787">
                  <a:moveTo>
                    <a:pt x="13482" y="0"/>
                  </a:moveTo>
                  <a:cubicBezTo>
                    <a:pt x="13541" y="277"/>
                    <a:pt x="13620" y="554"/>
                    <a:pt x="13679" y="830"/>
                  </a:cubicBezTo>
                  <a:cubicBezTo>
                    <a:pt x="13897" y="2056"/>
                    <a:pt x="13679" y="3301"/>
                    <a:pt x="13422" y="4507"/>
                  </a:cubicBezTo>
                  <a:cubicBezTo>
                    <a:pt x="13126" y="5930"/>
                    <a:pt x="12395" y="7195"/>
                    <a:pt x="11604" y="8401"/>
                  </a:cubicBezTo>
                  <a:cubicBezTo>
                    <a:pt x="10457" y="10160"/>
                    <a:pt x="8955" y="11504"/>
                    <a:pt x="6959" y="12216"/>
                  </a:cubicBezTo>
                  <a:cubicBezTo>
                    <a:pt x="5694" y="12671"/>
                    <a:pt x="4448" y="13165"/>
                    <a:pt x="3243" y="13699"/>
                  </a:cubicBezTo>
                  <a:cubicBezTo>
                    <a:pt x="2017" y="14213"/>
                    <a:pt x="890" y="14964"/>
                    <a:pt x="40" y="15992"/>
                  </a:cubicBezTo>
                  <a:cubicBezTo>
                    <a:pt x="40" y="16367"/>
                    <a:pt x="1" y="16762"/>
                    <a:pt x="40" y="17158"/>
                  </a:cubicBezTo>
                  <a:cubicBezTo>
                    <a:pt x="396" y="16782"/>
                    <a:pt x="732" y="16347"/>
                    <a:pt x="1147" y="15992"/>
                  </a:cubicBezTo>
                  <a:cubicBezTo>
                    <a:pt x="2274" y="15102"/>
                    <a:pt x="3539" y="14529"/>
                    <a:pt x="4903" y="14035"/>
                  </a:cubicBezTo>
                  <a:cubicBezTo>
                    <a:pt x="6524" y="13481"/>
                    <a:pt x="8244" y="12987"/>
                    <a:pt x="9627" y="11920"/>
                  </a:cubicBezTo>
                  <a:cubicBezTo>
                    <a:pt x="12553" y="9646"/>
                    <a:pt x="14272" y="6622"/>
                    <a:pt x="14628" y="2906"/>
                  </a:cubicBezTo>
                  <a:cubicBezTo>
                    <a:pt x="14727" y="1937"/>
                    <a:pt x="14786" y="949"/>
                    <a:pt x="14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72"/>
            <p:cNvSpPr/>
            <p:nvPr/>
          </p:nvSpPr>
          <p:spPr>
            <a:xfrm>
              <a:off x="11968" y="12"/>
              <a:ext cx="911663" cy="1102614"/>
            </a:xfrm>
            <a:custGeom>
              <a:rect b="b" l="l" r="r" t="t"/>
              <a:pathLst>
                <a:path extrusionOk="0" h="14609" w="12079">
                  <a:moveTo>
                    <a:pt x="11228" y="0"/>
                  </a:moveTo>
                  <a:cubicBezTo>
                    <a:pt x="11545" y="1285"/>
                    <a:pt x="11663" y="2629"/>
                    <a:pt x="11347" y="3914"/>
                  </a:cubicBezTo>
                  <a:cubicBezTo>
                    <a:pt x="10398" y="7650"/>
                    <a:pt x="8303" y="10378"/>
                    <a:pt x="4508" y="11564"/>
                  </a:cubicBezTo>
                  <a:cubicBezTo>
                    <a:pt x="2867" y="12098"/>
                    <a:pt x="1305" y="12691"/>
                    <a:pt x="1" y="13817"/>
                  </a:cubicBezTo>
                  <a:lnTo>
                    <a:pt x="1" y="14608"/>
                  </a:lnTo>
                  <a:cubicBezTo>
                    <a:pt x="198" y="14410"/>
                    <a:pt x="376" y="14193"/>
                    <a:pt x="594" y="14015"/>
                  </a:cubicBezTo>
                  <a:cubicBezTo>
                    <a:pt x="1701" y="13224"/>
                    <a:pt x="2946" y="12730"/>
                    <a:pt x="4231" y="12295"/>
                  </a:cubicBezTo>
                  <a:cubicBezTo>
                    <a:pt x="4903" y="12038"/>
                    <a:pt x="5555" y="11861"/>
                    <a:pt x="6208" y="11524"/>
                  </a:cubicBezTo>
                  <a:cubicBezTo>
                    <a:pt x="8916" y="10062"/>
                    <a:pt x="10655" y="7769"/>
                    <a:pt x="11564" y="4843"/>
                  </a:cubicBezTo>
                  <a:cubicBezTo>
                    <a:pt x="12059" y="3242"/>
                    <a:pt x="12078" y="1621"/>
                    <a:pt x="115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72"/>
            <p:cNvSpPr/>
            <p:nvPr/>
          </p:nvSpPr>
          <p:spPr>
            <a:xfrm>
              <a:off x="43" y="1374336"/>
              <a:ext cx="56757" cy="69890"/>
            </a:xfrm>
            <a:custGeom>
              <a:rect b="b" l="l" r="r" t="t"/>
              <a:pathLst>
                <a:path extrusionOk="0" h="926" w="752">
                  <a:moveTo>
                    <a:pt x="497" y="0"/>
                  </a:moveTo>
                  <a:cubicBezTo>
                    <a:pt x="365" y="0"/>
                    <a:pt x="242" y="192"/>
                    <a:pt x="119" y="254"/>
                  </a:cubicBezTo>
                  <a:cubicBezTo>
                    <a:pt x="1" y="451"/>
                    <a:pt x="1" y="669"/>
                    <a:pt x="119" y="926"/>
                  </a:cubicBezTo>
                  <a:cubicBezTo>
                    <a:pt x="218" y="807"/>
                    <a:pt x="317" y="669"/>
                    <a:pt x="376" y="530"/>
                  </a:cubicBezTo>
                  <a:cubicBezTo>
                    <a:pt x="455" y="352"/>
                    <a:pt x="752" y="214"/>
                    <a:pt x="613" y="56"/>
                  </a:cubicBezTo>
                  <a:cubicBezTo>
                    <a:pt x="574" y="16"/>
                    <a:pt x="535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72"/>
            <p:cNvSpPr/>
            <p:nvPr/>
          </p:nvSpPr>
          <p:spPr>
            <a:xfrm>
              <a:off x="186542" y="1208744"/>
              <a:ext cx="88079" cy="65437"/>
            </a:xfrm>
            <a:custGeom>
              <a:rect b="b" l="l" r="r" t="t"/>
              <a:pathLst>
                <a:path extrusionOk="0" h="867" w="1167">
                  <a:moveTo>
                    <a:pt x="974" y="0"/>
                  </a:moveTo>
                  <a:cubicBezTo>
                    <a:pt x="938" y="0"/>
                    <a:pt x="903" y="8"/>
                    <a:pt x="870" y="16"/>
                  </a:cubicBezTo>
                  <a:cubicBezTo>
                    <a:pt x="554" y="155"/>
                    <a:pt x="317" y="352"/>
                    <a:pt x="80" y="590"/>
                  </a:cubicBezTo>
                  <a:cubicBezTo>
                    <a:pt x="40" y="649"/>
                    <a:pt x="1" y="708"/>
                    <a:pt x="60" y="787"/>
                  </a:cubicBezTo>
                  <a:cubicBezTo>
                    <a:pt x="80" y="847"/>
                    <a:pt x="159" y="847"/>
                    <a:pt x="178" y="866"/>
                  </a:cubicBezTo>
                  <a:cubicBezTo>
                    <a:pt x="534" y="728"/>
                    <a:pt x="851" y="570"/>
                    <a:pt x="1107" y="273"/>
                  </a:cubicBezTo>
                  <a:cubicBezTo>
                    <a:pt x="1147" y="214"/>
                    <a:pt x="1167" y="115"/>
                    <a:pt x="1127" y="76"/>
                  </a:cubicBezTo>
                  <a:cubicBezTo>
                    <a:pt x="1080" y="17"/>
                    <a:pt x="1027" y="0"/>
                    <a:pt x="9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72"/>
            <p:cNvSpPr/>
            <p:nvPr/>
          </p:nvSpPr>
          <p:spPr>
            <a:xfrm>
              <a:off x="325265" y="1135080"/>
              <a:ext cx="81890" cy="48078"/>
            </a:xfrm>
            <a:custGeom>
              <a:rect b="b" l="l" r="r" t="t"/>
              <a:pathLst>
                <a:path extrusionOk="0" h="637" w="1085">
                  <a:moveTo>
                    <a:pt x="853" y="1"/>
                  </a:moveTo>
                  <a:cubicBezTo>
                    <a:pt x="839" y="1"/>
                    <a:pt x="825" y="2"/>
                    <a:pt x="811" y="4"/>
                  </a:cubicBezTo>
                  <a:cubicBezTo>
                    <a:pt x="554" y="83"/>
                    <a:pt x="199" y="142"/>
                    <a:pt x="80" y="459"/>
                  </a:cubicBezTo>
                  <a:cubicBezTo>
                    <a:pt x="1" y="636"/>
                    <a:pt x="218" y="617"/>
                    <a:pt x="396" y="636"/>
                  </a:cubicBezTo>
                  <a:cubicBezTo>
                    <a:pt x="614" y="557"/>
                    <a:pt x="950" y="538"/>
                    <a:pt x="1049" y="221"/>
                  </a:cubicBezTo>
                  <a:cubicBezTo>
                    <a:pt x="1084" y="79"/>
                    <a:pt x="976" y="1"/>
                    <a:pt x="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72"/>
            <p:cNvSpPr/>
            <p:nvPr/>
          </p:nvSpPr>
          <p:spPr>
            <a:xfrm>
              <a:off x="76122" y="1287540"/>
              <a:ext cx="79173" cy="68833"/>
            </a:xfrm>
            <a:custGeom>
              <a:rect b="b" l="l" r="r" t="t"/>
              <a:pathLst>
                <a:path extrusionOk="0" h="912" w="1049">
                  <a:moveTo>
                    <a:pt x="1048" y="0"/>
                  </a:moveTo>
                  <a:lnTo>
                    <a:pt x="1048" y="0"/>
                  </a:lnTo>
                  <a:cubicBezTo>
                    <a:pt x="614" y="119"/>
                    <a:pt x="297" y="277"/>
                    <a:pt x="100" y="633"/>
                  </a:cubicBezTo>
                  <a:cubicBezTo>
                    <a:pt x="40" y="732"/>
                    <a:pt x="1" y="811"/>
                    <a:pt x="100" y="890"/>
                  </a:cubicBezTo>
                  <a:cubicBezTo>
                    <a:pt x="122" y="905"/>
                    <a:pt x="151" y="911"/>
                    <a:pt x="182" y="911"/>
                  </a:cubicBezTo>
                  <a:cubicBezTo>
                    <a:pt x="232" y="911"/>
                    <a:pt x="288" y="894"/>
                    <a:pt x="337" y="870"/>
                  </a:cubicBezTo>
                  <a:cubicBezTo>
                    <a:pt x="614" y="633"/>
                    <a:pt x="910" y="415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72"/>
            <p:cNvSpPr/>
            <p:nvPr/>
          </p:nvSpPr>
          <p:spPr>
            <a:xfrm>
              <a:off x="741510" y="922769"/>
              <a:ext cx="67097" cy="55248"/>
            </a:xfrm>
            <a:custGeom>
              <a:rect b="b" l="l" r="r" t="t"/>
              <a:pathLst>
                <a:path extrusionOk="0" h="732" w="889">
                  <a:moveTo>
                    <a:pt x="696" y="1"/>
                  </a:moveTo>
                  <a:cubicBezTo>
                    <a:pt x="556" y="1"/>
                    <a:pt x="443" y="129"/>
                    <a:pt x="317" y="208"/>
                  </a:cubicBezTo>
                  <a:cubicBezTo>
                    <a:pt x="179" y="307"/>
                    <a:pt x="1" y="405"/>
                    <a:pt x="40" y="623"/>
                  </a:cubicBezTo>
                  <a:cubicBezTo>
                    <a:pt x="40" y="682"/>
                    <a:pt x="100" y="702"/>
                    <a:pt x="119" y="722"/>
                  </a:cubicBezTo>
                  <a:cubicBezTo>
                    <a:pt x="134" y="728"/>
                    <a:pt x="151" y="731"/>
                    <a:pt x="171" y="731"/>
                  </a:cubicBezTo>
                  <a:cubicBezTo>
                    <a:pt x="390" y="731"/>
                    <a:pt x="889" y="347"/>
                    <a:pt x="871" y="129"/>
                  </a:cubicBezTo>
                  <a:cubicBezTo>
                    <a:pt x="831" y="109"/>
                    <a:pt x="831" y="69"/>
                    <a:pt x="811" y="30"/>
                  </a:cubicBezTo>
                  <a:cubicBezTo>
                    <a:pt x="771" y="9"/>
                    <a:pt x="732" y="1"/>
                    <a:pt x="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72"/>
            <p:cNvSpPr/>
            <p:nvPr/>
          </p:nvSpPr>
          <p:spPr>
            <a:xfrm>
              <a:off x="1157981" y="24390"/>
              <a:ext cx="40153" cy="72531"/>
            </a:xfrm>
            <a:custGeom>
              <a:rect b="b" l="l" r="r" t="t"/>
              <a:pathLst>
                <a:path extrusionOk="0" h="961" w="532">
                  <a:moveTo>
                    <a:pt x="101" y="0"/>
                  </a:moveTo>
                  <a:cubicBezTo>
                    <a:pt x="41" y="0"/>
                    <a:pt x="1" y="121"/>
                    <a:pt x="18" y="172"/>
                  </a:cubicBezTo>
                  <a:cubicBezTo>
                    <a:pt x="116" y="429"/>
                    <a:pt x="37" y="804"/>
                    <a:pt x="334" y="943"/>
                  </a:cubicBezTo>
                  <a:cubicBezTo>
                    <a:pt x="362" y="955"/>
                    <a:pt x="385" y="960"/>
                    <a:pt x="406" y="960"/>
                  </a:cubicBezTo>
                  <a:cubicBezTo>
                    <a:pt x="517" y="960"/>
                    <a:pt x="531" y="796"/>
                    <a:pt x="531" y="646"/>
                  </a:cubicBezTo>
                  <a:cubicBezTo>
                    <a:pt x="472" y="429"/>
                    <a:pt x="472" y="112"/>
                    <a:pt x="136" y="13"/>
                  </a:cubicBezTo>
                  <a:cubicBezTo>
                    <a:pt x="124" y="4"/>
                    <a:pt x="112" y="0"/>
                    <a:pt x="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72"/>
            <p:cNvSpPr/>
            <p:nvPr/>
          </p:nvSpPr>
          <p:spPr>
            <a:xfrm>
              <a:off x="476140" y="1076889"/>
              <a:ext cx="74494" cy="39172"/>
            </a:xfrm>
            <a:custGeom>
              <a:rect b="b" l="l" r="r" t="t"/>
              <a:pathLst>
                <a:path extrusionOk="0" h="519" w="987">
                  <a:moveTo>
                    <a:pt x="728" y="0"/>
                  </a:moveTo>
                  <a:cubicBezTo>
                    <a:pt x="430" y="0"/>
                    <a:pt x="1" y="252"/>
                    <a:pt x="38" y="399"/>
                  </a:cubicBezTo>
                  <a:cubicBezTo>
                    <a:pt x="53" y="507"/>
                    <a:pt x="128" y="519"/>
                    <a:pt x="208" y="519"/>
                  </a:cubicBezTo>
                  <a:cubicBezTo>
                    <a:pt x="230" y="519"/>
                    <a:pt x="253" y="518"/>
                    <a:pt x="275" y="518"/>
                  </a:cubicBezTo>
                  <a:cubicBezTo>
                    <a:pt x="572" y="518"/>
                    <a:pt x="967" y="340"/>
                    <a:pt x="987" y="162"/>
                  </a:cubicBezTo>
                  <a:cubicBezTo>
                    <a:pt x="987" y="44"/>
                    <a:pt x="927" y="4"/>
                    <a:pt x="789" y="4"/>
                  </a:cubicBezTo>
                  <a:cubicBezTo>
                    <a:pt x="770" y="1"/>
                    <a:pt x="749" y="0"/>
                    <a:pt x="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72"/>
            <p:cNvSpPr/>
            <p:nvPr/>
          </p:nvSpPr>
          <p:spPr>
            <a:xfrm>
              <a:off x="1180170" y="146207"/>
              <a:ext cx="32907" cy="70192"/>
            </a:xfrm>
            <a:custGeom>
              <a:rect b="b" l="l" r="r" t="t"/>
              <a:pathLst>
                <a:path extrusionOk="0" h="930" w="436">
                  <a:moveTo>
                    <a:pt x="257" y="1"/>
                  </a:moveTo>
                  <a:cubicBezTo>
                    <a:pt x="0" y="1"/>
                    <a:pt x="119" y="317"/>
                    <a:pt x="99" y="495"/>
                  </a:cubicBezTo>
                  <a:lnTo>
                    <a:pt x="99" y="534"/>
                  </a:lnTo>
                  <a:cubicBezTo>
                    <a:pt x="119" y="692"/>
                    <a:pt x="20" y="930"/>
                    <a:pt x="237" y="930"/>
                  </a:cubicBezTo>
                  <a:cubicBezTo>
                    <a:pt x="435" y="930"/>
                    <a:pt x="415" y="712"/>
                    <a:pt x="435" y="534"/>
                  </a:cubicBezTo>
                  <a:cubicBezTo>
                    <a:pt x="356" y="376"/>
                    <a:pt x="415" y="20"/>
                    <a:pt x="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72"/>
            <p:cNvSpPr/>
            <p:nvPr/>
          </p:nvSpPr>
          <p:spPr>
            <a:xfrm>
              <a:off x="1129451" y="412860"/>
              <a:ext cx="37888" cy="55701"/>
            </a:xfrm>
            <a:custGeom>
              <a:rect b="b" l="l" r="r" t="t"/>
              <a:pathLst>
                <a:path extrusionOk="0" h="738" w="502">
                  <a:moveTo>
                    <a:pt x="408" y="1"/>
                  </a:moveTo>
                  <a:cubicBezTo>
                    <a:pt x="399" y="1"/>
                    <a:pt x="388" y="2"/>
                    <a:pt x="376" y="6"/>
                  </a:cubicBezTo>
                  <a:cubicBezTo>
                    <a:pt x="119" y="26"/>
                    <a:pt x="99" y="302"/>
                    <a:pt x="40" y="460"/>
                  </a:cubicBezTo>
                  <a:cubicBezTo>
                    <a:pt x="0" y="559"/>
                    <a:pt x="0" y="737"/>
                    <a:pt x="139" y="737"/>
                  </a:cubicBezTo>
                  <a:cubicBezTo>
                    <a:pt x="415" y="717"/>
                    <a:pt x="376" y="441"/>
                    <a:pt x="475" y="263"/>
                  </a:cubicBezTo>
                  <a:cubicBezTo>
                    <a:pt x="439" y="173"/>
                    <a:pt x="501" y="1"/>
                    <a:pt x="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72"/>
            <p:cNvSpPr/>
            <p:nvPr/>
          </p:nvSpPr>
          <p:spPr>
            <a:xfrm>
              <a:off x="911630" y="781782"/>
              <a:ext cx="46342" cy="51927"/>
            </a:xfrm>
            <a:custGeom>
              <a:rect b="b" l="l" r="r" t="t"/>
              <a:pathLst>
                <a:path extrusionOk="0" h="688" w="614">
                  <a:moveTo>
                    <a:pt x="455" y="0"/>
                  </a:moveTo>
                  <a:lnTo>
                    <a:pt x="455" y="0"/>
                  </a:lnTo>
                  <a:cubicBezTo>
                    <a:pt x="218" y="99"/>
                    <a:pt x="0" y="218"/>
                    <a:pt x="0" y="573"/>
                  </a:cubicBezTo>
                  <a:cubicBezTo>
                    <a:pt x="0" y="647"/>
                    <a:pt x="55" y="687"/>
                    <a:pt x="123" y="687"/>
                  </a:cubicBezTo>
                  <a:cubicBezTo>
                    <a:pt x="147" y="687"/>
                    <a:pt x="172" y="683"/>
                    <a:pt x="198" y="672"/>
                  </a:cubicBezTo>
                  <a:cubicBezTo>
                    <a:pt x="415" y="514"/>
                    <a:pt x="613" y="356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72"/>
            <p:cNvSpPr/>
            <p:nvPr/>
          </p:nvSpPr>
          <p:spPr>
            <a:xfrm>
              <a:off x="622184" y="1012735"/>
              <a:ext cx="52078" cy="36153"/>
            </a:xfrm>
            <a:custGeom>
              <a:rect b="b" l="l" r="r" t="t"/>
              <a:pathLst>
                <a:path extrusionOk="0" h="479" w="690">
                  <a:moveTo>
                    <a:pt x="565" y="0"/>
                  </a:moveTo>
                  <a:cubicBezTo>
                    <a:pt x="555" y="0"/>
                    <a:pt x="545" y="1"/>
                    <a:pt x="534" y="4"/>
                  </a:cubicBezTo>
                  <a:cubicBezTo>
                    <a:pt x="337" y="83"/>
                    <a:pt x="99" y="63"/>
                    <a:pt x="20" y="320"/>
                  </a:cubicBezTo>
                  <a:cubicBezTo>
                    <a:pt x="0" y="459"/>
                    <a:pt x="119" y="478"/>
                    <a:pt x="277" y="478"/>
                  </a:cubicBezTo>
                  <a:cubicBezTo>
                    <a:pt x="416" y="419"/>
                    <a:pt x="633" y="380"/>
                    <a:pt x="673" y="123"/>
                  </a:cubicBezTo>
                  <a:cubicBezTo>
                    <a:pt x="690" y="54"/>
                    <a:pt x="632" y="0"/>
                    <a:pt x="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72"/>
            <p:cNvSpPr/>
            <p:nvPr/>
          </p:nvSpPr>
          <p:spPr>
            <a:xfrm>
              <a:off x="1069750" y="550526"/>
              <a:ext cx="37360" cy="58342"/>
            </a:xfrm>
            <a:custGeom>
              <a:rect b="b" l="l" r="r" t="t"/>
              <a:pathLst>
                <a:path extrusionOk="0" h="773" w="495">
                  <a:moveTo>
                    <a:pt x="416" y="0"/>
                  </a:moveTo>
                  <a:lnTo>
                    <a:pt x="416" y="0"/>
                  </a:lnTo>
                  <a:cubicBezTo>
                    <a:pt x="198" y="257"/>
                    <a:pt x="1" y="396"/>
                    <a:pt x="40" y="712"/>
                  </a:cubicBezTo>
                  <a:cubicBezTo>
                    <a:pt x="40" y="750"/>
                    <a:pt x="81" y="772"/>
                    <a:pt x="126" y="772"/>
                  </a:cubicBezTo>
                  <a:cubicBezTo>
                    <a:pt x="151" y="772"/>
                    <a:pt x="177" y="766"/>
                    <a:pt x="198" y="752"/>
                  </a:cubicBezTo>
                  <a:cubicBezTo>
                    <a:pt x="396" y="574"/>
                    <a:pt x="495" y="376"/>
                    <a:pt x="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72"/>
            <p:cNvSpPr/>
            <p:nvPr/>
          </p:nvSpPr>
          <p:spPr>
            <a:xfrm>
              <a:off x="1162660" y="298289"/>
              <a:ext cx="29435" cy="49512"/>
            </a:xfrm>
            <a:custGeom>
              <a:rect b="b" l="l" r="r" t="t"/>
              <a:pathLst>
                <a:path extrusionOk="0" h="656" w="390">
                  <a:moveTo>
                    <a:pt x="219" y="0"/>
                  </a:moveTo>
                  <a:cubicBezTo>
                    <a:pt x="211" y="0"/>
                    <a:pt x="202" y="1"/>
                    <a:pt x="193" y="2"/>
                  </a:cubicBezTo>
                  <a:cubicBezTo>
                    <a:pt x="35" y="61"/>
                    <a:pt x="54" y="239"/>
                    <a:pt x="35" y="397"/>
                  </a:cubicBezTo>
                  <a:cubicBezTo>
                    <a:pt x="53" y="472"/>
                    <a:pt x="1" y="655"/>
                    <a:pt x="149" y="655"/>
                  </a:cubicBezTo>
                  <a:cubicBezTo>
                    <a:pt x="157" y="655"/>
                    <a:pt x="165" y="655"/>
                    <a:pt x="173" y="654"/>
                  </a:cubicBezTo>
                  <a:cubicBezTo>
                    <a:pt x="371" y="634"/>
                    <a:pt x="351" y="397"/>
                    <a:pt x="371" y="259"/>
                  </a:cubicBezTo>
                  <a:cubicBezTo>
                    <a:pt x="389" y="147"/>
                    <a:pt x="355" y="0"/>
                    <a:pt x="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72"/>
            <p:cNvSpPr/>
            <p:nvPr/>
          </p:nvSpPr>
          <p:spPr>
            <a:xfrm>
              <a:off x="990653" y="688495"/>
              <a:ext cx="39549" cy="41134"/>
            </a:xfrm>
            <a:custGeom>
              <a:rect b="b" l="l" r="r" t="t"/>
              <a:pathLst>
                <a:path extrusionOk="0" h="545" w="524">
                  <a:moveTo>
                    <a:pt x="408" y="0"/>
                  </a:moveTo>
                  <a:cubicBezTo>
                    <a:pt x="392" y="0"/>
                    <a:pt x="375" y="4"/>
                    <a:pt x="357" y="11"/>
                  </a:cubicBezTo>
                  <a:cubicBezTo>
                    <a:pt x="159" y="50"/>
                    <a:pt x="60" y="208"/>
                    <a:pt x="1" y="406"/>
                  </a:cubicBezTo>
                  <a:cubicBezTo>
                    <a:pt x="1" y="465"/>
                    <a:pt x="40" y="525"/>
                    <a:pt x="139" y="544"/>
                  </a:cubicBezTo>
                  <a:cubicBezTo>
                    <a:pt x="337" y="465"/>
                    <a:pt x="436" y="327"/>
                    <a:pt x="475" y="149"/>
                  </a:cubicBezTo>
                  <a:cubicBezTo>
                    <a:pt x="524" y="68"/>
                    <a:pt x="480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9" name="Google Shape;459;p72"/>
          <p:cNvSpPr/>
          <p:nvPr/>
        </p:nvSpPr>
        <p:spPr>
          <a:xfrm flipH="1">
            <a:off x="-68085" y="3977906"/>
            <a:ext cx="1773061" cy="1232263"/>
          </a:xfrm>
          <a:custGeom>
            <a:rect b="b" l="l" r="r" t="t"/>
            <a:pathLst>
              <a:path extrusionOk="0" h="25046" w="36036">
                <a:moveTo>
                  <a:pt x="35838" y="1"/>
                </a:moveTo>
                <a:cubicBezTo>
                  <a:pt x="35109" y="777"/>
                  <a:pt x="34235" y="1117"/>
                  <a:pt x="33270" y="1117"/>
                </a:cubicBezTo>
                <a:cubicBezTo>
                  <a:pt x="33056" y="1117"/>
                  <a:pt x="32838" y="1100"/>
                  <a:pt x="32616" y="1068"/>
                </a:cubicBezTo>
                <a:cubicBezTo>
                  <a:pt x="32180" y="1012"/>
                  <a:pt x="31750" y="979"/>
                  <a:pt x="31325" y="979"/>
                </a:cubicBezTo>
                <a:cubicBezTo>
                  <a:pt x="30843" y="979"/>
                  <a:pt x="30370" y="1022"/>
                  <a:pt x="29908" y="1127"/>
                </a:cubicBezTo>
                <a:cubicBezTo>
                  <a:pt x="27812" y="1602"/>
                  <a:pt x="26172" y="2728"/>
                  <a:pt x="25163" y="4665"/>
                </a:cubicBezTo>
                <a:cubicBezTo>
                  <a:pt x="24570" y="5772"/>
                  <a:pt x="24333" y="6978"/>
                  <a:pt x="23958" y="8144"/>
                </a:cubicBezTo>
                <a:cubicBezTo>
                  <a:pt x="23760" y="8836"/>
                  <a:pt x="23345" y="9232"/>
                  <a:pt x="22574" y="9311"/>
                </a:cubicBezTo>
                <a:cubicBezTo>
                  <a:pt x="21645" y="9370"/>
                  <a:pt x="20696" y="9469"/>
                  <a:pt x="19787" y="9726"/>
                </a:cubicBezTo>
                <a:cubicBezTo>
                  <a:pt x="17988" y="10220"/>
                  <a:pt x="16644" y="11129"/>
                  <a:pt x="16427" y="13185"/>
                </a:cubicBezTo>
                <a:cubicBezTo>
                  <a:pt x="16407" y="13442"/>
                  <a:pt x="16308" y="13738"/>
                  <a:pt x="16170" y="14015"/>
                </a:cubicBezTo>
                <a:cubicBezTo>
                  <a:pt x="15913" y="14707"/>
                  <a:pt x="15478" y="15221"/>
                  <a:pt x="14667" y="15359"/>
                </a:cubicBezTo>
                <a:cubicBezTo>
                  <a:pt x="14425" y="15395"/>
                  <a:pt x="14180" y="15405"/>
                  <a:pt x="13936" y="15405"/>
                </a:cubicBezTo>
                <a:cubicBezTo>
                  <a:pt x="13626" y="15405"/>
                  <a:pt x="13318" y="15389"/>
                  <a:pt x="13015" y="15389"/>
                </a:cubicBezTo>
                <a:cubicBezTo>
                  <a:pt x="12892" y="15389"/>
                  <a:pt x="12771" y="15392"/>
                  <a:pt x="12651" y="15399"/>
                </a:cubicBezTo>
                <a:cubicBezTo>
                  <a:pt x="11505" y="15478"/>
                  <a:pt x="10496" y="15853"/>
                  <a:pt x="9646" y="16664"/>
                </a:cubicBezTo>
                <a:cubicBezTo>
                  <a:pt x="8915" y="17376"/>
                  <a:pt x="8658" y="18265"/>
                  <a:pt x="8540" y="19253"/>
                </a:cubicBezTo>
                <a:cubicBezTo>
                  <a:pt x="8401" y="20637"/>
                  <a:pt x="7650" y="21289"/>
                  <a:pt x="6266" y="21289"/>
                </a:cubicBezTo>
                <a:lnTo>
                  <a:pt x="4448" y="21289"/>
                </a:lnTo>
                <a:cubicBezTo>
                  <a:pt x="4191" y="21289"/>
                  <a:pt x="3954" y="21349"/>
                  <a:pt x="3697" y="21408"/>
                </a:cubicBezTo>
                <a:cubicBezTo>
                  <a:pt x="2432" y="21724"/>
                  <a:pt x="1601" y="22594"/>
                  <a:pt x="811" y="23543"/>
                </a:cubicBezTo>
                <a:cubicBezTo>
                  <a:pt x="435" y="23978"/>
                  <a:pt x="119" y="24452"/>
                  <a:pt x="0" y="25045"/>
                </a:cubicBezTo>
                <a:cubicBezTo>
                  <a:pt x="1344" y="25045"/>
                  <a:pt x="2708" y="25045"/>
                  <a:pt x="4072" y="25025"/>
                </a:cubicBezTo>
                <a:lnTo>
                  <a:pt x="35304" y="25025"/>
                </a:lnTo>
                <a:cubicBezTo>
                  <a:pt x="35976" y="25025"/>
                  <a:pt x="36016" y="24966"/>
                  <a:pt x="36016" y="24274"/>
                </a:cubicBezTo>
                <a:cubicBezTo>
                  <a:pt x="36016" y="23009"/>
                  <a:pt x="35996" y="21764"/>
                  <a:pt x="35936" y="20499"/>
                </a:cubicBezTo>
                <a:cubicBezTo>
                  <a:pt x="35838" y="18048"/>
                  <a:pt x="36035" y="15597"/>
                  <a:pt x="36016" y="13126"/>
                </a:cubicBezTo>
                <a:cubicBezTo>
                  <a:pt x="36016" y="12493"/>
                  <a:pt x="35996" y="11880"/>
                  <a:pt x="35996" y="11228"/>
                </a:cubicBezTo>
                <a:cubicBezTo>
                  <a:pt x="36035" y="7690"/>
                  <a:pt x="36016" y="4132"/>
                  <a:pt x="36016" y="574"/>
                </a:cubicBezTo>
                <a:cubicBezTo>
                  <a:pt x="36016" y="376"/>
                  <a:pt x="36016" y="159"/>
                  <a:pt x="358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72"/>
          <p:cNvSpPr txBox="1"/>
          <p:nvPr>
            <p:ph type="title"/>
          </p:nvPr>
        </p:nvSpPr>
        <p:spPr>
          <a:xfrm>
            <a:off x="710475" y="1190675"/>
            <a:ext cx="99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1" name="Google Shape;461;p72"/>
          <p:cNvSpPr txBox="1"/>
          <p:nvPr>
            <p:ph idx="2" type="title"/>
          </p:nvPr>
        </p:nvSpPr>
        <p:spPr>
          <a:xfrm>
            <a:off x="710475" y="3897202"/>
            <a:ext cx="99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2" name="Google Shape;462;p72"/>
          <p:cNvSpPr txBox="1"/>
          <p:nvPr>
            <p:ph idx="3" type="title"/>
          </p:nvPr>
        </p:nvSpPr>
        <p:spPr>
          <a:xfrm>
            <a:off x="4105275" y="1108775"/>
            <a:ext cx="40968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3" name="Google Shape;463;p72"/>
          <p:cNvSpPr txBox="1"/>
          <p:nvPr>
            <p:ph idx="1" type="subTitle"/>
          </p:nvPr>
        </p:nvSpPr>
        <p:spPr>
          <a:xfrm>
            <a:off x="4106530" y="1495274"/>
            <a:ext cx="40944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72"/>
          <p:cNvSpPr txBox="1"/>
          <p:nvPr>
            <p:ph idx="4" type="title"/>
          </p:nvPr>
        </p:nvSpPr>
        <p:spPr>
          <a:xfrm>
            <a:off x="4105275" y="2016825"/>
            <a:ext cx="40968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5" name="Google Shape;465;p72"/>
          <p:cNvSpPr txBox="1"/>
          <p:nvPr>
            <p:ph idx="5" type="subTitle"/>
          </p:nvPr>
        </p:nvSpPr>
        <p:spPr>
          <a:xfrm>
            <a:off x="4106530" y="2403325"/>
            <a:ext cx="40944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72"/>
          <p:cNvSpPr txBox="1"/>
          <p:nvPr>
            <p:ph idx="6" type="title"/>
          </p:nvPr>
        </p:nvSpPr>
        <p:spPr>
          <a:xfrm>
            <a:off x="4105275" y="2920450"/>
            <a:ext cx="40968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7" name="Google Shape;467;p72"/>
          <p:cNvSpPr txBox="1"/>
          <p:nvPr>
            <p:ph idx="7" type="subTitle"/>
          </p:nvPr>
        </p:nvSpPr>
        <p:spPr>
          <a:xfrm>
            <a:off x="4106530" y="3306949"/>
            <a:ext cx="40944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72"/>
          <p:cNvSpPr txBox="1"/>
          <p:nvPr>
            <p:ph idx="8" type="title"/>
          </p:nvPr>
        </p:nvSpPr>
        <p:spPr>
          <a:xfrm>
            <a:off x="4105275" y="3828500"/>
            <a:ext cx="40968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9" name="Google Shape;469;p72"/>
          <p:cNvSpPr txBox="1"/>
          <p:nvPr>
            <p:ph idx="9" type="subTitle"/>
          </p:nvPr>
        </p:nvSpPr>
        <p:spPr>
          <a:xfrm>
            <a:off x="4106530" y="4215000"/>
            <a:ext cx="40944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72"/>
          <p:cNvSpPr txBox="1"/>
          <p:nvPr>
            <p:ph idx="13" type="title"/>
          </p:nvPr>
        </p:nvSpPr>
        <p:spPr>
          <a:xfrm>
            <a:off x="710475" y="2095147"/>
            <a:ext cx="99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1" name="Google Shape;471;p72"/>
          <p:cNvSpPr txBox="1"/>
          <p:nvPr>
            <p:ph idx="14" type="title"/>
          </p:nvPr>
        </p:nvSpPr>
        <p:spPr>
          <a:xfrm>
            <a:off x="710475" y="2999620"/>
            <a:ext cx="99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2" name="Google Shape;472;p72"/>
          <p:cNvSpPr txBox="1"/>
          <p:nvPr>
            <p:ph idx="15"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5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73"/>
          <p:cNvGrpSpPr/>
          <p:nvPr/>
        </p:nvGrpSpPr>
        <p:grpSpPr>
          <a:xfrm flipH="1">
            <a:off x="-1153074" y="3512677"/>
            <a:ext cx="2306129" cy="1867185"/>
            <a:chOff x="6837864" y="3271739"/>
            <a:chExt cx="2306129" cy="1867185"/>
          </a:xfrm>
        </p:grpSpPr>
        <p:sp>
          <p:nvSpPr>
            <p:cNvPr id="475" name="Google Shape;475;p73"/>
            <p:cNvSpPr/>
            <p:nvPr/>
          </p:nvSpPr>
          <p:spPr>
            <a:xfrm>
              <a:off x="6984321" y="3354307"/>
              <a:ext cx="2159672" cy="1773662"/>
            </a:xfrm>
            <a:custGeom>
              <a:rect b="b" l="l" r="r" t="t"/>
              <a:pathLst>
                <a:path extrusionOk="0" h="11965" w="14569">
                  <a:moveTo>
                    <a:pt x="14569" y="1"/>
                  </a:moveTo>
                  <a:cubicBezTo>
                    <a:pt x="13877" y="594"/>
                    <a:pt x="13066" y="950"/>
                    <a:pt x="12197" y="1167"/>
                  </a:cubicBezTo>
                  <a:cubicBezTo>
                    <a:pt x="10991" y="1483"/>
                    <a:pt x="9785" y="1701"/>
                    <a:pt x="8599" y="2096"/>
                  </a:cubicBezTo>
                  <a:cubicBezTo>
                    <a:pt x="5436" y="3164"/>
                    <a:pt x="3044" y="5121"/>
                    <a:pt x="1384" y="8006"/>
                  </a:cubicBezTo>
                  <a:cubicBezTo>
                    <a:pt x="692" y="9252"/>
                    <a:pt x="218" y="10556"/>
                    <a:pt x="0" y="11960"/>
                  </a:cubicBezTo>
                  <a:cubicBezTo>
                    <a:pt x="47" y="11957"/>
                    <a:pt x="94" y="11956"/>
                    <a:pt x="140" y="11956"/>
                  </a:cubicBezTo>
                  <a:cubicBezTo>
                    <a:pt x="280" y="11956"/>
                    <a:pt x="417" y="11965"/>
                    <a:pt x="554" y="11965"/>
                  </a:cubicBezTo>
                  <a:cubicBezTo>
                    <a:pt x="737" y="11965"/>
                    <a:pt x="920" y="11950"/>
                    <a:pt x="1107" y="11881"/>
                  </a:cubicBezTo>
                  <a:cubicBezTo>
                    <a:pt x="1325" y="9963"/>
                    <a:pt x="2175" y="8263"/>
                    <a:pt x="3301" y="6702"/>
                  </a:cubicBezTo>
                  <a:cubicBezTo>
                    <a:pt x="4527" y="5041"/>
                    <a:pt x="6207" y="4053"/>
                    <a:pt x="7986" y="3183"/>
                  </a:cubicBezTo>
                  <a:cubicBezTo>
                    <a:pt x="9271" y="2571"/>
                    <a:pt x="10655" y="2353"/>
                    <a:pt x="11979" y="1958"/>
                  </a:cubicBezTo>
                  <a:cubicBezTo>
                    <a:pt x="12888" y="1701"/>
                    <a:pt x="13758" y="1385"/>
                    <a:pt x="14569" y="950"/>
                  </a:cubicBezTo>
                  <a:lnTo>
                    <a:pt x="14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73"/>
            <p:cNvSpPr/>
            <p:nvPr/>
          </p:nvSpPr>
          <p:spPr>
            <a:xfrm>
              <a:off x="7204007" y="3582887"/>
              <a:ext cx="1939984" cy="1553233"/>
            </a:xfrm>
            <a:custGeom>
              <a:rect b="b" l="l" r="r" t="t"/>
              <a:pathLst>
                <a:path extrusionOk="0" h="10478" w="13087">
                  <a:moveTo>
                    <a:pt x="13087" y="1"/>
                  </a:moveTo>
                  <a:cubicBezTo>
                    <a:pt x="11802" y="633"/>
                    <a:pt x="10477" y="1127"/>
                    <a:pt x="9074" y="1444"/>
                  </a:cubicBezTo>
                  <a:cubicBezTo>
                    <a:pt x="7453" y="1819"/>
                    <a:pt x="5951" y="2412"/>
                    <a:pt x="4527" y="3262"/>
                  </a:cubicBezTo>
                  <a:cubicBezTo>
                    <a:pt x="1760" y="4883"/>
                    <a:pt x="376" y="7354"/>
                    <a:pt x="1" y="10477"/>
                  </a:cubicBezTo>
                  <a:cubicBezTo>
                    <a:pt x="100" y="10477"/>
                    <a:pt x="199" y="10477"/>
                    <a:pt x="297" y="10398"/>
                  </a:cubicBezTo>
                  <a:cubicBezTo>
                    <a:pt x="456" y="8362"/>
                    <a:pt x="1226" y="6583"/>
                    <a:pt x="2610" y="5101"/>
                  </a:cubicBezTo>
                  <a:cubicBezTo>
                    <a:pt x="4152" y="3460"/>
                    <a:pt x="6129" y="2472"/>
                    <a:pt x="8263" y="1879"/>
                  </a:cubicBezTo>
                  <a:cubicBezTo>
                    <a:pt x="9904" y="1424"/>
                    <a:pt x="11564" y="1029"/>
                    <a:pt x="13087" y="258"/>
                  </a:cubicBezTo>
                  <a:lnTo>
                    <a:pt x="130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73"/>
            <p:cNvSpPr/>
            <p:nvPr/>
          </p:nvSpPr>
          <p:spPr>
            <a:xfrm>
              <a:off x="6837864" y="5064361"/>
              <a:ext cx="85088" cy="74563"/>
            </a:xfrm>
            <a:custGeom>
              <a:rect b="b" l="l" r="r" t="t"/>
              <a:pathLst>
                <a:path extrusionOk="0" h="503" w="574">
                  <a:moveTo>
                    <a:pt x="259" y="1"/>
                  </a:moveTo>
                  <a:cubicBezTo>
                    <a:pt x="88" y="1"/>
                    <a:pt x="36" y="243"/>
                    <a:pt x="0" y="404"/>
                  </a:cubicBezTo>
                  <a:cubicBezTo>
                    <a:pt x="119" y="503"/>
                    <a:pt x="277" y="444"/>
                    <a:pt x="415" y="503"/>
                  </a:cubicBezTo>
                  <a:cubicBezTo>
                    <a:pt x="395" y="325"/>
                    <a:pt x="573" y="48"/>
                    <a:pt x="316" y="9"/>
                  </a:cubicBezTo>
                  <a:cubicBezTo>
                    <a:pt x="296" y="3"/>
                    <a:pt x="277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73"/>
            <p:cNvSpPr/>
            <p:nvPr/>
          </p:nvSpPr>
          <p:spPr>
            <a:xfrm>
              <a:off x="6884707" y="4709187"/>
              <a:ext cx="119035" cy="157280"/>
            </a:xfrm>
            <a:custGeom>
              <a:rect b="b" l="l" r="r" t="t"/>
              <a:pathLst>
                <a:path extrusionOk="0" h="1061" w="803">
                  <a:moveTo>
                    <a:pt x="646" y="1"/>
                  </a:moveTo>
                  <a:cubicBezTo>
                    <a:pt x="623" y="1"/>
                    <a:pt x="598" y="5"/>
                    <a:pt x="574" y="13"/>
                  </a:cubicBezTo>
                  <a:cubicBezTo>
                    <a:pt x="356" y="72"/>
                    <a:pt x="0" y="804"/>
                    <a:pt x="119" y="1001"/>
                  </a:cubicBezTo>
                  <a:cubicBezTo>
                    <a:pt x="178" y="1041"/>
                    <a:pt x="198" y="1061"/>
                    <a:pt x="277" y="1061"/>
                  </a:cubicBezTo>
                  <a:lnTo>
                    <a:pt x="317" y="1061"/>
                  </a:lnTo>
                  <a:cubicBezTo>
                    <a:pt x="514" y="804"/>
                    <a:pt x="692" y="468"/>
                    <a:pt x="771" y="151"/>
                  </a:cubicBezTo>
                  <a:cubicBezTo>
                    <a:pt x="802" y="57"/>
                    <a:pt x="735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73"/>
            <p:cNvSpPr/>
            <p:nvPr/>
          </p:nvSpPr>
          <p:spPr>
            <a:xfrm>
              <a:off x="7230393" y="4110312"/>
              <a:ext cx="120369" cy="134896"/>
            </a:xfrm>
            <a:custGeom>
              <a:rect b="b" l="l" r="r" t="t"/>
              <a:pathLst>
                <a:path extrusionOk="0" h="910" w="812">
                  <a:moveTo>
                    <a:pt x="732" y="1"/>
                  </a:moveTo>
                  <a:cubicBezTo>
                    <a:pt x="455" y="21"/>
                    <a:pt x="1" y="633"/>
                    <a:pt x="21" y="811"/>
                  </a:cubicBezTo>
                  <a:cubicBezTo>
                    <a:pt x="34" y="879"/>
                    <a:pt x="75" y="909"/>
                    <a:pt x="132" y="909"/>
                  </a:cubicBezTo>
                  <a:cubicBezTo>
                    <a:pt x="158" y="909"/>
                    <a:pt x="187" y="903"/>
                    <a:pt x="218" y="890"/>
                  </a:cubicBezTo>
                  <a:cubicBezTo>
                    <a:pt x="495" y="732"/>
                    <a:pt x="693" y="495"/>
                    <a:pt x="791" y="198"/>
                  </a:cubicBezTo>
                  <a:cubicBezTo>
                    <a:pt x="811" y="100"/>
                    <a:pt x="811" y="1"/>
                    <a:pt x="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73"/>
            <p:cNvSpPr/>
            <p:nvPr/>
          </p:nvSpPr>
          <p:spPr>
            <a:xfrm>
              <a:off x="7494105" y="3863943"/>
              <a:ext cx="135044" cy="108806"/>
            </a:xfrm>
            <a:custGeom>
              <a:rect b="b" l="l" r="r" t="t"/>
              <a:pathLst>
                <a:path extrusionOk="0" h="734" w="911">
                  <a:moveTo>
                    <a:pt x="773" y="1"/>
                  </a:moveTo>
                  <a:cubicBezTo>
                    <a:pt x="518" y="1"/>
                    <a:pt x="347" y="187"/>
                    <a:pt x="159" y="319"/>
                  </a:cubicBezTo>
                  <a:cubicBezTo>
                    <a:pt x="119" y="378"/>
                    <a:pt x="60" y="477"/>
                    <a:pt x="40" y="536"/>
                  </a:cubicBezTo>
                  <a:cubicBezTo>
                    <a:pt x="1" y="694"/>
                    <a:pt x="100" y="734"/>
                    <a:pt x="238" y="734"/>
                  </a:cubicBezTo>
                  <a:cubicBezTo>
                    <a:pt x="515" y="635"/>
                    <a:pt x="712" y="398"/>
                    <a:pt x="851" y="141"/>
                  </a:cubicBezTo>
                  <a:cubicBezTo>
                    <a:pt x="910" y="101"/>
                    <a:pt x="851" y="2"/>
                    <a:pt x="811" y="2"/>
                  </a:cubicBezTo>
                  <a:cubicBezTo>
                    <a:pt x="798" y="1"/>
                    <a:pt x="786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73"/>
            <p:cNvSpPr/>
            <p:nvPr/>
          </p:nvSpPr>
          <p:spPr>
            <a:xfrm>
              <a:off x="8615363" y="3395368"/>
              <a:ext cx="147645" cy="77380"/>
            </a:xfrm>
            <a:custGeom>
              <a:rect b="b" l="l" r="r" t="t"/>
              <a:pathLst>
                <a:path extrusionOk="0" h="522" w="996">
                  <a:moveTo>
                    <a:pt x="699" y="1"/>
                  </a:moveTo>
                  <a:cubicBezTo>
                    <a:pt x="462" y="80"/>
                    <a:pt x="146" y="80"/>
                    <a:pt x="47" y="376"/>
                  </a:cubicBezTo>
                  <a:cubicBezTo>
                    <a:pt x="0" y="486"/>
                    <a:pt x="115" y="521"/>
                    <a:pt x="213" y="521"/>
                  </a:cubicBezTo>
                  <a:cubicBezTo>
                    <a:pt x="239" y="521"/>
                    <a:pt x="264" y="519"/>
                    <a:pt x="284" y="515"/>
                  </a:cubicBezTo>
                  <a:cubicBezTo>
                    <a:pt x="541" y="436"/>
                    <a:pt x="877" y="436"/>
                    <a:pt x="956" y="119"/>
                  </a:cubicBezTo>
                  <a:cubicBezTo>
                    <a:pt x="996" y="1"/>
                    <a:pt x="838" y="1"/>
                    <a:pt x="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73"/>
            <p:cNvSpPr/>
            <p:nvPr/>
          </p:nvSpPr>
          <p:spPr>
            <a:xfrm>
              <a:off x="8320522" y="3487571"/>
              <a:ext cx="149572" cy="66262"/>
            </a:xfrm>
            <a:custGeom>
              <a:rect b="b" l="l" r="r" t="t"/>
              <a:pathLst>
                <a:path extrusionOk="0" h="447" w="1009">
                  <a:moveTo>
                    <a:pt x="748" y="0"/>
                  </a:moveTo>
                  <a:cubicBezTo>
                    <a:pt x="603" y="0"/>
                    <a:pt x="468" y="92"/>
                    <a:pt x="325" y="92"/>
                  </a:cubicBezTo>
                  <a:cubicBezTo>
                    <a:pt x="316" y="92"/>
                    <a:pt x="306" y="91"/>
                    <a:pt x="297" y="90"/>
                  </a:cubicBezTo>
                  <a:lnTo>
                    <a:pt x="257" y="90"/>
                  </a:lnTo>
                  <a:cubicBezTo>
                    <a:pt x="158" y="150"/>
                    <a:pt x="0" y="169"/>
                    <a:pt x="20" y="288"/>
                  </a:cubicBezTo>
                  <a:cubicBezTo>
                    <a:pt x="20" y="446"/>
                    <a:pt x="178" y="446"/>
                    <a:pt x="356" y="446"/>
                  </a:cubicBezTo>
                  <a:cubicBezTo>
                    <a:pt x="514" y="347"/>
                    <a:pt x="791" y="446"/>
                    <a:pt x="988" y="209"/>
                  </a:cubicBezTo>
                  <a:cubicBezTo>
                    <a:pt x="1008" y="169"/>
                    <a:pt x="988" y="110"/>
                    <a:pt x="949" y="70"/>
                  </a:cubicBezTo>
                  <a:cubicBezTo>
                    <a:pt x="879" y="18"/>
                    <a:pt x="813" y="0"/>
                    <a:pt x="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73"/>
            <p:cNvSpPr/>
            <p:nvPr/>
          </p:nvSpPr>
          <p:spPr>
            <a:xfrm>
              <a:off x="7031164" y="4423239"/>
              <a:ext cx="111475" cy="117997"/>
            </a:xfrm>
            <a:custGeom>
              <a:rect b="b" l="l" r="r" t="t"/>
              <a:pathLst>
                <a:path extrusionOk="0" h="796" w="752">
                  <a:moveTo>
                    <a:pt x="562" y="1"/>
                  </a:moveTo>
                  <a:cubicBezTo>
                    <a:pt x="529" y="1"/>
                    <a:pt x="497" y="10"/>
                    <a:pt x="475" y="25"/>
                  </a:cubicBezTo>
                  <a:cubicBezTo>
                    <a:pt x="218" y="163"/>
                    <a:pt x="99" y="400"/>
                    <a:pt x="20" y="657"/>
                  </a:cubicBezTo>
                  <a:cubicBezTo>
                    <a:pt x="1" y="716"/>
                    <a:pt x="60" y="776"/>
                    <a:pt x="159" y="795"/>
                  </a:cubicBezTo>
                  <a:cubicBezTo>
                    <a:pt x="356" y="776"/>
                    <a:pt x="455" y="598"/>
                    <a:pt x="534" y="499"/>
                  </a:cubicBezTo>
                  <a:cubicBezTo>
                    <a:pt x="633" y="380"/>
                    <a:pt x="752" y="262"/>
                    <a:pt x="692" y="104"/>
                  </a:cubicBezTo>
                  <a:cubicBezTo>
                    <a:pt x="680" y="28"/>
                    <a:pt x="620" y="1"/>
                    <a:pt x="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73"/>
            <p:cNvSpPr/>
            <p:nvPr/>
          </p:nvSpPr>
          <p:spPr>
            <a:xfrm>
              <a:off x="7757817" y="3690655"/>
              <a:ext cx="125705" cy="85830"/>
            </a:xfrm>
            <a:custGeom>
              <a:rect b="b" l="l" r="r" t="t"/>
              <a:pathLst>
                <a:path extrusionOk="0" h="579" w="848">
                  <a:moveTo>
                    <a:pt x="695" y="0"/>
                  </a:moveTo>
                  <a:cubicBezTo>
                    <a:pt x="681" y="0"/>
                    <a:pt x="666" y="2"/>
                    <a:pt x="653" y="5"/>
                  </a:cubicBezTo>
                  <a:cubicBezTo>
                    <a:pt x="416" y="104"/>
                    <a:pt x="100" y="104"/>
                    <a:pt x="21" y="460"/>
                  </a:cubicBezTo>
                  <a:cubicBezTo>
                    <a:pt x="1" y="539"/>
                    <a:pt x="119" y="578"/>
                    <a:pt x="218" y="578"/>
                  </a:cubicBezTo>
                  <a:cubicBezTo>
                    <a:pt x="495" y="499"/>
                    <a:pt x="712" y="381"/>
                    <a:pt x="831" y="124"/>
                  </a:cubicBezTo>
                  <a:cubicBezTo>
                    <a:pt x="847" y="41"/>
                    <a:pt x="768" y="0"/>
                    <a:pt x="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73"/>
            <p:cNvSpPr/>
            <p:nvPr/>
          </p:nvSpPr>
          <p:spPr>
            <a:xfrm>
              <a:off x="8921175" y="3271739"/>
              <a:ext cx="117256" cy="86719"/>
            </a:xfrm>
            <a:custGeom>
              <a:rect b="b" l="l" r="r" t="t"/>
              <a:pathLst>
                <a:path extrusionOk="0" h="585" w="791">
                  <a:moveTo>
                    <a:pt x="653" y="1"/>
                  </a:moveTo>
                  <a:cubicBezTo>
                    <a:pt x="509" y="1"/>
                    <a:pt x="387" y="104"/>
                    <a:pt x="277" y="182"/>
                  </a:cubicBezTo>
                  <a:cubicBezTo>
                    <a:pt x="158" y="242"/>
                    <a:pt x="0" y="321"/>
                    <a:pt x="60" y="518"/>
                  </a:cubicBezTo>
                  <a:cubicBezTo>
                    <a:pt x="60" y="538"/>
                    <a:pt x="99" y="578"/>
                    <a:pt x="158" y="578"/>
                  </a:cubicBezTo>
                  <a:cubicBezTo>
                    <a:pt x="169" y="582"/>
                    <a:pt x="181" y="584"/>
                    <a:pt x="195" y="584"/>
                  </a:cubicBezTo>
                  <a:cubicBezTo>
                    <a:pt x="366" y="584"/>
                    <a:pt x="773" y="269"/>
                    <a:pt x="791" y="123"/>
                  </a:cubicBezTo>
                  <a:cubicBezTo>
                    <a:pt x="791" y="84"/>
                    <a:pt x="771" y="24"/>
                    <a:pt x="771" y="24"/>
                  </a:cubicBezTo>
                  <a:cubicBezTo>
                    <a:pt x="730" y="8"/>
                    <a:pt x="691" y="1"/>
                    <a:pt x="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73"/>
            <p:cNvSpPr/>
            <p:nvPr/>
          </p:nvSpPr>
          <p:spPr>
            <a:xfrm>
              <a:off x="8039170" y="3564951"/>
              <a:ext cx="130004" cy="70858"/>
            </a:xfrm>
            <a:custGeom>
              <a:rect b="b" l="l" r="r" t="t"/>
              <a:pathLst>
                <a:path extrusionOk="0" h="478" w="877">
                  <a:moveTo>
                    <a:pt x="733" y="0"/>
                  </a:moveTo>
                  <a:cubicBezTo>
                    <a:pt x="692" y="0"/>
                    <a:pt x="648" y="9"/>
                    <a:pt x="613" y="23"/>
                  </a:cubicBezTo>
                  <a:cubicBezTo>
                    <a:pt x="396" y="62"/>
                    <a:pt x="119" y="62"/>
                    <a:pt x="40" y="339"/>
                  </a:cubicBezTo>
                  <a:cubicBezTo>
                    <a:pt x="0" y="478"/>
                    <a:pt x="218" y="438"/>
                    <a:pt x="336" y="458"/>
                  </a:cubicBezTo>
                  <a:cubicBezTo>
                    <a:pt x="514" y="418"/>
                    <a:pt x="791" y="418"/>
                    <a:pt x="850" y="122"/>
                  </a:cubicBezTo>
                  <a:cubicBezTo>
                    <a:pt x="876" y="32"/>
                    <a:pt x="810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7" name="Google Shape;487;p73"/>
          <p:cNvGrpSpPr/>
          <p:nvPr/>
        </p:nvGrpSpPr>
        <p:grpSpPr>
          <a:xfrm>
            <a:off x="8436738" y="3569573"/>
            <a:ext cx="627254" cy="1462839"/>
            <a:chOff x="8478550" y="-109202"/>
            <a:chExt cx="627254" cy="1462839"/>
          </a:xfrm>
        </p:grpSpPr>
        <p:sp>
          <p:nvSpPr>
            <p:cNvPr id="488" name="Google Shape;488;p73"/>
            <p:cNvSpPr/>
            <p:nvPr/>
          </p:nvSpPr>
          <p:spPr>
            <a:xfrm>
              <a:off x="9029610" y="-109202"/>
              <a:ext cx="76194" cy="73822"/>
            </a:xfrm>
            <a:custGeom>
              <a:rect b="b" l="l" r="r" t="t"/>
              <a:pathLst>
                <a:path extrusionOk="0" h="498" w="514">
                  <a:moveTo>
                    <a:pt x="303" y="1"/>
                  </a:moveTo>
                  <a:cubicBezTo>
                    <a:pt x="288" y="1"/>
                    <a:pt x="273" y="2"/>
                    <a:pt x="257" y="4"/>
                  </a:cubicBezTo>
                  <a:cubicBezTo>
                    <a:pt x="59" y="4"/>
                    <a:pt x="0" y="103"/>
                    <a:pt x="0" y="280"/>
                  </a:cubicBezTo>
                  <a:cubicBezTo>
                    <a:pt x="0" y="439"/>
                    <a:pt x="99" y="498"/>
                    <a:pt x="237" y="498"/>
                  </a:cubicBezTo>
                  <a:cubicBezTo>
                    <a:pt x="415" y="498"/>
                    <a:pt x="514" y="399"/>
                    <a:pt x="514" y="221"/>
                  </a:cubicBezTo>
                  <a:cubicBezTo>
                    <a:pt x="496" y="79"/>
                    <a:pt x="430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73"/>
            <p:cNvSpPr/>
            <p:nvPr/>
          </p:nvSpPr>
          <p:spPr>
            <a:xfrm>
              <a:off x="8478550" y="846665"/>
              <a:ext cx="363478" cy="506972"/>
            </a:xfrm>
            <a:custGeom>
              <a:rect b="b" l="l" r="r" t="t"/>
              <a:pathLst>
                <a:path extrusionOk="0" h="3420" w="2452">
                  <a:moveTo>
                    <a:pt x="1285" y="0"/>
                  </a:moveTo>
                  <a:cubicBezTo>
                    <a:pt x="1206" y="59"/>
                    <a:pt x="1166" y="59"/>
                    <a:pt x="1107" y="79"/>
                  </a:cubicBezTo>
                  <a:cubicBezTo>
                    <a:pt x="1087" y="138"/>
                    <a:pt x="1068" y="158"/>
                    <a:pt x="1068" y="198"/>
                  </a:cubicBezTo>
                  <a:cubicBezTo>
                    <a:pt x="969" y="830"/>
                    <a:pt x="712" y="1364"/>
                    <a:pt x="79" y="1621"/>
                  </a:cubicBezTo>
                  <a:cubicBezTo>
                    <a:pt x="20" y="1641"/>
                    <a:pt x="0" y="1680"/>
                    <a:pt x="0" y="1759"/>
                  </a:cubicBezTo>
                  <a:cubicBezTo>
                    <a:pt x="20" y="1838"/>
                    <a:pt x="99" y="1858"/>
                    <a:pt x="178" y="1858"/>
                  </a:cubicBezTo>
                  <a:cubicBezTo>
                    <a:pt x="475" y="1858"/>
                    <a:pt x="692" y="1977"/>
                    <a:pt x="791" y="2273"/>
                  </a:cubicBezTo>
                  <a:cubicBezTo>
                    <a:pt x="890" y="2550"/>
                    <a:pt x="969" y="2847"/>
                    <a:pt x="969" y="3143"/>
                  </a:cubicBezTo>
                  <a:cubicBezTo>
                    <a:pt x="969" y="3242"/>
                    <a:pt x="909" y="3420"/>
                    <a:pt x="1087" y="3420"/>
                  </a:cubicBezTo>
                  <a:cubicBezTo>
                    <a:pt x="1265" y="3420"/>
                    <a:pt x="1206" y="3242"/>
                    <a:pt x="1226" y="3143"/>
                  </a:cubicBezTo>
                  <a:cubicBezTo>
                    <a:pt x="1364" y="2570"/>
                    <a:pt x="1483" y="2016"/>
                    <a:pt x="2175" y="1838"/>
                  </a:cubicBezTo>
                  <a:cubicBezTo>
                    <a:pt x="2372" y="1779"/>
                    <a:pt x="2451" y="1661"/>
                    <a:pt x="2214" y="1542"/>
                  </a:cubicBezTo>
                  <a:cubicBezTo>
                    <a:pt x="1601" y="1245"/>
                    <a:pt x="1364" y="692"/>
                    <a:pt x="1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73"/>
            <p:cNvSpPr/>
            <p:nvPr/>
          </p:nvSpPr>
          <p:spPr>
            <a:xfrm>
              <a:off x="8833131" y="579988"/>
              <a:ext cx="88053" cy="76342"/>
            </a:xfrm>
            <a:custGeom>
              <a:rect b="b" l="l" r="r" t="t"/>
              <a:pathLst>
                <a:path extrusionOk="0" h="515" w="594">
                  <a:moveTo>
                    <a:pt x="336" y="0"/>
                  </a:moveTo>
                  <a:cubicBezTo>
                    <a:pt x="158" y="0"/>
                    <a:pt x="59" y="99"/>
                    <a:pt x="40" y="257"/>
                  </a:cubicBezTo>
                  <a:cubicBezTo>
                    <a:pt x="0" y="415"/>
                    <a:pt x="99" y="514"/>
                    <a:pt x="257" y="514"/>
                  </a:cubicBezTo>
                  <a:cubicBezTo>
                    <a:pt x="455" y="514"/>
                    <a:pt x="553" y="415"/>
                    <a:pt x="593" y="257"/>
                  </a:cubicBezTo>
                  <a:cubicBezTo>
                    <a:pt x="573" y="79"/>
                    <a:pt x="494" y="0"/>
                    <a:pt x="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1" name="Google Shape;491;p73"/>
          <p:cNvSpPr txBox="1"/>
          <p:nvPr>
            <p:ph type="title"/>
          </p:nvPr>
        </p:nvSpPr>
        <p:spPr>
          <a:xfrm>
            <a:off x="5896084" y="1441663"/>
            <a:ext cx="253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2" name="Google Shape;492;p73"/>
          <p:cNvSpPr txBox="1"/>
          <p:nvPr>
            <p:ph idx="1" type="subTitle"/>
          </p:nvPr>
        </p:nvSpPr>
        <p:spPr>
          <a:xfrm>
            <a:off x="5896084" y="1951988"/>
            <a:ext cx="25383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73"/>
          <p:cNvSpPr txBox="1"/>
          <p:nvPr>
            <p:ph idx="2" type="title"/>
          </p:nvPr>
        </p:nvSpPr>
        <p:spPr>
          <a:xfrm>
            <a:off x="5896079" y="2554713"/>
            <a:ext cx="253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4" name="Google Shape;494;p73"/>
          <p:cNvSpPr txBox="1"/>
          <p:nvPr>
            <p:ph idx="3" type="subTitle"/>
          </p:nvPr>
        </p:nvSpPr>
        <p:spPr>
          <a:xfrm>
            <a:off x="5896079" y="3065038"/>
            <a:ext cx="25383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73"/>
          <p:cNvSpPr txBox="1"/>
          <p:nvPr>
            <p:ph idx="4" type="title"/>
          </p:nvPr>
        </p:nvSpPr>
        <p:spPr>
          <a:xfrm>
            <a:off x="717804" y="3097269"/>
            <a:ext cx="2531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6" name="Google Shape;496;p73"/>
          <p:cNvSpPr txBox="1"/>
          <p:nvPr>
            <p:ph idx="5" type="subTitle"/>
          </p:nvPr>
        </p:nvSpPr>
        <p:spPr>
          <a:xfrm>
            <a:off x="713225" y="3607588"/>
            <a:ext cx="25314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73"/>
          <p:cNvSpPr txBox="1"/>
          <p:nvPr>
            <p:ph idx="6" type="title"/>
          </p:nvPr>
        </p:nvSpPr>
        <p:spPr>
          <a:xfrm>
            <a:off x="5896075" y="3667763"/>
            <a:ext cx="253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8" name="Google Shape;498;p73"/>
          <p:cNvSpPr txBox="1"/>
          <p:nvPr>
            <p:ph idx="7" type="subTitle"/>
          </p:nvPr>
        </p:nvSpPr>
        <p:spPr>
          <a:xfrm>
            <a:off x="5896083" y="4178088"/>
            <a:ext cx="25383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73"/>
          <p:cNvSpPr txBox="1"/>
          <p:nvPr>
            <p:ph idx="8" type="title"/>
          </p:nvPr>
        </p:nvSpPr>
        <p:spPr>
          <a:xfrm>
            <a:off x="720113" y="2012163"/>
            <a:ext cx="2531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0" name="Google Shape;500;p73"/>
          <p:cNvSpPr txBox="1"/>
          <p:nvPr>
            <p:ph idx="9" type="subTitle"/>
          </p:nvPr>
        </p:nvSpPr>
        <p:spPr>
          <a:xfrm>
            <a:off x="715539" y="2522481"/>
            <a:ext cx="25314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73"/>
          <p:cNvSpPr txBox="1"/>
          <p:nvPr>
            <p:ph idx="13"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74"/>
          <p:cNvGrpSpPr/>
          <p:nvPr/>
        </p:nvGrpSpPr>
        <p:grpSpPr>
          <a:xfrm flipH="1">
            <a:off x="-157095" y="-44456"/>
            <a:ext cx="9301104" cy="5232418"/>
            <a:chOff x="-157095" y="-44456"/>
            <a:chExt cx="9301104" cy="5232418"/>
          </a:xfrm>
        </p:grpSpPr>
        <p:sp>
          <p:nvSpPr>
            <p:cNvPr id="504" name="Google Shape;504;p74"/>
            <p:cNvSpPr/>
            <p:nvPr/>
          </p:nvSpPr>
          <p:spPr>
            <a:xfrm rot="-5400000">
              <a:off x="1877248" y="-2078799"/>
              <a:ext cx="5232418" cy="9301104"/>
            </a:xfrm>
            <a:custGeom>
              <a:rect b="b" l="l" r="r" t="t"/>
              <a:pathLst>
                <a:path extrusionOk="0" h="75473" w="42458">
                  <a:moveTo>
                    <a:pt x="7195" y="47067"/>
                  </a:moveTo>
                  <a:lnTo>
                    <a:pt x="7255" y="47127"/>
                  </a:lnTo>
                  <a:cubicBezTo>
                    <a:pt x="7195" y="47146"/>
                    <a:pt x="7175" y="47166"/>
                    <a:pt x="7136" y="47206"/>
                  </a:cubicBezTo>
                  <a:cubicBezTo>
                    <a:pt x="7116" y="47206"/>
                    <a:pt x="7077" y="47226"/>
                    <a:pt x="7077" y="47265"/>
                  </a:cubicBezTo>
                  <a:cubicBezTo>
                    <a:pt x="7077" y="47245"/>
                    <a:pt x="7057" y="47245"/>
                    <a:pt x="7057" y="47226"/>
                  </a:cubicBezTo>
                  <a:cubicBezTo>
                    <a:pt x="7077" y="47206"/>
                    <a:pt x="7116" y="47206"/>
                    <a:pt x="7136" y="47206"/>
                  </a:cubicBezTo>
                  <a:cubicBezTo>
                    <a:pt x="7156" y="47146"/>
                    <a:pt x="7175" y="47107"/>
                    <a:pt x="7195" y="47067"/>
                  </a:cubicBezTo>
                  <a:close/>
                  <a:moveTo>
                    <a:pt x="36134" y="52187"/>
                  </a:moveTo>
                  <a:cubicBezTo>
                    <a:pt x="36292" y="52187"/>
                    <a:pt x="36371" y="52286"/>
                    <a:pt x="36391" y="52424"/>
                  </a:cubicBezTo>
                  <a:cubicBezTo>
                    <a:pt x="36391" y="52602"/>
                    <a:pt x="36292" y="52681"/>
                    <a:pt x="36114" y="52681"/>
                  </a:cubicBezTo>
                  <a:cubicBezTo>
                    <a:pt x="36093" y="52684"/>
                    <a:pt x="36073" y="52685"/>
                    <a:pt x="36055" y="52685"/>
                  </a:cubicBezTo>
                  <a:cubicBezTo>
                    <a:pt x="35923" y="52685"/>
                    <a:pt x="35877" y="52620"/>
                    <a:pt x="35877" y="52464"/>
                  </a:cubicBezTo>
                  <a:cubicBezTo>
                    <a:pt x="35897" y="52286"/>
                    <a:pt x="35976" y="52187"/>
                    <a:pt x="36134" y="52187"/>
                  </a:cubicBezTo>
                  <a:close/>
                  <a:moveTo>
                    <a:pt x="26606" y="67032"/>
                  </a:moveTo>
                  <a:cubicBezTo>
                    <a:pt x="26745" y="67032"/>
                    <a:pt x="26844" y="67111"/>
                    <a:pt x="26883" y="67269"/>
                  </a:cubicBezTo>
                  <a:cubicBezTo>
                    <a:pt x="26824" y="67407"/>
                    <a:pt x="26784" y="67526"/>
                    <a:pt x="26606" y="67566"/>
                  </a:cubicBezTo>
                  <a:cubicBezTo>
                    <a:pt x="26591" y="67568"/>
                    <a:pt x="26575" y="67569"/>
                    <a:pt x="26561" y="67569"/>
                  </a:cubicBezTo>
                  <a:cubicBezTo>
                    <a:pt x="26429" y="67569"/>
                    <a:pt x="26349" y="67488"/>
                    <a:pt x="26349" y="67328"/>
                  </a:cubicBezTo>
                  <a:cubicBezTo>
                    <a:pt x="26349" y="67170"/>
                    <a:pt x="26428" y="67032"/>
                    <a:pt x="26606" y="67032"/>
                  </a:cubicBezTo>
                  <a:close/>
                  <a:moveTo>
                    <a:pt x="25025" y="67111"/>
                  </a:moveTo>
                  <a:cubicBezTo>
                    <a:pt x="25144" y="67170"/>
                    <a:pt x="25144" y="67289"/>
                    <a:pt x="25144" y="67328"/>
                  </a:cubicBezTo>
                  <a:cubicBezTo>
                    <a:pt x="25183" y="67961"/>
                    <a:pt x="25598" y="68257"/>
                    <a:pt x="26112" y="68416"/>
                  </a:cubicBezTo>
                  <a:cubicBezTo>
                    <a:pt x="26211" y="68475"/>
                    <a:pt x="26349" y="68495"/>
                    <a:pt x="26389" y="68613"/>
                  </a:cubicBezTo>
                  <a:cubicBezTo>
                    <a:pt x="26428" y="68791"/>
                    <a:pt x="26251" y="68791"/>
                    <a:pt x="26152" y="68850"/>
                  </a:cubicBezTo>
                  <a:cubicBezTo>
                    <a:pt x="25638" y="69147"/>
                    <a:pt x="25499" y="69661"/>
                    <a:pt x="25361" y="70195"/>
                  </a:cubicBezTo>
                  <a:cubicBezTo>
                    <a:pt x="25341" y="70353"/>
                    <a:pt x="25440" y="70590"/>
                    <a:pt x="25223" y="70590"/>
                  </a:cubicBezTo>
                  <a:cubicBezTo>
                    <a:pt x="25025" y="70590"/>
                    <a:pt x="25124" y="70353"/>
                    <a:pt x="25065" y="70234"/>
                  </a:cubicBezTo>
                  <a:cubicBezTo>
                    <a:pt x="25045" y="70096"/>
                    <a:pt x="25025" y="69938"/>
                    <a:pt x="24966" y="69799"/>
                  </a:cubicBezTo>
                  <a:cubicBezTo>
                    <a:pt x="24788" y="69404"/>
                    <a:pt x="24630" y="69048"/>
                    <a:pt x="24116" y="69048"/>
                  </a:cubicBezTo>
                  <a:cubicBezTo>
                    <a:pt x="24017" y="69048"/>
                    <a:pt x="23918" y="69009"/>
                    <a:pt x="23879" y="68910"/>
                  </a:cubicBezTo>
                  <a:cubicBezTo>
                    <a:pt x="23859" y="68811"/>
                    <a:pt x="23938" y="68752"/>
                    <a:pt x="24017" y="68712"/>
                  </a:cubicBezTo>
                  <a:cubicBezTo>
                    <a:pt x="24768" y="68495"/>
                    <a:pt x="24966" y="67921"/>
                    <a:pt x="24926" y="67230"/>
                  </a:cubicBezTo>
                  <a:cubicBezTo>
                    <a:pt x="24926" y="67210"/>
                    <a:pt x="24926" y="67190"/>
                    <a:pt x="24946" y="67170"/>
                  </a:cubicBezTo>
                  <a:cubicBezTo>
                    <a:pt x="24966" y="67131"/>
                    <a:pt x="25005" y="67131"/>
                    <a:pt x="25025" y="67111"/>
                  </a:cubicBezTo>
                  <a:close/>
                  <a:moveTo>
                    <a:pt x="42108" y="1"/>
                  </a:moveTo>
                  <a:cubicBezTo>
                    <a:pt x="42088" y="1"/>
                    <a:pt x="42067" y="1"/>
                    <a:pt x="42044" y="3"/>
                  </a:cubicBezTo>
                  <a:cubicBezTo>
                    <a:pt x="41906" y="9"/>
                    <a:pt x="41770" y="11"/>
                    <a:pt x="41635" y="11"/>
                  </a:cubicBezTo>
                  <a:cubicBezTo>
                    <a:pt x="41366" y="11"/>
                    <a:pt x="41102" y="3"/>
                    <a:pt x="40838" y="3"/>
                  </a:cubicBezTo>
                  <a:cubicBezTo>
                    <a:pt x="40325" y="62"/>
                    <a:pt x="39929" y="398"/>
                    <a:pt x="39494" y="655"/>
                  </a:cubicBezTo>
                  <a:cubicBezTo>
                    <a:pt x="38961" y="971"/>
                    <a:pt x="38387" y="1189"/>
                    <a:pt x="37873" y="1505"/>
                  </a:cubicBezTo>
                  <a:cubicBezTo>
                    <a:pt x="36332" y="2474"/>
                    <a:pt x="34790" y="3363"/>
                    <a:pt x="33268" y="4332"/>
                  </a:cubicBezTo>
                  <a:cubicBezTo>
                    <a:pt x="31390" y="5557"/>
                    <a:pt x="29512" y="6822"/>
                    <a:pt x="27674" y="8107"/>
                  </a:cubicBezTo>
                  <a:cubicBezTo>
                    <a:pt x="25915" y="9313"/>
                    <a:pt x="24175" y="10578"/>
                    <a:pt x="22455" y="11863"/>
                  </a:cubicBezTo>
                  <a:cubicBezTo>
                    <a:pt x="20301" y="13464"/>
                    <a:pt x="18186" y="15045"/>
                    <a:pt x="16110" y="16706"/>
                  </a:cubicBezTo>
                  <a:cubicBezTo>
                    <a:pt x="14489" y="18010"/>
                    <a:pt x="12868" y="19295"/>
                    <a:pt x="11307" y="20718"/>
                  </a:cubicBezTo>
                  <a:cubicBezTo>
                    <a:pt x="10437" y="21469"/>
                    <a:pt x="9607" y="22260"/>
                    <a:pt x="8796" y="23090"/>
                  </a:cubicBezTo>
                  <a:cubicBezTo>
                    <a:pt x="8144" y="23723"/>
                    <a:pt x="7610" y="24494"/>
                    <a:pt x="7472" y="25423"/>
                  </a:cubicBezTo>
                  <a:cubicBezTo>
                    <a:pt x="7432" y="25858"/>
                    <a:pt x="7531" y="26292"/>
                    <a:pt x="7670" y="26688"/>
                  </a:cubicBezTo>
                  <a:cubicBezTo>
                    <a:pt x="8167" y="27913"/>
                    <a:pt x="9079" y="28612"/>
                    <a:pt x="10407" y="28612"/>
                  </a:cubicBezTo>
                  <a:cubicBezTo>
                    <a:pt x="10557" y="28612"/>
                    <a:pt x="10712" y="28603"/>
                    <a:pt x="10872" y="28585"/>
                  </a:cubicBezTo>
                  <a:cubicBezTo>
                    <a:pt x="12216" y="28447"/>
                    <a:pt x="13442" y="27933"/>
                    <a:pt x="14667" y="27439"/>
                  </a:cubicBezTo>
                  <a:cubicBezTo>
                    <a:pt x="17257" y="26411"/>
                    <a:pt x="19807" y="25205"/>
                    <a:pt x="22356" y="24098"/>
                  </a:cubicBezTo>
                  <a:cubicBezTo>
                    <a:pt x="24135" y="23308"/>
                    <a:pt x="25915" y="22537"/>
                    <a:pt x="27713" y="21766"/>
                  </a:cubicBezTo>
                  <a:cubicBezTo>
                    <a:pt x="29552" y="20975"/>
                    <a:pt x="31390" y="20264"/>
                    <a:pt x="33248" y="19532"/>
                  </a:cubicBezTo>
                  <a:cubicBezTo>
                    <a:pt x="34296" y="19097"/>
                    <a:pt x="35304" y="18702"/>
                    <a:pt x="36332" y="18287"/>
                  </a:cubicBezTo>
                  <a:cubicBezTo>
                    <a:pt x="36385" y="18274"/>
                    <a:pt x="36439" y="18224"/>
                    <a:pt x="36504" y="18224"/>
                  </a:cubicBezTo>
                  <a:cubicBezTo>
                    <a:pt x="36536" y="18224"/>
                    <a:pt x="36570" y="18235"/>
                    <a:pt x="36608" y="18267"/>
                  </a:cubicBezTo>
                  <a:cubicBezTo>
                    <a:pt x="36312" y="18603"/>
                    <a:pt x="35936" y="18860"/>
                    <a:pt x="35600" y="19137"/>
                  </a:cubicBezTo>
                  <a:cubicBezTo>
                    <a:pt x="34256" y="20145"/>
                    <a:pt x="32912" y="21133"/>
                    <a:pt x="31568" y="22141"/>
                  </a:cubicBezTo>
                  <a:cubicBezTo>
                    <a:pt x="30659" y="22814"/>
                    <a:pt x="29769" y="23505"/>
                    <a:pt x="28860" y="24197"/>
                  </a:cubicBezTo>
                  <a:cubicBezTo>
                    <a:pt x="27535" y="25186"/>
                    <a:pt x="26211" y="26194"/>
                    <a:pt x="24906" y="27182"/>
                  </a:cubicBezTo>
                  <a:cubicBezTo>
                    <a:pt x="23542" y="28190"/>
                    <a:pt x="22179" y="29218"/>
                    <a:pt x="20815" y="30246"/>
                  </a:cubicBezTo>
                  <a:cubicBezTo>
                    <a:pt x="18937" y="31689"/>
                    <a:pt x="17059" y="33112"/>
                    <a:pt x="15161" y="34515"/>
                  </a:cubicBezTo>
                  <a:cubicBezTo>
                    <a:pt x="13560" y="35701"/>
                    <a:pt x="11959" y="36927"/>
                    <a:pt x="10398" y="38172"/>
                  </a:cubicBezTo>
                  <a:cubicBezTo>
                    <a:pt x="8737" y="39516"/>
                    <a:pt x="7017" y="40722"/>
                    <a:pt x="5357" y="42027"/>
                  </a:cubicBezTo>
                  <a:cubicBezTo>
                    <a:pt x="4408" y="42778"/>
                    <a:pt x="3459" y="43470"/>
                    <a:pt x="2491" y="44181"/>
                  </a:cubicBezTo>
                  <a:cubicBezTo>
                    <a:pt x="1680" y="44794"/>
                    <a:pt x="890" y="45466"/>
                    <a:pt x="0" y="46020"/>
                  </a:cubicBezTo>
                  <a:lnTo>
                    <a:pt x="0" y="58295"/>
                  </a:lnTo>
                  <a:cubicBezTo>
                    <a:pt x="988" y="57781"/>
                    <a:pt x="1997" y="57247"/>
                    <a:pt x="3005" y="56733"/>
                  </a:cubicBezTo>
                  <a:lnTo>
                    <a:pt x="7670" y="54361"/>
                  </a:lnTo>
                  <a:cubicBezTo>
                    <a:pt x="8836" y="53749"/>
                    <a:pt x="10022" y="53156"/>
                    <a:pt x="11188" y="52563"/>
                  </a:cubicBezTo>
                  <a:lnTo>
                    <a:pt x="13402" y="51456"/>
                  </a:lnTo>
                  <a:cubicBezTo>
                    <a:pt x="13528" y="51384"/>
                    <a:pt x="13638" y="51295"/>
                    <a:pt x="13821" y="51295"/>
                  </a:cubicBezTo>
                  <a:cubicBezTo>
                    <a:pt x="13839" y="51295"/>
                    <a:pt x="13857" y="51296"/>
                    <a:pt x="13876" y="51297"/>
                  </a:cubicBezTo>
                  <a:cubicBezTo>
                    <a:pt x="13382" y="51989"/>
                    <a:pt x="12908" y="52582"/>
                    <a:pt x="12473" y="53235"/>
                  </a:cubicBezTo>
                  <a:cubicBezTo>
                    <a:pt x="11208" y="54974"/>
                    <a:pt x="9982" y="56733"/>
                    <a:pt x="8717" y="58493"/>
                  </a:cubicBezTo>
                  <a:cubicBezTo>
                    <a:pt x="7334" y="60390"/>
                    <a:pt x="6049" y="62347"/>
                    <a:pt x="4744" y="64304"/>
                  </a:cubicBezTo>
                  <a:cubicBezTo>
                    <a:pt x="4092" y="65253"/>
                    <a:pt x="3479" y="66221"/>
                    <a:pt x="3024" y="67289"/>
                  </a:cubicBezTo>
                  <a:cubicBezTo>
                    <a:pt x="2827" y="67724"/>
                    <a:pt x="2609" y="68257"/>
                    <a:pt x="2688" y="68771"/>
                  </a:cubicBezTo>
                  <a:cubicBezTo>
                    <a:pt x="2807" y="69779"/>
                    <a:pt x="3183" y="70649"/>
                    <a:pt x="4112" y="71222"/>
                  </a:cubicBezTo>
                  <a:cubicBezTo>
                    <a:pt x="4514" y="71461"/>
                    <a:pt x="4906" y="71542"/>
                    <a:pt x="5320" y="71542"/>
                  </a:cubicBezTo>
                  <a:cubicBezTo>
                    <a:pt x="5454" y="71542"/>
                    <a:pt x="5592" y="71533"/>
                    <a:pt x="5733" y="71519"/>
                  </a:cubicBezTo>
                  <a:cubicBezTo>
                    <a:pt x="5772" y="71519"/>
                    <a:pt x="5851" y="71479"/>
                    <a:pt x="5891" y="71479"/>
                  </a:cubicBezTo>
                  <a:cubicBezTo>
                    <a:pt x="6036" y="71518"/>
                    <a:pt x="6176" y="71536"/>
                    <a:pt x="6309" y="71536"/>
                  </a:cubicBezTo>
                  <a:cubicBezTo>
                    <a:pt x="6991" y="71536"/>
                    <a:pt x="7520" y="71076"/>
                    <a:pt x="7966" y="70629"/>
                  </a:cubicBezTo>
                  <a:cubicBezTo>
                    <a:pt x="9152" y="69463"/>
                    <a:pt x="10239" y="68198"/>
                    <a:pt x="11366" y="66933"/>
                  </a:cubicBezTo>
                  <a:lnTo>
                    <a:pt x="13580" y="64423"/>
                  </a:lnTo>
                  <a:cubicBezTo>
                    <a:pt x="14628" y="63177"/>
                    <a:pt x="15675" y="61972"/>
                    <a:pt x="16762" y="60786"/>
                  </a:cubicBezTo>
                  <a:cubicBezTo>
                    <a:pt x="18423" y="58987"/>
                    <a:pt x="20064" y="57148"/>
                    <a:pt x="21902" y="55528"/>
                  </a:cubicBezTo>
                  <a:cubicBezTo>
                    <a:pt x="22376" y="55112"/>
                    <a:pt x="22831" y="54658"/>
                    <a:pt x="23266" y="54243"/>
                  </a:cubicBezTo>
                  <a:cubicBezTo>
                    <a:pt x="24373" y="53195"/>
                    <a:pt x="25440" y="52088"/>
                    <a:pt x="26547" y="51060"/>
                  </a:cubicBezTo>
                  <a:cubicBezTo>
                    <a:pt x="27990" y="49716"/>
                    <a:pt x="29453" y="48412"/>
                    <a:pt x="30896" y="47067"/>
                  </a:cubicBezTo>
                  <a:cubicBezTo>
                    <a:pt x="31765" y="46277"/>
                    <a:pt x="32635" y="45526"/>
                    <a:pt x="33505" y="44735"/>
                  </a:cubicBezTo>
                  <a:cubicBezTo>
                    <a:pt x="33556" y="44667"/>
                    <a:pt x="33622" y="44569"/>
                    <a:pt x="33817" y="44569"/>
                  </a:cubicBezTo>
                  <a:cubicBezTo>
                    <a:pt x="33848" y="44569"/>
                    <a:pt x="33882" y="44571"/>
                    <a:pt x="33920" y="44577"/>
                  </a:cubicBezTo>
                  <a:cubicBezTo>
                    <a:pt x="28069" y="54717"/>
                    <a:pt x="22455" y="64897"/>
                    <a:pt x="17553" y="75472"/>
                  </a:cubicBezTo>
                  <a:lnTo>
                    <a:pt x="24748" y="75472"/>
                  </a:lnTo>
                  <a:cubicBezTo>
                    <a:pt x="25005" y="74741"/>
                    <a:pt x="25440" y="74108"/>
                    <a:pt x="25816" y="73436"/>
                  </a:cubicBezTo>
                  <a:cubicBezTo>
                    <a:pt x="26903" y="71440"/>
                    <a:pt x="28010" y="69463"/>
                    <a:pt x="29097" y="67467"/>
                  </a:cubicBezTo>
                  <a:lnTo>
                    <a:pt x="31331" y="63375"/>
                  </a:lnTo>
                  <a:lnTo>
                    <a:pt x="34651" y="57148"/>
                  </a:lnTo>
                  <a:cubicBezTo>
                    <a:pt x="35877" y="54875"/>
                    <a:pt x="37083" y="52602"/>
                    <a:pt x="38269" y="50329"/>
                  </a:cubicBezTo>
                  <a:cubicBezTo>
                    <a:pt x="39257" y="48451"/>
                    <a:pt x="40226" y="46553"/>
                    <a:pt x="41175" y="44656"/>
                  </a:cubicBezTo>
                  <a:cubicBezTo>
                    <a:pt x="41530" y="43984"/>
                    <a:pt x="41807" y="43312"/>
                    <a:pt x="42123" y="42679"/>
                  </a:cubicBezTo>
                  <a:cubicBezTo>
                    <a:pt x="42202" y="42561"/>
                    <a:pt x="42301" y="42402"/>
                    <a:pt x="42400" y="42284"/>
                  </a:cubicBezTo>
                  <a:lnTo>
                    <a:pt x="42400" y="30997"/>
                  </a:lnTo>
                  <a:cubicBezTo>
                    <a:pt x="41579" y="30388"/>
                    <a:pt x="40714" y="30072"/>
                    <a:pt x="39799" y="30072"/>
                  </a:cubicBezTo>
                  <a:cubicBezTo>
                    <a:pt x="39347" y="30072"/>
                    <a:pt x="38884" y="30148"/>
                    <a:pt x="38407" y="30305"/>
                  </a:cubicBezTo>
                  <a:cubicBezTo>
                    <a:pt x="37676" y="30542"/>
                    <a:pt x="37023" y="30957"/>
                    <a:pt x="36312" y="31254"/>
                  </a:cubicBezTo>
                  <a:cubicBezTo>
                    <a:pt x="33960" y="32302"/>
                    <a:pt x="31667" y="33488"/>
                    <a:pt x="29512" y="34891"/>
                  </a:cubicBezTo>
                  <a:cubicBezTo>
                    <a:pt x="28919" y="35267"/>
                    <a:pt x="28326" y="35682"/>
                    <a:pt x="27792" y="36117"/>
                  </a:cubicBezTo>
                  <a:cubicBezTo>
                    <a:pt x="26844" y="36868"/>
                    <a:pt x="25756" y="37342"/>
                    <a:pt x="24728" y="37896"/>
                  </a:cubicBezTo>
                  <a:cubicBezTo>
                    <a:pt x="23641" y="38489"/>
                    <a:pt x="22534" y="39062"/>
                    <a:pt x="21408" y="39635"/>
                  </a:cubicBezTo>
                  <a:cubicBezTo>
                    <a:pt x="20518" y="40109"/>
                    <a:pt x="19629" y="40544"/>
                    <a:pt x="18739" y="41019"/>
                  </a:cubicBezTo>
                  <a:cubicBezTo>
                    <a:pt x="16960" y="41948"/>
                    <a:pt x="15161" y="42818"/>
                    <a:pt x="13402" y="43826"/>
                  </a:cubicBezTo>
                  <a:cubicBezTo>
                    <a:pt x="12552" y="44359"/>
                    <a:pt x="11584" y="44755"/>
                    <a:pt x="10714" y="45269"/>
                  </a:cubicBezTo>
                  <a:cubicBezTo>
                    <a:pt x="9923" y="45743"/>
                    <a:pt x="9034" y="46059"/>
                    <a:pt x="8263" y="46593"/>
                  </a:cubicBezTo>
                  <a:cubicBezTo>
                    <a:pt x="8025" y="46771"/>
                    <a:pt x="7749" y="46850"/>
                    <a:pt x="7452" y="46929"/>
                  </a:cubicBezTo>
                  <a:cubicBezTo>
                    <a:pt x="7670" y="46553"/>
                    <a:pt x="8065" y="46356"/>
                    <a:pt x="8421" y="46079"/>
                  </a:cubicBezTo>
                  <a:cubicBezTo>
                    <a:pt x="10378" y="44577"/>
                    <a:pt x="12354" y="43114"/>
                    <a:pt x="14331" y="41632"/>
                  </a:cubicBezTo>
                  <a:cubicBezTo>
                    <a:pt x="15636" y="40643"/>
                    <a:pt x="16940" y="39635"/>
                    <a:pt x="18245" y="38667"/>
                  </a:cubicBezTo>
                  <a:cubicBezTo>
                    <a:pt x="19490" y="37757"/>
                    <a:pt x="20696" y="36789"/>
                    <a:pt x="21902" y="35860"/>
                  </a:cubicBezTo>
                  <a:cubicBezTo>
                    <a:pt x="22969" y="35069"/>
                    <a:pt x="24017" y="34278"/>
                    <a:pt x="25045" y="33468"/>
                  </a:cubicBezTo>
                  <a:cubicBezTo>
                    <a:pt x="26349" y="32440"/>
                    <a:pt x="27674" y="31412"/>
                    <a:pt x="28998" y="30404"/>
                  </a:cubicBezTo>
                  <a:cubicBezTo>
                    <a:pt x="30006" y="29594"/>
                    <a:pt x="31074" y="28882"/>
                    <a:pt x="32082" y="28091"/>
                  </a:cubicBezTo>
                  <a:cubicBezTo>
                    <a:pt x="33525" y="26984"/>
                    <a:pt x="35027" y="25917"/>
                    <a:pt x="36490" y="24830"/>
                  </a:cubicBezTo>
                  <a:cubicBezTo>
                    <a:pt x="37854" y="23822"/>
                    <a:pt x="39237" y="22853"/>
                    <a:pt x="40562" y="21845"/>
                  </a:cubicBezTo>
                  <a:cubicBezTo>
                    <a:pt x="41135" y="21410"/>
                    <a:pt x="41748" y="21015"/>
                    <a:pt x="42361" y="20580"/>
                  </a:cubicBezTo>
                  <a:lnTo>
                    <a:pt x="42361" y="9372"/>
                  </a:lnTo>
                  <a:cubicBezTo>
                    <a:pt x="41511" y="9550"/>
                    <a:pt x="40680" y="9886"/>
                    <a:pt x="39949" y="10183"/>
                  </a:cubicBezTo>
                  <a:cubicBezTo>
                    <a:pt x="38387" y="10736"/>
                    <a:pt x="36826" y="11289"/>
                    <a:pt x="35304" y="11883"/>
                  </a:cubicBezTo>
                  <a:cubicBezTo>
                    <a:pt x="33960" y="12416"/>
                    <a:pt x="32655" y="12970"/>
                    <a:pt x="31331" y="13523"/>
                  </a:cubicBezTo>
                  <a:cubicBezTo>
                    <a:pt x="30303" y="13938"/>
                    <a:pt x="29275" y="14393"/>
                    <a:pt x="28267" y="14808"/>
                  </a:cubicBezTo>
                  <a:cubicBezTo>
                    <a:pt x="27694" y="15045"/>
                    <a:pt x="27140" y="15302"/>
                    <a:pt x="26587" y="15539"/>
                  </a:cubicBezTo>
                  <a:cubicBezTo>
                    <a:pt x="26527" y="15302"/>
                    <a:pt x="26685" y="15223"/>
                    <a:pt x="26784" y="15144"/>
                  </a:cubicBezTo>
                  <a:cubicBezTo>
                    <a:pt x="27694" y="14432"/>
                    <a:pt x="28603" y="13741"/>
                    <a:pt x="29512" y="13049"/>
                  </a:cubicBezTo>
                  <a:cubicBezTo>
                    <a:pt x="31331" y="11645"/>
                    <a:pt x="33110" y="10262"/>
                    <a:pt x="34908" y="8878"/>
                  </a:cubicBezTo>
                  <a:cubicBezTo>
                    <a:pt x="36687" y="7514"/>
                    <a:pt x="38466" y="6209"/>
                    <a:pt x="40226" y="4826"/>
                  </a:cubicBezTo>
                  <a:cubicBezTo>
                    <a:pt x="40937" y="4253"/>
                    <a:pt x="41708" y="3719"/>
                    <a:pt x="42440" y="3146"/>
                  </a:cubicBezTo>
                  <a:cubicBezTo>
                    <a:pt x="42440" y="2236"/>
                    <a:pt x="42420" y="1347"/>
                    <a:pt x="42440" y="418"/>
                  </a:cubicBezTo>
                  <a:cubicBezTo>
                    <a:pt x="42458" y="124"/>
                    <a:pt x="42374" y="1"/>
                    <a:pt x="42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74"/>
            <p:cNvSpPr/>
            <p:nvPr/>
          </p:nvSpPr>
          <p:spPr>
            <a:xfrm>
              <a:off x="7972425" y="1781175"/>
              <a:ext cx="624000" cy="543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74"/>
            <p:cNvSpPr/>
            <p:nvPr/>
          </p:nvSpPr>
          <p:spPr>
            <a:xfrm>
              <a:off x="6210300" y="676275"/>
              <a:ext cx="180900" cy="13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7" name="Google Shape;507;p74"/>
          <p:cNvGrpSpPr/>
          <p:nvPr/>
        </p:nvGrpSpPr>
        <p:grpSpPr>
          <a:xfrm flipH="1">
            <a:off x="8356069" y="4135579"/>
            <a:ext cx="334708" cy="638186"/>
            <a:chOff x="3181350" y="4008220"/>
            <a:chExt cx="426108" cy="812355"/>
          </a:xfrm>
        </p:grpSpPr>
        <p:sp>
          <p:nvSpPr>
            <p:cNvPr id="508" name="Google Shape;508;p74"/>
            <p:cNvSpPr/>
            <p:nvPr/>
          </p:nvSpPr>
          <p:spPr>
            <a:xfrm>
              <a:off x="3287318" y="4008220"/>
              <a:ext cx="249571" cy="269448"/>
            </a:xfrm>
            <a:custGeom>
              <a:rect b="b" l="l" r="r" t="t"/>
              <a:pathLst>
                <a:path extrusionOk="0" h="2413" w="2235">
                  <a:moveTo>
                    <a:pt x="1108" y="1"/>
                  </a:moveTo>
                  <a:cubicBezTo>
                    <a:pt x="989" y="218"/>
                    <a:pt x="989" y="416"/>
                    <a:pt x="1068" y="613"/>
                  </a:cubicBezTo>
                  <a:cubicBezTo>
                    <a:pt x="1103" y="977"/>
                    <a:pt x="1001" y="1158"/>
                    <a:pt x="670" y="1158"/>
                  </a:cubicBezTo>
                  <a:cubicBezTo>
                    <a:pt x="623" y="1158"/>
                    <a:pt x="571" y="1154"/>
                    <a:pt x="515" y="1147"/>
                  </a:cubicBezTo>
                  <a:cubicBezTo>
                    <a:pt x="431" y="1138"/>
                    <a:pt x="318" y="1107"/>
                    <a:pt x="221" y="1107"/>
                  </a:cubicBezTo>
                  <a:cubicBezTo>
                    <a:pt x="110" y="1107"/>
                    <a:pt x="20" y="1147"/>
                    <a:pt x="20" y="1305"/>
                  </a:cubicBezTo>
                  <a:cubicBezTo>
                    <a:pt x="1" y="1582"/>
                    <a:pt x="337" y="1444"/>
                    <a:pt x="515" y="1523"/>
                  </a:cubicBezTo>
                  <a:lnTo>
                    <a:pt x="653" y="1523"/>
                  </a:lnTo>
                  <a:cubicBezTo>
                    <a:pt x="712" y="1505"/>
                    <a:pt x="764" y="1497"/>
                    <a:pt x="808" y="1497"/>
                  </a:cubicBezTo>
                  <a:cubicBezTo>
                    <a:pt x="1014" y="1497"/>
                    <a:pt x="1065" y="1674"/>
                    <a:pt x="1048" y="1918"/>
                  </a:cubicBezTo>
                  <a:cubicBezTo>
                    <a:pt x="1048" y="1997"/>
                    <a:pt x="1048" y="2076"/>
                    <a:pt x="1068" y="2135"/>
                  </a:cubicBezTo>
                  <a:cubicBezTo>
                    <a:pt x="1088" y="2234"/>
                    <a:pt x="1068" y="2412"/>
                    <a:pt x="1206" y="2412"/>
                  </a:cubicBezTo>
                  <a:cubicBezTo>
                    <a:pt x="1404" y="2392"/>
                    <a:pt x="1384" y="2214"/>
                    <a:pt x="1365" y="2096"/>
                  </a:cubicBezTo>
                  <a:cubicBezTo>
                    <a:pt x="1312" y="1744"/>
                    <a:pt x="1384" y="1533"/>
                    <a:pt x="1736" y="1533"/>
                  </a:cubicBezTo>
                  <a:cubicBezTo>
                    <a:pt x="1779" y="1533"/>
                    <a:pt x="1827" y="1536"/>
                    <a:pt x="1878" y="1542"/>
                  </a:cubicBezTo>
                  <a:cubicBezTo>
                    <a:pt x="2037" y="1542"/>
                    <a:pt x="2234" y="1523"/>
                    <a:pt x="2234" y="1345"/>
                  </a:cubicBezTo>
                  <a:cubicBezTo>
                    <a:pt x="2234" y="1215"/>
                    <a:pt x="2164" y="1186"/>
                    <a:pt x="2080" y="1186"/>
                  </a:cubicBezTo>
                  <a:cubicBezTo>
                    <a:pt x="2011" y="1186"/>
                    <a:pt x="1932" y="1206"/>
                    <a:pt x="1878" y="1206"/>
                  </a:cubicBezTo>
                  <a:cubicBezTo>
                    <a:pt x="1345" y="1147"/>
                    <a:pt x="1285" y="1107"/>
                    <a:pt x="1266" y="554"/>
                  </a:cubicBezTo>
                  <a:cubicBezTo>
                    <a:pt x="1266" y="356"/>
                    <a:pt x="1305" y="159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74"/>
            <p:cNvSpPr/>
            <p:nvPr/>
          </p:nvSpPr>
          <p:spPr>
            <a:xfrm>
              <a:off x="3181350" y="4522432"/>
              <a:ext cx="130425" cy="152646"/>
            </a:xfrm>
            <a:custGeom>
              <a:rect b="b" l="l" r="r" t="t"/>
              <a:pathLst>
                <a:path extrusionOk="0" h="1367" w="1168">
                  <a:moveTo>
                    <a:pt x="604" y="0"/>
                  </a:moveTo>
                  <a:cubicBezTo>
                    <a:pt x="301" y="0"/>
                    <a:pt x="59" y="291"/>
                    <a:pt x="40" y="693"/>
                  </a:cubicBezTo>
                  <a:cubicBezTo>
                    <a:pt x="1" y="1049"/>
                    <a:pt x="238" y="1345"/>
                    <a:pt x="535" y="1365"/>
                  </a:cubicBezTo>
                  <a:cubicBezTo>
                    <a:pt x="544" y="1366"/>
                    <a:pt x="554" y="1366"/>
                    <a:pt x="564" y="1366"/>
                  </a:cubicBezTo>
                  <a:cubicBezTo>
                    <a:pt x="868" y="1366"/>
                    <a:pt x="1128" y="1075"/>
                    <a:pt x="1147" y="653"/>
                  </a:cubicBezTo>
                  <a:cubicBezTo>
                    <a:pt x="1167" y="278"/>
                    <a:pt x="950" y="1"/>
                    <a:pt x="633" y="1"/>
                  </a:cubicBezTo>
                  <a:cubicBezTo>
                    <a:pt x="623" y="1"/>
                    <a:pt x="613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74"/>
            <p:cNvSpPr/>
            <p:nvPr/>
          </p:nvSpPr>
          <p:spPr>
            <a:xfrm>
              <a:off x="3552184" y="4743079"/>
              <a:ext cx="55274" cy="77496"/>
            </a:xfrm>
            <a:custGeom>
              <a:rect b="b" l="l" r="r" t="t"/>
              <a:pathLst>
                <a:path extrusionOk="0" h="694" w="495">
                  <a:moveTo>
                    <a:pt x="251" y="0"/>
                  </a:moveTo>
                  <a:cubicBezTo>
                    <a:pt x="73" y="0"/>
                    <a:pt x="1" y="189"/>
                    <a:pt x="1" y="377"/>
                  </a:cubicBezTo>
                  <a:cubicBezTo>
                    <a:pt x="1" y="555"/>
                    <a:pt x="80" y="694"/>
                    <a:pt x="277" y="694"/>
                  </a:cubicBezTo>
                  <a:cubicBezTo>
                    <a:pt x="455" y="694"/>
                    <a:pt x="495" y="555"/>
                    <a:pt x="495" y="377"/>
                  </a:cubicBezTo>
                  <a:cubicBezTo>
                    <a:pt x="455" y="239"/>
                    <a:pt x="416" y="2"/>
                    <a:pt x="277" y="2"/>
                  </a:cubicBezTo>
                  <a:cubicBezTo>
                    <a:pt x="268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p74"/>
          <p:cNvGrpSpPr/>
          <p:nvPr/>
        </p:nvGrpSpPr>
        <p:grpSpPr>
          <a:xfrm>
            <a:off x="4808934" y="4356423"/>
            <a:ext cx="828265" cy="486016"/>
            <a:chOff x="-2799379" y="4303761"/>
            <a:chExt cx="828265" cy="486016"/>
          </a:xfrm>
        </p:grpSpPr>
        <p:sp>
          <p:nvSpPr>
            <p:cNvPr id="512" name="Google Shape;512;p74"/>
            <p:cNvSpPr/>
            <p:nvPr/>
          </p:nvSpPr>
          <p:spPr>
            <a:xfrm>
              <a:off x="-2098018" y="4718053"/>
              <a:ext cx="59669" cy="71724"/>
            </a:xfrm>
            <a:custGeom>
              <a:rect b="b" l="l" r="r" t="t"/>
              <a:pathLst>
                <a:path extrusionOk="0" h="952" w="792">
                  <a:moveTo>
                    <a:pt x="370" y="1"/>
                  </a:moveTo>
                  <a:cubicBezTo>
                    <a:pt x="124" y="1"/>
                    <a:pt x="0" y="155"/>
                    <a:pt x="0" y="398"/>
                  </a:cubicBezTo>
                  <a:cubicBezTo>
                    <a:pt x="0" y="655"/>
                    <a:pt x="60" y="912"/>
                    <a:pt x="396" y="951"/>
                  </a:cubicBezTo>
                  <a:cubicBezTo>
                    <a:pt x="692" y="951"/>
                    <a:pt x="732" y="694"/>
                    <a:pt x="791" y="477"/>
                  </a:cubicBezTo>
                  <a:cubicBezTo>
                    <a:pt x="791" y="200"/>
                    <a:pt x="692" y="42"/>
                    <a:pt x="416" y="2"/>
                  </a:cubicBezTo>
                  <a:cubicBezTo>
                    <a:pt x="400" y="1"/>
                    <a:pt x="385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74"/>
            <p:cNvSpPr/>
            <p:nvPr/>
          </p:nvSpPr>
          <p:spPr>
            <a:xfrm>
              <a:off x="-2299510" y="4426947"/>
              <a:ext cx="44752" cy="43471"/>
            </a:xfrm>
            <a:custGeom>
              <a:rect b="b" l="l" r="r" t="t"/>
              <a:pathLst>
                <a:path extrusionOk="0" h="577" w="594">
                  <a:moveTo>
                    <a:pt x="357" y="0"/>
                  </a:moveTo>
                  <a:cubicBezTo>
                    <a:pt x="179" y="0"/>
                    <a:pt x="60" y="80"/>
                    <a:pt x="40" y="277"/>
                  </a:cubicBezTo>
                  <a:cubicBezTo>
                    <a:pt x="1" y="455"/>
                    <a:pt x="100" y="574"/>
                    <a:pt x="278" y="574"/>
                  </a:cubicBezTo>
                  <a:cubicBezTo>
                    <a:pt x="293" y="575"/>
                    <a:pt x="307" y="576"/>
                    <a:pt x="321" y="576"/>
                  </a:cubicBezTo>
                  <a:cubicBezTo>
                    <a:pt x="475" y="576"/>
                    <a:pt x="576" y="480"/>
                    <a:pt x="594" y="317"/>
                  </a:cubicBezTo>
                  <a:cubicBezTo>
                    <a:pt x="594" y="119"/>
                    <a:pt x="535" y="2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74"/>
            <p:cNvSpPr/>
            <p:nvPr/>
          </p:nvSpPr>
          <p:spPr>
            <a:xfrm>
              <a:off x="-2000949" y="4452608"/>
              <a:ext cx="29835" cy="29835"/>
            </a:xfrm>
            <a:custGeom>
              <a:rect b="b" l="l" r="r" t="t"/>
              <a:pathLst>
                <a:path extrusionOk="0" h="396" w="396">
                  <a:moveTo>
                    <a:pt x="218" y="1"/>
                  </a:moveTo>
                  <a:cubicBezTo>
                    <a:pt x="60" y="20"/>
                    <a:pt x="0" y="99"/>
                    <a:pt x="0" y="218"/>
                  </a:cubicBezTo>
                  <a:cubicBezTo>
                    <a:pt x="0" y="317"/>
                    <a:pt x="60" y="396"/>
                    <a:pt x="198" y="396"/>
                  </a:cubicBezTo>
                  <a:cubicBezTo>
                    <a:pt x="317" y="396"/>
                    <a:pt x="396" y="317"/>
                    <a:pt x="396" y="198"/>
                  </a:cubicBezTo>
                  <a:cubicBezTo>
                    <a:pt x="396" y="60"/>
                    <a:pt x="336" y="20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74"/>
            <p:cNvSpPr/>
            <p:nvPr/>
          </p:nvSpPr>
          <p:spPr>
            <a:xfrm>
              <a:off x="-2799379" y="4303761"/>
              <a:ext cx="375344" cy="390789"/>
            </a:xfrm>
            <a:custGeom>
              <a:rect b="b" l="l" r="r" t="t"/>
              <a:pathLst>
                <a:path extrusionOk="0" h="5187" w="4982">
                  <a:moveTo>
                    <a:pt x="2882" y="1"/>
                  </a:moveTo>
                  <a:cubicBezTo>
                    <a:pt x="2740" y="1"/>
                    <a:pt x="2701" y="176"/>
                    <a:pt x="2629" y="303"/>
                  </a:cubicBezTo>
                  <a:cubicBezTo>
                    <a:pt x="2412" y="718"/>
                    <a:pt x="2214" y="1113"/>
                    <a:pt x="1996" y="1548"/>
                  </a:cubicBezTo>
                  <a:cubicBezTo>
                    <a:pt x="1720" y="1311"/>
                    <a:pt x="1542" y="994"/>
                    <a:pt x="1265" y="737"/>
                  </a:cubicBezTo>
                  <a:cubicBezTo>
                    <a:pt x="1205" y="663"/>
                    <a:pt x="1157" y="565"/>
                    <a:pt x="1059" y="565"/>
                  </a:cubicBezTo>
                  <a:cubicBezTo>
                    <a:pt x="1028" y="565"/>
                    <a:pt x="992" y="575"/>
                    <a:pt x="949" y="599"/>
                  </a:cubicBezTo>
                  <a:cubicBezTo>
                    <a:pt x="791" y="658"/>
                    <a:pt x="850" y="817"/>
                    <a:pt x="890" y="935"/>
                  </a:cubicBezTo>
                  <a:cubicBezTo>
                    <a:pt x="988" y="1232"/>
                    <a:pt x="1127" y="1548"/>
                    <a:pt x="1226" y="1844"/>
                  </a:cubicBezTo>
                  <a:cubicBezTo>
                    <a:pt x="1344" y="2200"/>
                    <a:pt x="1324" y="2497"/>
                    <a:pt x="949" y="2714"/>
                  </a:cubicBezTo>
                  <a:cubicBezTo>
                    <a:pt x="652" y="2912"/>
                    <a:pt x="395" y="3189"/>
                    <a:pt x="138" y="3406"/>
                  </a:cubicBezTo>
                  <a:cubicBezTo>
                    <a:pt x="59" y="3445"/>
                    <a:pt x="0" y="3525"/>
                    <a:pt x="59" y="3623"/>
                  </a:cubicBezTo>
                  <a:cubicBezTo>
                    <a:pt x="99" y="3673"/>
                    <a:pt x="133" y="3688"/>
                    <a:pt x="170" y="3688"/>
                  </a:cubicBezTo>
                  <a:cubicBezTo>
                    <a:pt x="208" y="3688"/>
                    <a:pt x="247" y="3673"/>
                    <a:pt x="297" y="3663"/>
                  </a:cubicBezTo>
                  <a:cubicBezTo>
                    <a:pt x="672" y="3525"/>
                    <a:pt x="1048" y="3406"/>
                    <a:pt x="1384" y="3248"/>
                  </a:cubicBezTo>
                  <a:cubicBezTo>
                    <a:pt x="1467" y="3222"/>
                    <a:pt x="1534" y="3207"/>
                    <a:pt x="1587" y="3207"/>
                  </a:cubicBezTo>
                  <a:cubicBezTo>
                    <a:pt x="1695" y="3207"/>
                    <a:pt x="1739" y="3272"/>
                    <a:pt x="1739" y="3445"/>
                  </a:cubicBezTo>
                  <a:cubicBezTo>
                    <a:pt x="1759" y="3900"/>
                    <a:pt x="1819" y="4375"/>
                    <a:pt x="1838" y="4809"/>
                  </a:cubicBezTo>
                  <a:cubicBezTo>
                    <a:pt x="1858" y="4968"/>
                    <a:pt x="1838" y="5165"/>
                    <a:pt x="2016" y="5185"/>
                  </a:cubicBezTo>
                  <a:cubicBezTo>
                    <a:pt x="2026" y="5186"/>
                    <a:pt x="2034" y="5186"/>
                    <a:pt x="2043" y="5186"/>
                  </a:cubicBezTo>
                  <a:cubicBezTo>
                    <a:pt x="2234" y="5186"/>
                    <a:pt x="2235" y="4981"/>
                    <a:pt x="2273" y="4849"/>
                  </a:cubicBezTo>
                  <a:cubicBezTo>
                    <a:pt x="2372" y="4552"/>
                    <a:pt x="2431" y="4216"/>
                    <a:pt x="2510" y="3900"/>
                  </a:cubicBezTo>
                  <a:cubicBezTo>
                    <a:pt x="2547" y="3767"/>
                    <a:pt x="2590" y="3671"/>
                    <a:pt x="2669" y="3671"/>
                  </a:cubicBezTo>
                  <a:cubicBezTo>
                    <a:pt x="2718" y="3671"/>
                    <a:pt x="2782" y="3709"/>
                    <a:pt x="2866" y="3801"/>
                  </a:cubicBezTo>
                  <a:cubicBezTo>
                    <a:pt x="3103" y="4058"/>
                    <a:pt x="3420" y="4216"/>
                    <a:pt x="3696" y="4414"/>
                  </a:cubicBezTo>
                  <a:cubicBezTo>
                    <a:pt x="3772" y="4464"/>
                    <a:pt x="3856" y="4523"/>
                    <a:pt x="3942" y="4523"/>
                  </a:cubicBezTo>
                  <a:cubicBezTo>
                    <a:pt x="3991" y="4523"/>
                    <a:pt x="4042" y="4504"/>
                    <a:pt x="4092" y="4454"/>
                  </a:cubicBezTo>
                  <a:cubicBezTo>
                    <a:pt x="4210" y="4315"/>
                    <a:pt x="4112" y="4177"/>
                    <a:pt x="4032" y="4078"/>
                  </a:cubicBezTo>
                  <a:cubicBezTo>
                    <a:pt x="3835" y="3722"/>
                    <a:pt x="3637" y="3406"/>
                    <a:pt x="3420" y="3090"/>
                  </a:cubicBezTo>
                  <a:cubicBezTo>
                    <a:pt x="3301" y="2872"/>
                    <a:pt x="3321" y="2714"/>
                    <a:pt x="3499" y="2536"/>
                  </a:cubicBezTo>
                  <a:cubicBezTo>
                    <a:pt x="3855" y="2200"/>
                    <a:pt x="4210" y="1844"/>
                    <a:pt x="4546" y="1489"/>
                  </a:cubicBezTo>
                  <a:cubicBezTo>
                    <a:pt x="4685" y="1330"/>
                    <a:pt x="4981" y="1192"/>
                    <a:pt x="4823" y="994"/>
                  </a:cubicBezTo>
                  <a:cubicBezTo>
                    <a:pt x="4783" y="942"/>
                    <a:pt x="4732" y="922"/>
                    <a:pt x="4676" y="922"/>
                  </a:cubicBezTo>
                  <a:cubicBezTo>
                    <a:pt x="4541" y="922"/>
                    <a:pt x="4376" y="1037"/>
                    <a:pt x="4250" y="1093"/>
                  </a:cubicBezTo>
                  <a:cubicBezTo>
                    <a:pt x="3894" y="1232"/>
                    <a:pt x="3519" y="1410"/>
                    <a:pt x="3103" y="1607"/>
                  </a:cubicBezTo>
                  <a:lnTo>
                    <a:pt x="3103" y="421"/>
                  </a:lnTo>
                  <a:cubicBezTo>
                    <a:pt x="3103" y="243"/>
                    <a:pt x="3103" y="46"/>
                    <a:pt x="2926" y="6"/>
                  </a:cubicBezTo>
                  <a:cubicBezTo>
                    <a:pt x="2910" y="3"/>
                    <a:pt x="2895" y="1"/>
                    <a:pt x="2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6" name="Google Shape;516;p74"/>
          <p:cNvGrpSpPr/>
          <p:nvPr/>
        </p:nvGrpSpPr>
        <p:grpSpPr>
          <a:xfrm>
            <a:off x="8151354" y="3104091"/>
            <a:ext cx="334701" cy="380821"/>
            <a:chOff x="2713106" y="96922"/>
            <a:chExt cx="249219" cy="283560"/>
          </a:xfrm>
        </p:grpSpPr>
        <p:sp>
          <p:nvSpPr>
            <p:cNvPr id="517" name="Google Shape;517;p74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74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9" name="Google Shape;519;p74"/>
          <p:cNvSpPr txBox="1"/>
          <p:nvPr>
            <p:ph hasCustomPrompt="1" type="title"/>
          </p:nvPr>
        </p:nvSpPr>
        <p:spPr>
          <a:xfrm>
            <a:off x="1863450" y="1701200"/>
            <a:ext cx="54171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7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20" name="Google Shape;520;p74"/>
          <p:cNvSpPr txBox="1"/>
          <p:nvPr>
            <p:ph idx="1" type="subTitle"/>
          </p:nvPr>
        </p:nvSpPr>
        <p:spPr>
          <a:xfrm>
            <a:off x="1863450" y="3044500"/>
            <a:ext cx="5417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7"/>
          <p:cNvGrpSpPr/>
          <p:nvPr/>
        </p:nvGrpSpPr>
        <p:grpSpPr>
          <a:xfrm>
            <a:off x="7488340" y="-324375"/>
            <a:ext cx="1751502" cy="1940029"/>
            <a:chOff x="7392515" y="-75"/>
            <a:chExt cx="1751502" cy="1940029"/>
          </a:xfrm>
        </p:grpSpPr>
        <p:sp>
          <p:nvSpPr>
            <p:cNvPr id="36" name="Google Shape;36;p57"/>
            <p:cNvSpPr/>
            <p:nvPr/>
          </p:nvSpPr>
          <p:spPr>
            <a:xfrm>
              <a:off x="7630414" y="-75"/>
              <a:ext cx="1507038" cy="1762181"/>
            </a:xfrm>
            <a:custGeom>
              <a:rect b="b" l="l" r="r" t="t"/>
              <a:pathLst>
                <a:path extrusionOk="0" h="16111" w="13778">
                  <a:moveTo>
                    <a:pt x="0" y="0"/>
                  </a:moveTo>
                  <a:cubicBezTo>
                    <a:pt x="791" y="2313"/>
                    <a:pt x="751" y="4744"/>
                    <a:pt x="1364" y="7018"/>
                  </a:cubicBezTo>
                  <a:cubicBezTo>
                    <a:pt x="2313" y="10477"/>
                    <a:pt x="4230" y="13244"/>
                    <a:pt x="7551" y="14885"/>
                  </a:cubicBezTo>
                  <a:cubicBezTo>
                    <a:pt x="8540" y="15379"/>
                    <a:pt x="9607" y="15577"/>
                    <a:pt x="10674" y="15715"/>
                  </a:cubicBezTo>
                  <a:cubicBezTo>
                    <a:pt x="11702" y="15893"/>
                    <a:pt x="12750" y="15992"/>
                    <a:pt x="13778" y="16110"/>
                  </a:cubicBezTo>
                  <a:lnTo>
                    <a:pt x="13778" y="14233"/>
                  </a:lnTo>
                  <a:lnTo>
                    <a:pt x="13778" y="14153"/>
                  </a:lnTo>
                  <a:cubicBezTo>
                    <a:pt x="12236" y="13995"/>
                    <a:pt x="10655" y="13857"/>
                    <a:pt x="9152" y="13363"/>
                  </a:cubicBezTo>
                  <a:cubicBezTo>
                    <a:pt x="7195" y="12730"/>
                    <a:pt x="5812" y="11327"/>
                    <a:pt x="4665" y="9647"/>
                  </a:cubicBezTo>
                  <a:cubicBezTo>
                    <a:pt x="3578" y="8006"/>
                    <a:pt x="3064" y="6207"/>
                    <a:pt x="2768" y="4310"/>
                  </a:cubicBezTo>
                  <a:cubicBezTo>
                    <a:pt x="2550" y="2847"/>
                    <a:pt x="2353" y="1384"/>
                    <a:pt x="1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7"/>
            <p:cNvSpPr/>
            <p:nvPr/>
          </p:nvSpPr>
          <p:spPr>
            <a:xfrm>
              <a:off x="7392515" y="-75"/>
              <a:ext cx="1751502" cy="1940029"/>
            </a:xfrm>
            <a:custGeom>
              <a:rect b="b" l="l" r="r" t="t"/>
              <a:pathLst>
                <a:path extrusionOk="0" h="17737" w="16013">
                  <a:moveTo>
                    <a:pt x="1" y="0"/>
                  </a:moveTo>
                  <a:cubicBezTo>
                    <a:pt x="357" y="831"/>
                    <a:pt x="614" y="1661"/>
                    <a:pt x="792" y="2531"/>
                  </a:cubicBezTo>
                  <a:cubicBezTo>
                    <a:pt x="1108" y="4112"/>
                    <a:pt x="1385" y="5693"/>
                    <a:pt x="1760" y="7275"/>
                  </a:cubicBezTo>
                  <a:cubicBezTo>
                    <a:pt x="2393" y="10022"/>
                    <a:pt x="3856" y="12256"/>
                    <a:pt x="5812" y="14233"/>
                  </a:cubicBezTo>
                  <a:cubicBezTo>
                    <a:pt x="7196" y="15656"/>
                    <a:pt x="8777" y="16743"/>
                    <a:pt x="10734" y="17178"/>
                  </a:cubicBezTo>
                  <a:cubicBezTo>
                    <a:pt x="12102" y="17496"/>
                    <a:pt x="13482" y="17737"/>
                    <a:pt x="14885" y="17737"/>
                  </a:cubicBezTo>
                  <a:cubicBezTo>
                    <a:pt x="15226" y="17737"/>
                    <a:pt x="15569" y="17723"/>
                    <a:pt x="15913" y="17692"/>
                  </a:cubicBezTo>
                  <a:lnTo>
                    <a:pt x="16012" y="17692"/>
                  </a:lnTo>
                  <a:lnTo>
                    <a:pt x="16012" y="17672"/>
                  </a:lnTo>
                  <a:lnTo>
                    <a:pt x="16012" y="16249"/>
                  </a:lnTo>
                  <a:cubicBezTo>
                    <a:pt x="14451" y="16170"/>
                    <a:pt x="12929" y="15952"/>
                    <a:pt x="11387" y="15656"/>
                  </a:cubicBezTo>
                  <a:cubicBezTo>
                    <a:pt x="9865" y="15359"/>
                    <a:pt x="8520" y="14667"/>
                    <a:pt x="7374" y="13600"/>
                  </a:cubicBezTo>
                  <a:cubicBezTo>
                    <a:pt x="5753" y="12137"/>
                    <a:pt x="4350" y="10536"/>
                    <a:pt x="3579" y="8461"/>
                  </a:cubicBezTo>
                  <a:cubicBezTo>
                    <a:pt x="3183" y="7354"/>
                    <a:pt x="2986" y="6187"/>
                    <a:pt x="2768" y="5021"/>
                  </a:cubicBezTo>
                  <a:cubicBezTo>
                    <a:pt x="2452" y="3341"/>
                    <a:pt x="2235" y="1641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7"/>
            <p:cNvSpPr/>
            <p:nvPr/>
          </p:nvSpPr>
          <p:spPr>
            <a:xfrm>
              <a:off x="8041242" y="2331"/>
              <a:ext cx="1102769" cy="1333859"/>
            </a:xfrm>
            <a:custGeom>
              <a:rect b="b" l="l" r="r" t="t"/>
              <a:pathLst>
                <a:path extrusionOk="0" h="12195" w="10082">
                  <a:moveTo>
                    <a:pt x="286" y="0"/>
                  </a:moveTo>
                  <a:cubicBezTo>
                    <a:pt x="184" y="0"/>
                    <a:pt x="84" y="23"/>
                    <a:pt x="0" y="117"/>
                  </a:cubicBezTo>
                  <a:cubicBezTo>
                    <a:pt x="217" y="828"/>
                    <a:pt x="415" y="1560"/>
                    <a:pt x="573" y="2331"/>
                  </a:cubicBezTo>
                  <a:cubicBezTo>
                    <a:pt x="731" y="3299"/>
                    <a:pt x="731" y="4288"/>
                    <a:pt x="909" y="5276"/>
                  </a:cubicBezTo>
                  <a:cubicBezTo>
                    <a:pt x="1463" y="8221"/>
                    <a:pt x="3242" y="10198"/>
                    <a:pt x="5891" y="11423"/>
                  </a:cubicBezTo>
                  <a:cubicBezTo>
                    <a:pt x="7195" y="12036"/>
                    <a:pt x="8658" y="12115"/>
                    <a:pt x="10081" y="12194"/>
                  </a:cubicBezTo>
                  <a:lnTo>
                    <a:pt x="10081" y="18"/>
                  </a:lnTo>
                  <a:lnTo>
                    <a:pt x="553" y="18"/>
                  </a:lnTo>
                  <a:cubicBezTo>
                    <a:pt x="470" y="18"/>
                    <a:pt x="377" y="0"/>
                    <a:pt x="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57"/>
          <p:cNvGrpSpPr/>
          <p:nvPr/>
        </p:nvGrpSpPr>
        <p:grpSpPr>
          <a:xfrm>
            <a:off x="-1108100" y="3335951"/>
            <a:ext cx="1982093" cy="1969480"/>
            <a:chOff x="0" y="3164651"/>
            <a:chExt cx="1982093" cy="1969480"/>
          </a:xfrm>
        </p:grpSpPr>
        <p:sp>
          <p:nvSpPr>
            <p:cNvPr id="40" name="Google Shape;40;p57"/>
            <p:cNvSpPr/>
            <p:nvPr/>
          </p:nvSpPr>
          <p:spPr>
            <a:xfrm>
              <a:off x="0" y="3164651"/>
              <a:ext cx="1982093" cy="1969480"/>
            </a:xfrm>
            <a:custGeom>
              <a:rect b="b" l="l" r="r" t="t"/>
              <a:pathLst>
                <a:path extrusionOk="0" h="18424" w="18542">
                  <a:moveTo>
                    <a:pt x="40" y="0"/>
                  </a:moveTo>
                  <a:cubicBezTo>
                    <a:pt x="40" y="554"/>
                    <a:pt x="40" y="1068"/>
                    <a:pt x="0" y="1641"/>
                  </a:cubicBezTo>
                  <a:cubicBezTo>
                    <a:pt x="2214" y="1641"/>
                    <a:pt x="4369" y="1859"/>
                    <a:pt x="6503" y="2372"/>
                  </a:cubicBezTo>
                  <a:cubicBezTo>
                    <a:pt x="9291" y="3064"/>
                    <a:pt x="11366" y="4764"/>
                    <a:pt x="12928" y="7156"/>
                  </a:cubicBezTo>
                  <a:cubicBezTo>
                    <a:pt x="13659" y="8243"/>
                    <a:pt x="14410" y="9330"/>
                    <a:pt x="14726" y="10635"/>
                  </a:cubicBezTo>
                  <a:cubicBezTo>
                    <a:pt x="14885" y="11268"/>
                    <a:pt x="14924" y="11940"/>
                    <a:pt x="14924" y="12612"/>
                  </a:cubicBezTo>
                  <a:cubicBezTo>
                    <a:pt x="14904" y="14707"/>
                    <a:pt x="15478" y="16644"/>
                    <a:pt x="16762" y="18324"/>
                  </a:cubicBezTo>
                  <a:cubicBezTo>
                    <a:pt x="16915" y="18365"/>
                    <a:pt x="17072" y="18377"/>
                    <a:pt x="17232" y="18377"/>
                  </a:cubicBezTo>
                  <a:cubicBezTo>
                    <a:pt x="17437" y="18377"/>
                    <a:pt x="17646" y="18358"/>
                    <a:pt x="17854" y="18358"/>
                  </a:cubicBezTo>
                  <a:cubicBezTo>
                    <a:pt x="18032" y="18358"/>
                    <a:pt x="18210" y="18372"/>
                    <a:pt x="18383" y="18423"/>
                  </a:cubicBezTo>
                  <a:cubicBezTo>
                    <a:pt x="18541" y="18344"/>
                    <a:pt x="18443" y="18245"/>
                    <a:pt x="18423" y="18146"/>
                  </a:cubicBezTo>
                  <a:cubicBezTo>
                    <a:pt x="17533" y="16941"/>
                    <a:pt x="16980" y="15557"/>
                    <a:pt x="16743" y="14074"/>
                  </a:cubicBezTo>
                  <a:cubicBezTo>
                    <a:pt x="16545" y="12908"/>
                    <a:pt x="16446" y="11722"/>
                    <a:pt x="16248" y="10556"/>
                  </a:cubicBezTo>
                  <a:cubicBezTo>
                    <a:pt x="15893" y="8500"/>
                    <a:pt x="14825" y="6820"/>
                    <a:pt x="13600" y="5219"/>
                  </a:cubicBezTo>
                  <a:cubicBezTo>
                    <a:pt x="12097" y="3262"/>
                    <a:pt x="10141" y="1977"/>
                    <a:pt x="7788" y="1226"/>
                  </a:cubicBezTo>
                  <a:cubicBezTo>
                    <a:pt x="5278" y="396"/>
                    <a:pt x="2649" y="257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7"/>
            <p:cNvSpPr/>
            <p:nvPr/>
          </p:nvSpPr>
          <p:spPr>
            <a:xfrm>
              <a:off x="4169" y="3394909"/>
              <a:ext cx="1722226" cy="1734946"/>
            </a:xfrm>
            <a:custGeom>
              <a:rect b="b" l="l" r="r" t="t"/>
              <a:pathLst>
                <a:path extrusionOk="0" h="16230" w="16111">
                  <a:moveTo>
                    <a:pt x="601" y="1"/>
                  </a:moveTo>
                  <a:cubicBezTo>
                    <a:pt x="401" y="1"/>
                    <a:pt x="201" y="1"/>
                    <a:pt x="1" y="1"/>
                  </a:cubicBezTo>
                  <a:lnTo>
                    <a:pt x="1" y="1958"/>
                  </a:lnTo>
                  <a:cubicBezTo>
                    <a:pt x="449" y="1898"/>
                    <a:pt x="875" y="1838"/>
                    <a:pt x="1312" y="1838"/>
                  </a:cubicBezTo>
                  <a:cubicBezTo>
                    <a:pt x="1453" y="1838"/>
                    <a:pt x="1595" y="1845"/>
                    <a:pt x="1740" y="1859"/>
                  </a:cubicBezTo>
                  <a:cubicBezTo>
                    <a:pt x="1985" y="1848"/>
                    <a:pt x="2228" y="1842"/>
                    <a:pt x="2468" y="1842"/>
                  </a:cubicBezTo>
                  <a:cubicBezTo>
                    <a:pt x="6486" y="1842"/>
                    <a:pt x="9777" y="3433"/>
                    <a:pt x="11960" y="7611"/>
                  </a:cubicBezTo>
                  <a:cubicBezTo>
                    <a:pt x="12454" y="8580"/>
                    <a:pt x="12474" y="9647"/>
                    <a:pt x="12612" y="10675"/>
                  </a:cubicBezTo>
                  <a:cubicBezTo>
                    <a:pt x="12908" y="12573"/>
                    <a:pt x="13205" y="14490"/>
                    <a:pt x="14055" y="16230"/>
                  </a:cubicBezTo>
                  <a:lnTo>
                    <a:pt x="16111" y="16230"/>
                  </a:lnTo>
                  <a:cubicBezTo>
                    <a:pt x="16012" y="16012"/>
                    <a:pt x="15913" y="15795"/>
                    <a:pt x="15775" y="15597"/>
                  </a:cubicBezTo>
                  <a:cubicBezTo>
                    <a:pt x="14925" y="14154"/>
                    <a:pt x="14628" y="12573"/>
                    <a:pt x="14490" y="10972"/>
                  </a:cubicBezTo>
                  <a:cubicBezTo>
                    <a:pt x="14332" y="8619"/>
                    <a:pt x="13837" y="6425"/>
                    <a:pt x="12256" y="4607"/>
                  </a:cubicBezTo>
                  <a:cubicBezTo>
                    <a:pt x="10240" y="2294"/>
                    <a:pt x="7848" y="752"/>
                    <a:pt x="4804" y="258"/>
                  </a:cubicBezTo>
                  <a:cubicBezTo>
                    <a:pt x="3403" y="16"/>
                    <a:pt x="2002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7"/>
            <p:cNvSpPr/>
            <p:nvPr/>
          </p:nvSpPr>
          <p:spPr>
            <a:xfrm>
              <a:off x="0" y="3644302"/>
              <a:ext cx="1407306" cy="1487693"/>
            </a:xfrm>
            <a:custGeom>
              <a:rect b="b" l="l" r="r" t="t"/>
              <a:pathLst>
                <a:path extrusionOk="0" h="13917" w="13165">
                  <a:moveTo>
                    <a:pt x="0" y="1"/>
                  </a:moveTo>
                  <a:lnTo>
                    <a:pt x="0" y="1799"/>
                  </a:lnTo>
                  <a:cubicBezTo>
                    <a:pt x="163" y="1790"/>
                    <a:pt x="326" y="1785"/>
                    <a:pt x="488" y="1785"/>
                  </a:cubicBezTo>
                  <a:cubicBezTo>
                    <a:pt x="1308" y="1785"/>
                    <a:pt x="2117" y="1898"/>
                    <a:pt x="2926" y="1997"/>
                  </a:cubicBezTo>
                  <a:cubicBezTo>
                    <a:pt x="4744" y="2214"/>
                    <a:pt x="6266" y="3084"/>
                    <a:pt x="7610" y="4290"/>
                  </a:cubicBezTo>
                  <a:cubicBezTo>
                    <a:pt x="9370" y="5832"/>
                    <a:pt x="10516" y="7670"/>
                    <a:pt x="10714" y="10082"/>
                  </a:cubicBezTo>
                  <a:cubicBezTo>
                    <a:pt x="10813" y="11366"/>
                    <a:pt x="11050" y="12612"/>
                    <a:pt x="11406" y="13857"/>
                  </a:cubicBezTo>
                  <a:cubicBezTo>
                    <a:pt x="11999" y="13857"/>
                    <a:pt x="12592" y="13877"/>
                    <a:pt x="13165" y="13916"/>
                  </a:cubicBezTo>
                  <a:cubicBezTo>
                    <a:pt x="12849" y="12671"/>
                    <a:pt x="12671" y="11366"/>
                    <a:pt x="12592" y="10042"/>
                  </a:cubicBezTo>
                  <a:cubicBezTo>
                    <a:pt x="12354" y="7097"/>
                    <a:pt x="10971" y="4804"/>
                    <a:pt x="8777" y="2926"/>
                  </a:cubicBezTo>
                  <a:cubicBezTo>
                    <a:pt x="6820" y="1266"/>
                    <a:pt x="4586" y="356"/>
                    <a:pt x="2056" y="80"/>
                  </a:cubicBezTo>
                  <a:cubicBezTo>
                    <a:pt x="1364" y="20"/>
                    <a:pt x="692" y="20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43;p57"/>
          <p:cNvGrpSpPr/>
          <p:nvPr/>
        </p:nvGrpSpPr>
        <p:grpSpPr>
          <a:xfrm>
            <a:off x="8097634" y="4278433"/>
            <a:ext cx="837230" cy="641969"/>
            <a:chOff x="-2723179" y="4147808"/>
            <a:chExt cx="837230" cy="641969"/>
          </a:xfrm>
        </p:grpSpPr>
        <p:sp>
          <p:nvSpPr>
            <p:cNvPr id="44" name="Google Shape;44;p57"/>
            <p:cNvSpPr/>
            <p:nvPr/>
          </p:nvSpPr>
          <p:spPr>
            <a:xfrm>
              <a:off x="-1945618" y="4718053"/>
              <a:ext cx="59669" cy="71724"/>
            </a:xfrm>
            <a:custGeom>
              <a:rect b="b" l="l" r="r" t="t"/>
              <a:pathLst>
                <a:path extrusionOk="0" h="952" w="792">
                  <a:moveTo>
                    <a:pt x="370" y="1"/>
                  </a:moveTo>
                  <a:cubicBezTo>
                    <a:pt x="124" y="1"/>
                    <a:pt x="0" y="155"/>
                    <a:pt x="0" y="398"/>
                  </a:cubicBezTo>
                  <a:cubicBezTo>
                    <a:pt x="0" y="655"/>
                    <a:pt x="60" y="912"/>
                    <a:pt x="396" y="951"/>
                  </a:cubicBezTo>
                  <a:cubicBezTo>
                    <a:pt x="692" y="951"/>
                    <a:pt x="732" y="694"/>
                    <a:pt x="791" y="477"/>
                  </a:cubicBezTo>
                  <a:cubicBezTo>
                    <a:pt x="791" y="200"/>
                    <a:pt x="692" y="42"/>
                    <a:pt x="416" y="2"/>
                  </a:cubicBezTo>
                  <a:cubicBezTo>
                    <a:pt x="400" y="1"/>
                    <a:pt x="385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7"/>
            <p:cNvSpPr/>
            <p:nvPr/>
          </p:nvSpPr>
          <p:spPr>
            <a:xfrm>
              <a:off x="-2113926" y="4493315"/>
              <a:ext cx="44752" cy="43471"/>
            </a:xfrm>
            <a:custGeom>
              <a:rect b="b" l="l" r="r" t="t"/>
              <a:pathLst>
                <a:path extrusionOk="0" h="577" w="594">
                  <a:moveTo>
                    <a:pt x="357" y="0"/>
                  </a:moveTo>
                  <a:cubicBezTo>
                    <a:pt x="179" y="0"/>
                    <a:pt x="60" y="80"/>
                    <a:pt x="40" y="277"/>
                  </a:cubicBezTo>
                  <a:cubicBezTo>
                    <a:pt x="1" y="455"/>
                    <a:pt x="100" y="574"/>
                    <a:pt x="278" y="574"/>
                  </a:cubicBezTo>
                  <a:cubicBezTo>
                    <a:pt x="293" y="575"/>
                    <a:pt x="307" y="576"/>
                    <a:pt x="321" y="576"/>
                  </a:cubicBezTo>
                  <a:cubicBezTo>
                    <a:pt x="475" y="576"/>
                    <a:pt x="576" y="480"/>
                    <a:pt x="594" y="317"/>
                  </a:cubicBezTo>
                  <a:cubicBezTo>
                    <a:pt x="594" y="119"/>
                    <a:pt x="535" y="2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7"/>
            <p:cNvSpPr/>
            <p:nvPr/>
          </p:nvSpPr>
          <p:spPr>
            <a:xfrm>
              <a:off x="-1924749" y="4147808"/>
              <a:ext cx="29835" cy="29835"/>
            </a:xfrm>
            <a:custGeom>
              <a:rect b="b" l="l" r="r" t="t"/>
              <a:pathLst>
                <a:path extrusionOk="0" h="396" w="396">
                  <a:moveTo>
                    <a:pt x="218" y="1"/>
                  </a:moveTo>
                  <a:cubicBezTo>
                    <a:pt x="60" y="20"/>
                    <a:pt x="0" y="99"/>
                    <a:pt x="0" y="218"/>
                  </a:cubicBezTo>
                  <a:cubicBezTo>
                    <a:pt x="0" y="317"/>
                    <a:pt x="60" y="396"/>
                    <a:pt x="198" y="396"/>
                  </a:cubicBezTo>
                  <a:cubicBezTo>
                    <a:pt x="317" y="396"/>
                    <a:pt x="396" y="317"/>
                    <a:pt x="396" y="198"/>
                  </a:cubicBezTo>
                  <a:cubicBezTo>
                    <a:pt x="396" y="60"/>
                    <a:pt x="336" y="20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7"/>
            <p:cNvSpPr/>
            <p:nvPr/>
          </p:nvSpPr>
          <p:spPr>
            <a:xfrm>
              <a:off x="-2723179" y="4303761"/>
              <a:ext cx="375344" cy="390789"/>
            </a:xfrm>
            <a:custGeom>
              <a:rect b="b" l="l" r="r" t="t"/>
              <a:pathLst>
                <a:path extrusionOk="0" h="5187" w="4982">
                  <a:moveTo>
                    <a:pt x="2882" y="1"/>
                  </a:moveTo>
                  <a:cubicBezTo>
                    <a:pt x="2740" y="1"/>
                    <a:pt x="2701" y="176"/>
                    <a:pt x="2629" y="303"/>
                  </a:cubicBezTo>
                  <a:cubicBezTo>
                    <a:pt x="2412" y="718"/>
                    <a:pt x="2214" y="1113"/>
                    <a:pt x="1996" y="1548"/>
                  </a:cubicBezTo>
                  <a:cubicBezTo>
                    <a:pt x="1720" y="1311"/>
                    <a:pt x="1542" y="994"/>
                    <a:pt x="1265" y="737"/>
                  </a:cubicBezTo>
                  <a:cubicBezTo>
                    <a:pt x="1205" y="663"/>
                    <a:pt x="1157" y="565"/>
                    <a:pt x="1059" y="565"/>
                  </a:cubicBezTo>
                  <a:cubicBezTo>
                    <a:pt x="1028" y="565"/>
                    <a:pt x="992" y="575"/>
                    <a:pt x="949" y="599"/>
                  </a:cubicBezTo>
                  <a:cubicBezTo>
                    <a:pt x="791" y="658"/>
                    <a:pt x="850" y="817"/>
                    <a:pt x="890" y="935"/>
                  </a:cubicBezTo>
                  <a:cubicBezTo>
                    <a:pt x="988" y="1232"/>
                    <a:pt x="1127" y="1548"/>
                    <a:pt x="1226" y="1844"/>
                  </a:cubicBezTo>
                  <a:cubicBezTo>
                    <a:pt x="1344" y="2200"/>
                    <a:pt x="1324" y="2497"/>
                    <a:pt x="949" y="2714"/>
                  </a:cubicBezTo>
                  <a:cubicBezTo>
                    <a:pt x="652" y="2912"/>
                    <a:pt x="395" y="3189"/>
                    <a:pt x="138" y="3406"/>
                  </a:cubicBezTo>
                  <a:cubicBezTo>
                    <a:pt x="59" y="3445"/>
                    <a:pt x="0" y="3525"/>
                    <a:pt x="59" y="3623"/>
                  </a:cubicBezTo>
                  <a:cubicBezTo>
                    <a:pt x="99" y="3673"/>
                    <a:pt x="133" y="3688"/>
                    <a:pt x="170" y="3688"/>
                  </a:cubicBezTo>
                  <a:cubicBezTo>
                    <a:pt x="208" y="3688"/>
                    <a:pt x="247" y="3673"/>
                    <a:pt x="297" y="3663"/>
                  </a:cubicBezTo>
                  <a:cubicBezTo>
                    <a:pt x="672" y="3525"/>
                    <a:pt x="1048" y="3406"/>
                    <a:pt x="1384" y="3248"/>
                  </a:cubicBezTo>
                  <a:cubicBezTo>
                    <a:pt x="1467" y="3222"/>
                    <a:pt x="1534" y="3207"/>
                    <a:pt x="1587" y="3207"/>
                  </a:cubicBezTo>
                  <a:cubicBezTo>
                    <a:pt x="1695" y="3207"/>
                    <a:pt x="1739" y="3272"/>
                    <a:pt x="1739" y="3445"/>
                  </a:cubicBezTo>
                  <a:cubicBezTo>
                    <a:pt x="1759" y="3900"/>
                    <a:pt x="1819" y="4375"/>
                    <a:pt x="1838" y="4809"/>
                  </a:cubicBezTo>
                  <a:cubicBezTo>
                    <a:pt x="1858" y="4968"/>
                    <a:pt x="1838" y="5165"/>
                    <a:pt x="2016" y="5185"/>
                  </a:cubicBezTo>
                  <a:cubicBezTo>
                    <a:pt x="2026" y="5186"/>
                    <a:pt x="2034" y="5186"/>
                    <a:pt x="2043" y="5186"/>
                  </a:cubicBezTo>
                  <a:cubicBezTo>
                    <a:pt x="2234" y="5186"/>
                    <a:pt x="2235" y="4981"/>
                    <a:pt x="2273" y="4849"/>
                  </a:cubicBezTo>
                  <a:cubicBezTo>
                    <a:pt x="2372" y="4552"/>
                    <a:pt x="2431" y="4216"/>
                    <a:pt x="2510" y="3900"/>
                  </a:cubicBezTo>
                  <a:cubicBezTo>
                    <a:pt x="2547" y="3767"/>
                    <a:pt x="2590" y="3671"/>
                    <a:pt x="2669" y="3671"/>
                  </a:cubicBezTo>
                  <a:cubicBezTo>
                    <a:pt x="2718" y="3671"/>
                    <a:pt x="2782" y="3709"/>
                    <a:pt x="2866" y="3801"/>
                  </a:cubicBezTo>
                  <a:cubicBezTo>
                    <a:pt x="3103" y="4058"/>
                    <a:pt x="3420" y="4216"/>
                    <a:pt x="3696" y="4414"/>
                  </a:cubicBezTo>
                  <a:cubicBezTo>
                    <a:pt x="3772" y="4464"/>
                    <a:pt x="3856" y="4523"/>
                    <a:pt x="3942" y="4523"/>
                  </a:cubicBezTo>
                  <a:cubicBezTo>
                    <a:pt x="3991" y="4523"/>
                    <a:pt x="4042" y="4504"/>
                    <a:pt x="4092" y="4454"/>
                  </a:cubicBezTo>
                  <a:cubicBezTo>
                    <a:pt x="4210" y="4315"/>
                    <a:pt x="4112" y="4177"/>
                    <a:pt x="4032" y="4078"/>
                  </a:cubicBezTo>
                  <a:cubicBezTo>
                    <a:pt x="3835" y="3722"/>
                    <a:pt x="3637" y="3406"/>
                    <a:pt x="3420" y="3090"/>
                  </a:cubicBezTo>
                  <a:cubicBezTo>
                    <a:pt x="3301" y="2872"/>
                    <a:pt x="3321" y="2714"/>
                    <a:pt x="3499" y="2536"/>
                  </a:cubicBezTo>
                  <a:cubicBezTo>
                    <a:pt x="3855" y="2200"/>
                    <a:pt x="4210" y="1844"/>
                    <a:pt x="4546" y="1489"/>
                  </a:cubicBezTo>
                  <a:cubicBezTo>
                    <a:pt x="4685" y="1330"/>
                    <a:pt x="4981" y="1192"/>
                    <a:pt x="4823" y="994"/>
                  </a:cubicBezTo>
                  <a:cubicBezTo>
                    <a:pt x="4783" y="942"/>
                    <a:pt x="4732" y="922"/>
                    <a:pt x="4676" y="922"/>
                  </a:cubicBezTo>
                  <a:cubicBezTo>
                    <a:pt x="4541" y="922"/>
                    <a:pt x="4376" y="1037"/>
                    <a:pt x="4250" y="1093"/>
                  </a:cubicBezTo>
                  <a:cubicBezTo>
                    <a:pt x="3894" y="1232"/>
                    <a:pt x="3519" y="1410"/>
                    <a:pt x="3103" y="1607"/>
                  </a:cubicBezTo>
                  <a:lnTo>
                    <a:pt x="3103" y="421"/>
                  </a:lnTo>
                  <a:cubicBezTo>
                    <a:pt x="3103" y="243"/>
                    <a:pt x="3103" y="46"/>
                    <a:pt x="2926" y="6"/>
                  </a:cubicBezTo>
                  <a:cubicBezTo>
                    <a:pt x="2910" y="3"/>
                    <a:pt x="2895" y="1"/>
                    <a:pt x="2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48;p57"/>
          <p:cNvGrpSpPr/>
          <p:nvPr/>
        </p:nvGrpSpPr>
        <p:grpSpPr>
          <a:xfrm>
            <a:off x="1250606" y="4199454"/>
            <a:ext cx="646034" cy="399969"/>
            <a:chOff x="7539131" y="456516"/>
            <a:chExt cx="646034" cy="399969"/>
          </a:xfrm>
        </p:grpSpPr>
        <p:sp>
          <p:nvSpPr>
            <p:cNvPr id="49" name="Google Shape;49;p57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7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7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57"/>
          <p:cNvGrpSpPr/>
          <p:nvPr/>
        </p:nvGrpSpPr>
        <p:grpSpPr>
          <a:xfrm>
            <a:off x="8263429" y="2106891"/>
            <a:ext cx="334701" cy="380821"/>
            <a:chOff x="2713106" y="96922"/>
            <a:chExt cx="249219" cy="283560"/>
          </a:xfrm>
        </p:grpSpPr>
        <p:sp>
          <p:nvSpPr>
            <p:cNvPr id="53" name="Google Shape;53;p57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7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57"/>
          <p:cNvGrpSpPr/>
          <p:nvPr/>
        </p:nvGrpSpPr>
        <p:grpSpPr>
          <a:xfrm>
            <a:off x="477194" y="1377979"/>
            <a:ext cx="334708" cy="638186"/>
            <a:chOff x="3181350" y="4008220"/>
            <a:chExt cx="426108" cy="812355"/>
          </a:xfrm>
        </p:grpSpPr>
        <p:sp>
          <p:nvSpPr>
            <p:cNvPr id="56" name="Google Shape;56;p57"/>
            <p:cNvSpPr/>
            <p:nvPr/>
          </p:nvSpPr>
          <p:spPr>
            <a:xfrm>
              <a:off x="3287318" y="4008220"/>
              <a:ext cx="249571" cy="269448"/>
            </a:xfrm>
            <a:custGeom>
              <a:rect b="b" l="l" r="r" t="t"/>
              <a:pathLst>
                <a:path extrusionOk="0" h="2413" w="2235">
                  <a:moveTo>
                    <a:pt x="1108" y="1"/>
                  </a:moveTo>
                  <a:cubicBezTo>
                    <a:pt x="989" y="218"/>
                    <a:pt x="989" y="416"/>
                    <a:pt x="1068" y="613"/>
                  </a:cubicBezTo>
                  <a:cubicBezTo>
                    <a:pt x="1103" y="977"/>
                    <a:pt x="1001" y="1158"/>
                    <a:pt x="670" y="1158"/>
                  </a:cubicBezTo>
                  <a:cubicBezTo>
                    <a:pt x="623" y="1158"/>
                    <a:pt x="571" y="1154"/>
                    <a:pt x="515" y="1147"/>
                  </a:cubicBezTo>
                  <a:cubicBezTo>
                    <a:pt x="431" y="1138"/>
                    <a:pt x="318" y="1107"/>
                    <a:pt x="221" y="1107"/>
                  </a:cubicBezTo>
                  <a:cubicBezTo>
                    <a:pt x="110" y="1107"/>
                    <a:pt x="20" y="1147"/>
                    <a:pt x="20" y="1305"/>
                  </a:cubicBezTo>
                  <a:cubicBezTo>
                    <a:pt x="1" y="1582"/>
                    <a:pt x="337" y="1444"/>
                    <a:pt x="515" y="1523"/>
                  </a:cubicBezTo>
                  <a:lnTo>
                    <a:pt x="653" y="1523"/>
                  </a:lnTo>
                  <a:cubicBezTo>
                    <a:pt x="712" y="1505"/>
                    <a:pt x="764" y="1497"/>
                    <a:pt x="808" y="1497"/>
                  </a:cubicBezTo>
                  <a:cubicBezTo>
                    <a:pt x="1014" y="1497"/>
                    <a:pt x="1065" y="1674"/>
                    <a:pt x="1048" y="1918"/>
                  </a:cubicBezTo>
                  <a:cubicBezTo>
                    <a:pt x="1048" y="1997"/>
                    <a:pt x="1048" y="2076"/>
                    <a:pt x="1068" y="2135"/>
                  </a:cubicBezTo>
                  <a:cubicBezTo>
                    <a:pt x="1088" y="2234"/>
                    <a:pt x="1068" y="2412"/>
                    <a:pt x="1206" y="2412"/>
                  </a:cubicBezTo>
                  <a:cubicBezTo>
                    <a:pt x="1404" y="2392"/>
                    <a:pt x="1384" y="2214"/>
                    <a:pt x="1365" y="2096"/>
                  </a:cubicBezTo>
                  <a:cubicBezTo>
                    <a:pt x="1312" y="1744"/>
                    <a:pt x="1384" y="1533"/>
                    <a:pt x="1736" y="1533"/>
                  </a:cubicBezTo>
                  <a:cubicBezTo>
                    <a:pt x="1779" y="1533"/>
                    <a:pt x="1827" y="1536"/>
                    <a:pt x="1878" y="1542"/>
                  </a:cubicBezTo>
                  <a:cubicBezTo>
                    <a:pt x="2037" y="1542"/>
                    <a:pt x="2234" y="1523"/>
                    <a:pt x="2234" y="1345"/>
                  </a:cubicBezTo>
                  <a:cubicBezTo>
                    <a:pt x="2234" y="1215"/>
                    <a:pt x="2164" y="1186"/>
                    <a:pt x="2080" y="1186"/>
                  </a:cubicBezTo>
                  <a:cubicBezTo>
                    <a:pt x="2011" y="1186"/>
                    <a:pt x="1932" y="1206"/>
                    <a:pt x="1878" y="1206"/>
                  </a:cubicBezTo>
                  <a:cubicBezTo>
                    <a:pt x="1345" y="1147"/>
                    <a:pt x="1285" y="1107"/>
                    <a:pt x="1266" y="554"/>
                  </a:cubicBezTo>
                  <a:cubicBezTo>
                    <a:pt x="1266" y="356"/>
                    <a:pt x="1305" y="159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7"/>
            <p:cNvSpPr/>
            <p:nvPr/>
          </p:nvSpPr>
          <p:spPr>
            <a:xfrm>
              <a:off x="3181350" y="4522432"/>
              <a:ext cx="130425" cy="152646"/>
            </a:xfrm>
            <a:custGeom>
              <a:rect b="b" l="l" r="r" t="t"/>
              <a:pathLst>
                <a:path extrusionOk="0" h="1367" w="1168">
                  <a:moveTo>
                    <a:pt x="604" y="0"/>
                  </a:moveTo>
                  <a:cubicBezTo>
                    <a:pt x="301" y="0"/>
                    <a:pt x="59" y="291"/>
                    <a:pt x="40" y="693"/>
                  </a:cubicBezTo>
                  <a:cubicBezTo>
                    <a:pt x="1" y="1049"/>
                    <a:pt x="238" y="1345"/>
                    <a:pt x="535" y="1365"/>
                  </a:cubicBezTo>
                  <a:cubicBezTo>
                    <a:pt x="544" y="1366"/>
                    <a:pt x="554" y="1366"/>
                    <a:pt x="564" y="1366"/>
                  </a:cubicBezTo>
                  <a:cubicBezTo>
                    <a:pt x="868" y="1366"/>
                    <a:pt x="1128" y="1075"/>
                    <a:pt x="1147" y="653"/>
                  </a:cubicBezTo>
                  <a:cubicBezTo>
                    <a:pt x="1167" y="278"/>
                    <a:pt x="950" y="1"/>
                    <a:pt x="633" y="1"/>
                  </a:cubicBezTo>
                  <a:cubicBezTo>
                    <a:pt x="623" y="1"/>
                    <a:pt x="613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7"/>
            <p:cNvSpPr/>
            <p:nvPr/>
          </p:nvSpPr>
          <p:spPr>
            <a:xfrm>
              <a:off x="3552184" y="4743079"/>
              <a:ext cx="55274" cy="77496"/>
            </a:xfrm>
            <a:custGeom>
              <a:rect b="b" l="l" r="r" t="t"/>
              <a:pathLst>
                <a:path extrusionOk="0" h="694" w="495">
                  <a:moveTo>
                    <a:pt x="251" y="0"/>
                  </a:moveTo>
                  <a:cubicBezTo>
                    <a:pt x="73" y="0"/>
                    <a:pt x="1" y="189"/>
                    <a:pt x="1" y="377"/>
                  </a:cubicBezTo>
                  <a:cubicBezTo>
                    <a:pt x="1" y="555"/>
                    <a:pt x="80" y="694"/>
                    <a:pt x="277" y="694"/>
                  </a:cubicBezTo>
                  <a:cubicBezTo>
                    <a:pt x="455" y="694"/>
                    <a:pt x="495" y="555"/>
                    <a:pt x="495" y="377"/>
                  </a:cubicBezTo>
                  <a:cubicBezTo>
                    <a:pt x="455" y="239"/>
                    <a:pt x="416" y="2"/>
                    <a:pt x="277" y="2"/>
                  </a:cubicBezTo>
                  <a:cubicBezTo>
                    <a:pt x="268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57"/>
          <p:cNvSpPr txBox="1"/>
          <p:nvPr>
            <p:ph type="title"/>
          </p:nvPr>
        </p:nvSpPr>
        <p:spPr>
          <a:xfrm>
            <a:off x="4145513" y="1411375"/>
            <a:ext cx="132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" name="Google Shape;60;p57"/>
          <p:cNvSpPr txBox="1"/>
          <p:nvPr>
            <p:ph idx="1" type="subTitle"/>
          </p:nvPr>
        </p:nvSpPr>
        <p:spPr>
          <a:xfrm>
            <a:off x="5469912" y="1411375"/>
            <a:ext cx="2594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7"/>
          <p:cNvSpPr txBox="1"/>
          <p:nvPr>
            <p:ph idx="2" type="title"/>
          </p:nvPr>
        </p:nvSpPr>
        <p:spPr>
          <a:xfrm>
            <a:off x="3067619" y="1568575"/>
            <a:ext cx="758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57"/>
          <p:cNvSpPr txBox="1"/>
          <p:nvPr>
            <p:ph idx="3" type="title"/>
          </p:nvPr>
        </p:nvSpPr>
        <p:spPr>
          <a:xfrm>
            <a:off x="4147500" y="2555175"/>
            <a:ext cx="132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" name="Google Shape;63;p57"/>
          <p:cNvSpPr txBox="1"/>
          <p:nvPr>
            <p:ph idx="4" type="subTitle"/>
          </p:nvPr>
        </p:nvSpPr>
        <p:spPr>
          <a:xfrm>
            <a:off x="5475066" y="2555175"/>
            <a:ext cx="2594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7"/>
          <p:cNvSpPr txBox="1"/>
          <p:nvPr>
            <p:ph idx="5" type="title"/>
          </p:nvPr>
        </p:nvSpPr>
        <p:spPr>
          <a:xfrm>
            <a:off x="3067619" y="2712375"/>
            <a:ext cx="758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57"/>
          <p:cNvSpPr txBox="1"/>
          <p:nvPr>
            <p:ph idx="6" type="title"/>
          </p:nvPr>
        </p:nvSpPr>
        <p:spPr>
          <a:xfrm>
            <a:off x="4145513" y="3691175"/>
            <a:ext cx="132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" name="Google Shape;66;p57"/>
          <p:cNvSpPr txBox="1"/>
          <p:nvPr>
            <p:ph idx="7" type="subTitle"/>
          </p:nvPr>
        </p:nvSpPr>
        <p:spPr>
          <a:xfrm>
            <a:off x="5469912" y="3691175"/>
            <a:ext cx="2594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7"/>
          <p:cNvSpPr txBox="1"/>
          <p:nvPr>
            <p:ph idx="8" type="title"/>
          </p:nvPr>
        </p:nvSpPr>
        <p:spPr>
          <a:xfrm>
            <a:off x="3067619" y="3848375"/>
            <a:ext cx="758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57"/>
          <p:cNvSpPr txBox="1"/>
          <p:nvPr>
            <p:ph idx="9"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75"/>
          <p:cNvGrpSpPr/>
          <p:nvPr/>
        </p:nvGrpSpPr>
        <p:grpSpPr>
          <a:xfrm>
            <a:off x="-25" y="-20148"/>
            <a:ext cx="9143992" cy="5183772"/>
            <a:chOff x="0" y="-44848"/>
            <a:chExt cx="9143992" cy="5183772"/>
          </a:xfrm>
        </p:grpSpPr>
        <p:sp>
          <p:nvSpPr>
            <p:cNvPr id="523" name="Google Shape;523;p75"/>
            <p:cNvSpPr/>
            <p:nvPr/>
          </p:nvSpPr>
          <p:spPr>
            <a:xfrm rot="-5400000">
              <a:off x="1628135" y="-1672983"/>
              <a:ext cx="5183772" cy="8440043"/>
            </a:xfrm>
            <a:custGeom>
              <a:rect b="b" l="l" r="r" t="t"/>
              <a:pathLst>
                <a:path extrusionOk="0" h="69679" w="42796">
                  <a:moveTo>
                    <a:pt x="38704" y="19419"/>
                  </a:moveTo>
                  <a:cubicBezTo>
                    <a:pt x="38722" y="19419"/>
                    <a:pt x="38742" y="19423"/>
                    <a:pt x="38764" y="19431"/>
                  </a:cubicBezTo>
                  <a:cubicBezTo>
                    <a:pt x="38941" y="19471"/>
                    <a:pt x="38922" y="19649"/>
                    <a:pt x="38902" y="19767"/>
                  </a:cubicBezTo>
                  <a:cubicBezTo>
                    <a:pt x="38843" y="20222"/>
                    <a:pt x="38764" y="20637"/>
                    <a:pt x="38843" y="21151"/>
                  </a:cubicBezTo>
                  <a:cubicBezTo>
                    <a:pt x="39198" y="20933"/>
                    <a:pt x="39495" y="20736"/>
                    <a:pt x="39811" y="20538"/>
                  </a:cubicBezTo>
                  <a:cubicBezTo>
                    <a:pt x="40009" y="20400"/>
                    <a:pt x="40226" y="20261"/>
                    <a:pt x="40483" y="20202"/>
                  </a:cubicBezTo>
                  <a:cubicBezTo>
                    <a:pt x="40553" y="20167"/>
                    <a:pt x="40630" y="20125"/>
                    <a:pt x="40702" y="20125"/>
                  </a:cubicBezTo>
                  <a:cubicBezTo>
                    <a:pt x="40751" y="20125"/>
                    <a:pt x="40799" y="20145"/>
                    <a:pt x="40839" y="20202"/>
                  </a:cubicBezTo>
                  <a:cubicBezTo>
                    <a:pt x="40938" y="20340"/>
                    <a:pt x="40800" y="20439"/>
                    <a:pt x="40701" y="20538"/>
                  </a:cubicBezTo>
                  <a:cubicBezTo>
                    <a:pt x="40226" y="21013"/>
                    <a:pt x="39811" y="21526"/>
                    <a:pt x="39357" y="22021"/>
                  </a:cubicBezTo>
                  <a:cubicBezTo>
                    <a:pt x="39218" y="22218"/>
                    <a:pt x="39218" y="22337"/>
                    <a:pt x="39317" y="22535"/>
                  </a:cubicBezTo>
                  <a:lnTo>
                    <a:pt x="40048" y="23958"/>
                  </a:lnTo>
                  <a:cubicBezTo>
                    <a:pt x="40127" y="24096"/>
                    <a:pt x="40226" y="24254"/>
                    <a:pt x="40088" y="24393"/>
                  </a:cubicBezTo>
                  <a:cubicBezTo>
                    <a:pt x="40046" y="24429"/>
                    <a:pt x="40004" y="24443"/>
                    <a:pt x="39962" y="24443"/>
                  </a:cubicBezTo>
                  <a:cubicBezTo>
                    <a:pt x="39867" y="24443"/>
                    <a:pt x="39775" y="24369"/>
                    <a:pt x="39693" y="24314"/>
                  </a:cubicBezTo>
                  <a:cubicBezTo>
                    <a:pt x="39297" y="24116"/>
                    <a:pt x="39001" y="23819"/>
                    <a:pt x="38704" y="23503"/>
                  </a:cubicBezTo>
                  <a:cubicBezTo>
                    <a:pt x="38609" y="23408"/>
                    <a:pt x="38537" y="23367"/>
                    <a:pt x="38481" y="23367"/>
                  </a:cubicBezTo>
                  <a:cubicBezTo>
                    <a:pt x="38397" y="23367"/>
                    <a:pt x="38352" y="23460"/>
                    <a:pt x="38329" y="23602"/>
                  </a:cubicBezTo>
                  <a:cubicBezTo>
                    <a:pt x="38230" y="24076"/>
                    <a:pt x="38131" y="24571"/>
                    <a:pt x="38032" y="25045"/>
                  </a:cubicBezTo>
                  <a:cubicBezTo>
                    <a:pt x="38013" y="25158"/>
                    <a:pt x="37977" y="25343"/>
                    <a:pt x="37802" y="25343"/>
                  </a:cubicBezTo>
                  <a:cubicBezTo>
                    <a:pt x="37793" y="25343"/>
                    <a:pt x="37784" y="25342"/>
                    <a:pt x="37775" y="25341"/>
                  </a:cubicBezTo>
                  <a:cubicBezTo>
                    <a:pt x="37578" y="25302"/>
                    <a:pt x="37578" y="25144"/>
                    <a:pt x="37578" y="24986"/>
                  </a:cubicBezTo>
                  <a:cubicBezTo>
                    <a:pt x="37558" y="24491"/>
                    <a:pt x="37617" y="23978"/>
                    <a:pt x="37538" y="23483"/>
                  </a:cubicBezTo>
                  <a:cubicBezTo>
                    <a:pt x="37502" y="23293"/>
                    <a:pt x="37445" y="23217"/>
                    <a:pt x="37358" y="23217"/>
                  </a:cubicBezTo>
                  <a:cubicBezTo>
                    <a:pt x="37300" y="23217"/>
                    <a:pt x="37229" y="23250"/>
                    <a:pt x="37143" y="23305"/>
                  </a:cubicBezTo>
                  <a:lnTo>
                    <a:pt x="36332" y="23760"/>
                  </a:lnTo>
                  <a:cubicBezTo>
                    <a:pt x="36272" y="23784"/>
                    <a:pt x="36198" y="23823"/>
                    <a:pt x="36126" y="23823"/>
                  </a:cubicBezTo>
                  <a:cubicBezTo>
                    <a:pt x="36080" y="23823"/>
                    <a:pt x="36035" y="23807"/>
                    <a:pt x="35996" y="23760"/>
                  </a:cubicBezTo>
                  <a:cubicBezTo>
                    <a:pt x="35937" y="23661"/>
                    <a:pt x="35996" y="23523"/>
                    <a:pt x="36075" y="23424"/>
                  </a:cubicBezTo>
                  <a:cubicBezTo>
                    <a:pt x="36293" y="23167"/>
                    <a:pt x="36490" y="22910"/>
                    <a:pt x="36747" y="22673"/>
                  </a:cubicBezTo>
                  <a:cubicBezTo>
                    <a:pt x="36945" y="22495"/>
                    <a:pt x="36965" y="22337"/>
                    <a:pt x="36846" y="22100"/>
                  </a:cubicBezTo>
                  <a:cubicBezTo>
                    <a:pt x="36569" y="21625"/>
                    <a:pt x="36332" y="21111"/>
                    <a:pt x="36055" y="20617"/>
                  </a:cubicBezTo>
                  <a:cubicBezTo>
                    <a:pt x="35976" y="20499"/>
                    <a:pt x="35897" y="20340"/>
                    <a:pt x="36036" y="20242"/>
                  </a:cubicBezTo>
                  <a:cubicBezTo>
                    <a:pt x="36074" y="20210"/>
                    <a:pt x="36115" y="20196"/>
                    <a:pt x="36155" y="20196"/>
                  </a:cubicBezTo>
                  <a:cubicBezTo>
                    <a:pt x="36240" y="20196"/>
                    <a:pt x="36325" y="20254"/>
                    <a:pt x="36392" y="20321"/>
                  </a:cubicBezTo>
                  <a:cubicBezTo>
                    <a:pt x="36747" y="20617"/>
                    <a:pt x="37083" y="20894"/>
                    <a:pt x="37419" y="21190"/>
                  </a:cubicBezTo>
                  <a:cubicBezTo>
                    <a:pt x="37488" y="21259"/>
                    <a:pt x="37545" y="21294"/>
                    <a:pt x="37597" y="21294"/>
                  </a:cubicBezTo>
                  <a:cubicBezTo>
                    <a:pt x="37663" y="21294"/>
                    <a:pt x="37719" y="21234"/>
                    <a:pt x="37775" y="21111"/>
                  </a:cubicBezTo>
                  <a:cubicBezTo>
                    <a:pt x="38012" y="20617"/>
                    <a:pt x="38250" y="20143"/>
                    <a:pt x="38507" y="19668"/>
                  </a:cubicBezTo>
                  <a:cubicBezTo>
                    <a:pt x="38541" y="19566"/>
                    <a:pt x="38590" y="19419"/>
                    <a:pt x="38704" y="19419"/>
                  </a:cubicBezTo>
                  <a:close/>
                  <a:moveTo>
                    <a:pt x="33960" y="26152"/>
                  </a:moveTo>
                  <a:cubicBezTo>
                    <a:pt x="33921" y="26152"/>
                    <a:pt x="33921" y="26172"/>
                    <a:pt x="33921" y="26172"/>
                  </a:cubicBezTo>
                  <a:cubicBezTo>
                    <a:pt x="33921" y="26152"/>
                    <a:pt x="33921" y="26152"/>
                    <a:pt x="33960" y="26152"/>
                  </a:cubicBezTo>
                  <a:close/>
                  <a:moveTo>
                    <a:pt x="33921" y="26172"/>
                  </a:moveTo>
                  <a:lnTo>
                    <a:pt x="33921" y="26172"/>
                  </a:lnTo>
                  <a:cubicBezTo>
                    <a:pt x="33486" y="26745"/>
                    <a:pt x="32893" y="27120"/>
                    <a:pt x="32339" y="27555"/>
                  </a:cubicBezTo>
                  <a:cubicBezTo>
                    <a:pt x="31391" y="28346"/>
                    <a:pt x="30442" y="29156"/>
                    <a:pt x="29513" y="30006"/>
                  </a:cubicBezTo>
                  <a:cubicBezTo>
                    <a:pt x="28682" y="30738"/>
                    <a:pt x="27852" y="31489"/>
                    <a:pt x="27042" y="32220"/>
                  </a:cubicBezTo>
                  <a:cubicBezTo>
                    <a:pt x="26113" y="33070"/>
                    <a:pt x="25184" y="33900"/>
                    <a:pt x="24294" y="34790"/>
                  </a:cubicBezTo>
                  <a:cubicBezTo>
                    <a:pt x="22950" y="36114"/>
                    <a:pt x="21645" y="37419"/>
                    <a:pt x="20341" y="38743"/>
                  </a:cubicBezTo>
                  <a:cubicBezTo>
                    <a:pt x="19135" y="39989"/>
                    <a:pt x="17909" y="41214"/>
                    <a:pt x="16763" y="42479"/>
                  </a:cubicBezTo>
                  <a:cubicBezTo>
                    <a:pt x="14786" y="44614"/>
                    <a:pt x="12908" y="46808"/>
                    <a:pt x="11050" y="49022"/>
                  </a:cubicBezTo>
                  <a:cubicBezTo>
                    <a:pt x="10003" y="50267"/>
                    <a:pt x="8995" y="51532"/>
                    <a:pt x="8026" y="52817"/>
                  </a:cubicBezTo>
                  <a:cubicBezTo>
                    <a:pt x="6247" y="55150"/>
                    <a:pt x="4527" y="57561"/>
                    <a:pt x="2827" y="59973"/>
                  </a:cubicBezTo>
                  <a:cubicBezTo>
                    <a:pt x="1997" y="61139"/>
                    <a:pt x="1286" y="62365"/>
                    <a:pt x="515" y="63551"/>
                  </a:cubicBezTo>
                  <a:cubicBezTo>
                    <a:pt x="463" y="63619"/>
                    <a:pt x="412" y="63717"/>
                    <a:pt x="323" y="63717"/>
                  </a:cubicBezTo>
                  <a:cubicBezTo>
                    <a:pt x="309" y="63717"/>
                    <a:pt x="294" y="63714"/>
                    <a:pt x="277" y="63709"/>
                  </a:cubicBezTo>
                  <a:cubicBezTo>
                    <a:pt x="159" y="63650"/>
                    <a:pt x="198" y="63531"/>
                    <a:pt x="198" y="63432"/>
                  </a:cubicBezTo>
                  <a:lnTo>
                    <a:pt x="198" y="60645"/>
                  </a:lnTo>
                  <a:cubicBezTo>
                    <a:pt x="198" y="58688"/>
                    <a:pt x="218" y="56711"/>
                    <a:pt x="198" y="54735"/>
                  </a:cubicBezTo>
                  <a:cubicBezTo>
                    <a:pt x="198" y="54161"/>
                    <a:pt x="356" y="53766"/>
                    <a:pt x="910" y="53450"/>
                  </a:cubicBezTo>
                  <a:cubicBezTo>
                    <a:pt x="1839" y="52936"/>
                    <a:pt x="2590" y="52185"/>
                    <a:pt x="3420" y="51552"/>
                  </a:cubicBezTo>
                  <a:cubicBezTo>
                    <a:pt x="4132" y="50979"/>
                    <a:pt x="4804" y="50346"/>
                    <a:pt x="5496" y="49753"/>
                  </a:cubicBezTo>
                  <a:cubicBezTo>
                    <a:pt x="6287" y="49081"/>
                    <a:pt x="7038" y="48390"/>
                    <a:pt x="7809" y="47698"/>
                  </a:cubicBezTo>
                  <a:cubicBezTo>
                    <a:pt x="9291" y="46354"/>
                    <a:pt x="10754" y="45029"/>
                    <a:pt x="12236" y="43725"/>
                  </a:cubicBezTo>
                  <a:cubicBezTo>
                    <a:pt x="13838" y="42262"/>
                    <a:pt x="15439" y="40799"/>
                    <a:pt x="17099" y="39396"/>
                  </a:cubicBezTo>
                  <a:cubicBezTo>
                    <a:pt x="18878" y="37874"/>
                    <a:pt x="20677" y="36391"/>
                    <a:pt x="22495" y="34909"/>
                  </a:cubicBezTo>
                  <a:cubicBezTo>
                    <a:pt x="24077" y="33624"/>
                    <a:pt x="25638" y="32319"/>
                    <a:pt x="27279" y="31054"/>
                  </a:cubicBezTo>
                  <a:cubicBezTo>
                    <a:pt x="28643" y="30006"/>
                    <a:pt x="30066" y="29018"/>
                    <a:pt x="31410" y="27931"/>
                  </a:cubicBezTo>
                  <a:cubicBezTo>
                    <a:pt x="32102" y="27377"/>
                    <a:pt x="32873" y="26943"/>
                    <a:pt x="33525" y="26350"/>
                  </a:cubicBezTo>
                  <a:cubicBezTo>
                    <a:pt x="33624" y="26251"/>
                    <a:pt x="33782" y="26191"/>
                    <a:pt x="33921" y="26172"/>
                  </a:cubicBezTo>
                  <a:close/>
                  <a:moveTo>
                    <a:pt x="8698" y="0"/>
                  </a:moveTo>
                  <a:cubicBezTo>
                    <a:pt x="7769" y="1226"/>
                    <a:pt x="6899" y="2452"/>
                    <a:pt x="6109" y="3756"/>
                  </a:cubicBezTo>
                  <a:cubicBezTo>
                    <a:pt x="5298" y="5120"/>
                    <a:pt x="4567" y="6563"/>
                    <a:pt x="4053" y="8085"/>
                  </a:cubicBezTo>
                  <a:cubicBezTo>
                    <a:pt x="3756" y="8994"/>
                    <a:pt x="3460" y="9923"/>
                    <a:pt x="3341" y="10872"/>
                  </a:cubicBezTo>
                  <a:cubicBezTo>
                    <a:pt x="3084" y="12948"/>
                    <a:pt x="3341" y="14924"/>
                    <a:pt x="4468" y="16782"/>
                  </a:cubicBezTo>
                  <a:cubicBezTo>
                    <a:pt x="5437" y="18344"/>
                    <a:pt x="6840" y="19332"/>
                    <a:pt x="8461" y="20044"/>
                  </a:cubicBezTo>
                  <a:cubicBezTo>
                    <a:pt x="9943" y="20716"/>
                    <a:pt x="11564" y="21013"/>
                    <a:pt x="13205" y="21210"/>
                  </a:cubicBezTo>
                  <a:cubicBezTo>
                    <a:pt x="14207" y="21331"/>
                    <a:pt x="15203" y="21354"/>
                    <a:pt x="16197" y="21354"/>
                  </a:cubicBezTo>
                  <a:cubicBezTo>
                    <a:pt x="16803" y="21354"/>
                    <a:pt x="17409" y="21346"/>
                    <a:pt x="18014" y="21346"/>
                  </a:cubicBezTo>
                  <a:cubicBezTo>
                    <a:pt x="18197" y="21346"/>
                    <a:pt x="18379" y="21347"/>
                    <a:pt x="18562" y="21349"/>
                  </a:cubicBezTo>
                  <a:cubicBezTo>
                    <a:pt x="19056" y="21349"/>
                    <a:pt x="19511" y="21250"/>
                    <a:pt x="20005" y="21210"/>
                  </a:cubicBezTo>
                  <a:cubicBezTo>
                    <a:pt x="20097" y="21204"/>
                    <a:pt x="20189" y="21201"/>
                    <a:pt x="20284" y="21201"/>
                  </a:cubicBezTo>
                  <a:cubicBezTo>
                    <a:pt x="20473" y="21201"/>
                    <a:pt x="20670" y="21210"/>
                    <a:pt x="20894" y="21210"/>
                  </a:cubicBezTo>
                  <a:cubicBezTo>
                    <a:pt x="13205" y="28208"/>
                    <a:pt x="6109" y="35640"/>
                    <a:pt x="277" y="44179"/>
                  </a:cubicBezTo>
                  <a:cubicBezTo>
                    <a:pt x="119" y="44061"/>
                    <a:pt x="179" y="43922"/>
                    <a:pt x="179" y="43764"/>
                  </a:cubicBezTo>
                  <a:lnTo>
                    <a:pt x="179" y="40"/>
                  </a:lnTo>
                  <a:cubicBezTo>
                    <a:pt x="20" y="198"/>
                    <a:pt x="100" y="435"/>
                    <a:pt x="100" y="633"/>
                  </a:cubicBezTo>
                  <a:cubicBezTo>
                    <a:pt x="159" y="15616"/>
                    <a:pt x="1" y="30639"/>
                    <a:pt x="179" y="45662"/>
                  </a:cubicBezTo>
                  <a:cubicBezTo>
                    <a:pt x="218" y="48706"/>
                    <a:pt x="198" y="51750"/>
                    <a:pt x="119" y="54794"/>
                  </a:cubicBezTo>
                  <a:cubicBezTo>
                    <a:pt x="1" y="59498"/>
                    <a:pt x="198" y="64243"/>
                    <a:pt x="198" y="68967"/>
                  </a:cubicBezTo>
                  <a:lnTo>
                    <a:pt x="198" y="69678"/>
                  </a:lnTo>
                  <a:cubicBezTo>
                    <a:pt x="455" y="69580"/>
                    <a:pt x="554" y="69362"/>
                    <a:pt x="673" y="69164"/>
                  </a:cubicBezTo>
                  <a:cubicBezTo>
                    <a:pt x="1187" y="68334"/>
                    <a:pt x="1701" y="67464"/>
                    <a:pt x="2254" y="66654"/>
                  </a:cubicBezTo>
                  <a:cubicBezTo>
                    <a:pt x="3440" y="64895"/>
                    <a:pt x="4626" y="63136"/>
                    <a:pt x="5832" y="61416"/>
                  </a:cubicBezTo>
                  <a:cubicBezTo>
                    <a:pt x="6880" y="59894"/>
                    <a:pt x="8006" y="58471"/>
                    <a:pt x="9113" y="57008"/>
                  </a:cubicBezTo>
                  <a:cubicBezTo>
                    <a:pt x="9805" y="56138"/>
                    <a:pt x="10536" y="55288"/>
                    <a:pt x="11189" y="54418"/>
                  </a:cubicBezTo>
                  <a:cubicBezTo>
                    <a:pt x="11960" y="53430"/>
                    <a:pt x="12810" y="52501"/>
                    <a:pt x="13561" y="51552"/>
                  </a:cubicBezTo>
                  <a:cubicBezTo>
                    <a:pt x="14332" y="50584"/>
                    <a:pt x="15280" y="49734"/>
                    <a:pt x="16032" y="48785"/>
                  </a:cubicBezTo>
                  <a:cubicBezTo>
                    <a:pt x="16901" y="47678"/>
                    <a:pt x="17890" y="46690"/>
                    <a:pt x="18839" y="45642"/>
                  </a:cubicBezTo>
                  <a:cubicBezTo>
                    <a:pt x="19649" y="44752"/>
                    <a:pt x="20558" y="43922"/>
                    <a:pt x="21408" y="43013"/>
                  </a:cubicBezTo>
                  <a:cubicBezTo>
                    <a:pt x="22416" y="41985"/>
                    <a:pt x="23424" y="40957"/>
                    <a:pt x="24512" y="39969"/>
                  </a:cubicBezTo>
                  <a:cubicBezTo>
                    <a:pt x="25381" y="39198"/>
                    <a:pt x="26172" y="38328"/>
                    <a:pt x="27042" y="37538"/>
                  </a:cubicBezTo>
                  <a:cubicBezTo>
                    <a:pt x="28762" y="35936"/>
                    <a:pt x="30541" y="34375"/>
                    <a:pt x="32280" y="32754"/>
                  </a:cubicBezTo>
                  <a:cubicBezTo>
                    <a:pt x="33367" y="31706"/>
                    <a:pt x="34514" y="30738"/>
                    <a:pt x="35660" y="29749"/>
                  </a:cubicBezTo>
                  <a:cubicBezTo>
                    <a:pt x="37617" y="28050"/>
                    <a:pt x="39633" y="26429"/>
                    <a:pt x="41630" y="24768"/>
                  </a:cubicBezTo>
                  <a:cubicBezTo>
                    <a:pt x="41966" y="24491"/>
                    <a:pt x="42223" y="24076"/>
                    <a:pt x="42717" y="24057"/>
                  </a:cubicBezTo>
                  <a:cubicBezTo>
                    <a:pt x="42796" y="23404"/>
                    <a:pt x="42658" y="22811"/>
                    <a:pt x="42559" y="22218"/>
                  </a:cubicBezTo>
                  <a:cubicBezTo>
                    <a:pt x="42598" y="19747"/>
                    <a:pt x="42499" y="17277"/>
                    <a:pt x="42618" y="14806"/>
                  </a:cubicBezTo>
                  <a:lnTo>
                    <a:pt x="42618" y="14806"/>
                  </a:lnTo>
                  <a:cubicBezTo>
                    <a:pt x="42124" y="14984"/>
                    <a:pt x="41729" y="15300"/>
                    <a:pt x="41294" y="15577"/>
                  </a:cubicBezTo>
                  <a:cubicBezTo>
                    <a:pt x="39040" y="16960"/>
                    <a:pt x="36767" y="18344"/>
                    <a:pt x="34553" y="19787"/>
                  </a:cubicBezTo>
                  <a:cubicBezTo>
                    <a:pt x="32913" y="20854"/>
                    <a:pt x="31311" y="21981"/>
                    <a:pt x="29730" y="23108"/>
                  </a:cubicBezTo>
                  <a:cubicBezTo>
                    <a:pt x="27852" y="24432"/>
                    <a:pt x="25974" y="25796"/>
                    <a:pt x="24176" y="27239"/>
                  </a:cubicBezTo>
                  <a:cubicBezTo>
                    <a:pt x="23108" y="28069"/>
                    <a:pt x="22021" y="28899"/>
                    <a:pt x="20973" y="29789"/>
                  </a:cubicBezTo>
                  <a:cubicBezTo>
                    <a:pt x="20183" y="30461"/>
                    <a:pt x="19372" y="31113"/>
                    <a:pt x="18562" y="31785"/>
                  </a:cubicBezTo>
                  <a:cubicBezTo>
                    <a:pt x="17593" y="32576"/>
                    <a:pt x="16625" y="33387"/>
                    <a:pt x="15696" y="34237"/>
                  </a:cubicBezTo>
                  <a:cubicBezTo>
                    <a:pt x="13798" y="35936"/>
                    <a:pt x="11861" y="37636"/>
                    <a:pt x="9983" y="39396"/>
                  </a:cubicBezTo>
                  <a:cubicBezTo>
                    <a:pt x="9113" y="40206"/>
                    <a:pt x="8224" y="40977"/>
                    <a:pt x="7394" y="41807"/>
                  </a:cubicBezTo>
                  <a:cubicBezTo>
                    <a:pt x="7295" y="41906"/>
                    <a:pt x="7196" y="42044"/>
                    <a:pt x="7038" y="42084"/>
                  </a:cubicBezTo>
                  <a:cubicBezTo>
                    <a:pt x="6939" y="41946"/>
                    <a:pt x="7077" y="41886"/>
                    <a:pt x="7117" y="41807"/>
                  </a:cubicBezTo>
                  <a:cubicBezTo>
                    <a:pt x="8006" y="40700"/>
                    <a:pt x="8955" y="39633"/>
                    <a:pt x="9884" y="38585"/>
                  </a:cubicBezTo>
                  <a:cubicBezTo>
                    <a:pt x="11031" y="37261"/>
                    <a:pt x="12177" y="35976"/>
                    <a:pt x="13363" y="34731"/>
                  </a:cubicBezTo>
                  <a:cubicBezTo>
                    <a:pt x="15241" y="32714"/>
                    <a:pt x="17218" y="30797"/>
                    <a:pt x="19194" y="28860"/>
                  </a:cubicBezTo>
                  <a:cubicBezTo>
                    <a:pt x="20637" y="27476"/>
                    <a:pt x="22120" y="26132"/>
                    <a:pt x="23602" y="24808"/>
                  </a:cubicBezTo>
                  <a:cubicBezTo>
                    <a:pt x="25421" y="23207"/>
                    <a:pt x="27279" y="21625"/>
                    <a:pt x="29137" y="20044"/>
                  </a:cubicBezTo>
                  <a:cubicBezTo>
                    <a:pt x="29611" y="19649"/>
                    <a:pt x="30066" y="19253"/>
                    <a:pt x="30600" y="18917"/>
                  </a:cubicBezTo>
                  <a:cubicBezTo>
                    <a:pt x="31213" y="18482"/>
                    <a:pt x="31924" y="18285"/>
                    <a:pt x="32616" y="18028"/>
                  </a:cubicBezTo>
                  <a:cubicBezTo>
                    <a:pt x="33960" y="17494"/>
                    <a:pt x="35265" y="16901"/>
                    <a:pt x="36550" y="16268"/>
                  </a:cubicBezTo>
                  <a:cubicBezTo>
                    <a:pt x="38250" y="15419"/>
                    <a:pt x="39890" y="14489"/>
                    <a:pt x="41491" y="13501"/>
                  </a:cubicBezTo>
                  <a:cubicBezTo>
                    <a:pt x="41867" y="13284"/>
                    <a:pt x="42223" y="13007"/>
                    <a:pt x="42618" y="12829"/>
                  </a:cubicBezTo>
                  <a:cubicBezTo>
                    <a:pt x="42697" y="12533"/>
                    <a:pt x="42579" y="12256"/>
                    <a:pt x="42579" y="11999"/>
                  </a:cubicBezTo>
                  <a:cubicBezTo>
                    <a:pt x="42618" y="10319"/>
                    <a:pt x="42480" y="8639"/>
                    <a:pt x="42658" y="6958"/>
                  </a:cubicBezTo>
                  <a:cubicBezTo>
                    <a:pt x="42677" y="6761"/>
                    <a:pt x="42717" y="6504"/>
                    <a:pt x="42579" y="6306"/>
                  </a:cubicBezTo>
                  <a:cubicBezTo>
                    <a:pt x="40938" y="7057"/>
                    <a:pt x="39396" y="7907"/>
                    <a:pt x="37835" y="8797"/>
                  </a:cubicBezTo>
                  <a:cubicBezTo>
                    <a:pt x="36886" y="9370"/>
                    <a:pt x="35937" y="9943"/>
                    <a:pt x="34988" y="10536"/>
                  </a:cubicBezTo>
                  <a:cubicBezTo>
                    <a:pt x="33881" y="11248"/>
                    <a:pt x="32794" y="11959"/>
                    <a:pt x="31707" y="12710"/>
                  </a:cubicBezTo>
                  <a:cubicBezTo>
                    <a:pt x="31114" y="13106"/>
                    <a:pt x="30461" y="13244"/>
                    <a:pt x="29770" y="13383"/>
                  </a:cubicBezTo>
                  <a:cubicBezTo>
                    <a:pt x="28880" y="13541"/>
                    <a:pt x="28030" y="13798"/>
                    <a:pt x="27141" y="13976"/>
                  </a:cubicBezTo>
                  <a:cubicBezTo>
                    <a:pt x="25955" y="14213"/>
                    <a:pt x="24769" y="14391"/>
                    <a:pt x="23543" y="14529"/>
                  </a:cubicBezTo>
                  <a:cubicBezTo>
                    <a:pt x="22258" y="14707"/>
                    <a:pt x="20954" y="14806"/>
                    <a:pt x="19669" y="14865"/>
                  </a:cubicBezTo>
                  <a:cubicBezTo>
                    <a:pt x="19156" y="14883"/>
                    <a:pt x="18643" y="14897"/>
                    <a:pt x="18126" y="14897"/>
                  </a:cubicBezTo>
                  <a:cubicBezTo>
                    <a:pt x="17528" y="14897"/>
                    <a:pt x="16924" y="14879"/>
                    <a:pt x="16308" y="14826"/>
                  </a:cubicBezTo>
                  <a:cubicBezTo>
                    <a:pt x="15498" y="14766"/>
                    <a:pt x="14687" y="14766"/>
                    <a:pt x="13897" y="14608"/>
                  </a:cubicBezTo>
                  <a:cubicBezTo>
                    <a:pt x="12731" y="14391"/>
                    <a:pt x="11584" y="14213"/>
                    <a:pt x="10556" y="13600"/>
                  </a:cubicBezTo>
                  <a:cubicBezTo>
                    <a:pt x="9904" y="13224"/>
                    <a:pt x="9706" y="12631"/>
                    <a:pt x="9766" y="11940"/>
                  </a:cubicBezTo>
                  <a:cubicBezTo>
                    <a:pt x="9845" y="10931"/>
                    <a:pt x="10062" y="9943"/>
                    <a:pt x="10438" y="8994"/>
                  </a:cubicBezTo>
                  <a:cubicBezTo>
                    <a:pt x="11367" y="6583"/>
                    <a:pt x="12652" y="4349"/>
                    <a:pt x="14134" y="2254"/>
                  </a:cubicBezTo>
                  <a:cubicBezTo>
                    <a:pt x="14648" y="1522"/>
                    <a:pt x="15320" y="850"/>
                    <a:pt x="15735" y="40"/>
                  </a:cubicBezTo>
                  <a:cubicBezTo>
                    <a:pt x="13403" y="0"/>
                    <a:pt x="11050" y="0"/>
                    <a:pt x="8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75"/>
            <p:cNvSpPr/>
            <p:nvPr/>
          </p:nvSpPr>
          <p:spPr>
            <a:xfrm rot="-5400000">
              <a:off x="6377319" y="2365105"/>
              <a:ext cx="3318651" cy="2214695"/>
            </a:xfrm>
            <a:custGeom>
              <a:rect b="b" l="l" r="r" t="t"/>
              <a:pathLst>
                <a:path extrusionOk="0" h="18284" w="27398">
                  <a:moveTo>
                    <a:pt x="20226" y="0"/>
                  </a:moveTo>
                  <a:cubicBezTo>
                    <a:pt x="19639" y="0"/>
                    <a:pt x="19073" y="191"/>
                    <a:pt x="18523" y="454"/>
                  </a:cubicBezTo>
                  <a:cubicBezTo>
                    <a:pt x="17297" y="988"/>
                    <a:pt x="16210" y="1719"/>
                    <a:pt x="15142" y="2510"/>
                  </a:cubicBezTo>
                  <a:cubicBezTo>
                    <a:pt x="13759" y="3558"/>
                    <a:pt x="12375" y="4625"/>
                    <a:pt x="11070" y="5752"/>
                  </a:cubicBezTo>
                  <a:cubicBezTo>
                    <a:pt x="9924" y="6740"/>
                    <a:pt x="8758" y="7689"/>
                    <a:pt x="7710" y="8776"/>
                  </a:cubicBezTo>
                  <a:cubicBezTo>
                    <a:pt x="7236" y="9250"/>
                    <a:pt x="6761" y="9705"/>
                    <a:pt x="6267" y="10160"/>
                  </a:cubicBezTo>
                  <a:cubicBezTo>
                    <a:pt x="4646" y="11642"/>
                    <a:pt x="3203" y="13263"/>
                    <a:pt x="1681" y="14825"/>
                  </a:cubicBezTo>
                  <a:cubicBezTo>
                    <a:pt x="1227" y="15299"/>
                    <a:pt x="792" y="15773"/>
                    <a:pt x="238" y="16327"/>
                  </a:cubicBezTo>
                  <a:lnTo>
                    <a:pt x="238" y="15773"/>
                  </a:lnTo>
                  <a:lnTo>
                    <a:pt x="238" y="13204"/>
                  </a:lnTo>
                  <a:cubicBezTo>
                    <a:pt x="238" y="13026"/>
                    <a:pt x="258" y="12848"/>
                    <a:pt x="139" y="12729"/>
                  </a:cubicBezTo>
                  <a:cubicBezTo>
                    <a:pt x="1" y="12907"/>
                    <a:pt x="60" y="13065"/>
                    <a:pt x="60" y="13184"/>
                  </a:cubicBezTo>
                  <a:cubicBezTo>
                    <a:pt x="60" y="14666"/>
                    <a:pt x="41" y="16149"/>
                    <a:pt x="139" y="17632"/>
                  </a:cubicBezTo>
                  <a:cubicBezTo>
                    <a:pt x="179" y="18205"/>
                    <a:pt x="218" y="18264"/>
                    <a:pt x="772" y="18284"/>
                  </a:cubicBezTo>
                  <a:cubicBezTo>
                    <a:pt x="871" y="18284"/>
                    <a:pt x="950" y="18264"/>
                    <a:pt x="1049" y="18264"/>
                  </a:cubicBezTo>
                  <a:cubicBezTo>
                    <a:pt x="1227" y="17691"/>
                    <a:pt x="1760" y="17394"/>
                    <a:pt x="2136" y="17019"/>
                  </a:cubicBezTo>
                  <a:cubicBezTo>
                    <a:pt x="2788" y="16386"/>
                    <a:pt x="3421" y="15714"/>
                    <a:pt x="4093" y="15101"/>
                  </a:cubicBezTo>
                  <a:cubicBezTo>
                    <a:pt x="4765" y="14469"/>
                    <a:pt x="5397" y="13836"/>
                    <a:pt x="6050" y="13184"/>
                  </a:cubicBezTo>
                  <a:cubicBezTo>
                    <a:pt x="5971" y="13085"/>
                    <a:pt x="5892" y="12947"/>
                    <a:pt x="6050" y="12848"/>
                  </a:cubicBezTo>
                  <a:cubicBezTo>
                    <a:pt x="6108" y="12798"/>
                    <a:pt x="6162" y="12776"/>
                    <a:pt x="6216" y="12776"/>
                  </a:cubicBezTo>
                  <a:cubicBezTo>
                    <a:pt x="6291" y="12776"/>
                    <a:pt x="6365" y="12819"/>
                    <a:pt x="6445" y="12887"/>
                  </a:cubicBezTo>
                  <a:cubicBezTo>
                    <a:pt x="7829" y="11563"/>
                    <a:pt x="9272" y="10298"/>
                    <a:pt x="10695" y="9013"/>
                  </a:cubicBezTo>
                  <a:cubicBezTo>
                    <a:pt x="11822" y="8005"/>
                    <a:pt x="13027" y="7116"/>
                    <a:pt x="14154" y="6068"/>
                  </a:cubicBezTo>
                  <a:cubicBezTo>
                    <a:pt x="14747" y="5534"/>
                    <a:pt x="15439" y="5080"/>
                    <a:pt x="16091" y="4625"/>
                  </a:cubicBezTo>
                  <a:cubicBezTo>
                    <a:pt x="16862" y="4071"/>
                    <a:pt x="17633" y="3538"/>
                    <a:pt x="18424" y="3004"/>
                  </a:cubicBezTo>
                  <a:cubicBezTo>
                    <a:pt x="18799" y="2747"/>
                    <a:pt x="19234" y="2569"/>
                    <a:pt x="19649" y="2372"/>
                  </a:cubicBezTo>
                  <a:cubicBezTo>
                    <a:pt x="19709" y="2347"/>
                    <a:pt x="19764" y="2334"/>
                    <a:pt x="19812" y="2334"/>
                  </a:cubicBezTo>
                  <a:cubicBezTo>
                    <a:pt x="19954" y="2334"/>
                    <a:pt x="20035" y="2442"/>
                    <a:pt x="20005" y="2648"/>
                  </a:cubicBezTo>
                  <a:cubicBezTo>
                    <a:pt x="19886" y="3380"/>
                    <a:pt x="19807" y="4151"/>
                    <a:pt x="19590" y="4862"/>
                  </a:cubicBezTo>
                  <a:cubicBezTo>
                    <a:pt x="19135" y="6345"/>
                    <a:pt x="18740" y="7867"/>
                    <a:pt x="18246" y="9349"/>
                  </a:cubicBezTo>
                  <a:cubicBezTo>
                    <a:pt x="17574" y="11405"/>
                    <a:pt x="16961" y="13520"/>
                    <a:pt x="16388" y="15615"/>
                  </a:cubicBezTo>
                  <a:cubicBezTo>
                    <a:pt x="16269" y="16129"/>
                    <a:pt x="16170" y="16643"/>
                    <a:pt x="16052" y="17177"/>
                  </a:cubicBezTo>
                  <a:cubicBezTo>
                    <a:pt x="15953" y="17533"/>
                    <a:pt x="16328" y="17809"/>
                    <a:pt x="16289" y="18185"/>
                  </a:cubicBezTo>
                  <a:cubicBezTo>
                    <a:pt x="16368" y="18205"/>
                    <a:pt x="16427" y="18244"/>
                    <a:pt x="16467" y="18244"/>
                  </a:cubicBezTo>
                  <a:cubicBezTo>
                    <a:pt x="16877" y="18207"/>
                    <a:pt x="17288" y="18187"/>
                    <a:pt x="17697" y="18187"/>
                  </a:cubicBezTo>
                  <a:cubicBezTo>
                    <a:pt x="18153" y="18187"/>
                    <a:pt x="18608" y="18212"/>
                    <a:pt x="19056" y="18264"/>
                  </a:cubicBezTo>
                  <a:cubicBezTo>
                    <a:pt x="19353" y="17809"/>
                    <a:pt x="19649" y="17315"/>
                    <a:pt x="20084" y="16979"/>
                  </a:cubicBezTo>
                  <a:cubicBezTo>
                    <a:pt x="20282" y="16801"/>
                    <a:pt x="20420" y="16564"/>
                    <a:pt x="20638" y="16386"/>
                  </a:cubicBezTo>
                  <a:cubicBezTo>
                    <a:pt x="20698" y="16343"/>
                    <a:pt x="20754" y="16315"/>
                    <a:pt x="20799" y="16315"/>
                  </a:cubicBezTo>
                  <a:cubicBezTo>
                    <a:pt x="20857" y="16315"/>
                    <a:pt x="20895" y="16362"/>
                    <a:pt x="20895" y="16485"/>
                  </a:cubicBezTo>
                  <a:cubicBezTo>
                    <a:pt x="20914" y="17078"/>
                    <a:pt x="21132" y="17651"/>
                    <a:pt x="21092" y="18244"/>
                  </a:cubicBezTo>
                  <a:lnTo>
                    <a:pt x="27398" y="18244"/>
                  </a:lnTo>
                  <a:cubicBezTo>
                    <a:pt x="27101" y="16485"/>
                    <a:pt x="26627" y="14785"/>
                    <a:pt x="25619" y="13263"/>
                  </a:cubicBezTo>
                  <a:cubicBezTo>
                    <a:pt x="25006" y="12354"/>
                    <a:pt x="24235" y="11583"/>
                    <a:pt x="23069" y="11346"/>
                  </a:cubicBezTo>
                  <a:cubicBezTo>
                    <a:pt x="22909" y="11314"/>
                    <a:pt x="22748" y="11300"/>
                    <a:pt x="22588" y="11300"/>
                  </a:cubicBezTo>
                  <a:cubicBezTo>
                    <a:pt x="22254" y="11300"/>
                    <a:pt x="21920" y="11358"/>
                    <a:pt x="21586" y="11425"/>
                  </a:cubicBezTo>
                  <a:cubicBezTo>
                    <a:pt x="21504" y="11439"/>
                    <a:pt x="21439" y="11448"/>
                    <a:pt x="21390" y="11448"/>
                  </a:cubicBezTo>
                  <a:cubicBezTo>
                    <a:pt x="21238" y="11448"/>
                    <a:pt x="21230" y="11367"/>
                    <a:pt x="21290" y="11128"/>
                  </a:cubicBezTo>
                  <a:cubicBezTo>
                    <a:pt x="21547" y="10160"/>
                    <a:pt x="21784" y="9171"/>
                    <a:pt x="21982" y="8183"/>
                  </a:cubicBezTo>
                  <a:cubicBezTo>
                    <a:pt x="22179" y="7076"/>
                    <a:pt x="22456" y="5949"/>
                    <a:pt x="22575" y="4823"/>
                  </a:cubicBezTo>
                  <a:cubicBezTo>
                    <a:pt x="22674" y="3815"/>
                    <a:pt x="22792" y="2787"/>
                    <a:pt x="22476" y="1779"/>
                  </a:cubicBezTo>
                  <a:cubicBezTo>
                    <a:pt x="22278" y="1106"/>
                    <a:pt x="21962" y="513"/>
                    <a:pt x="21270" y="217"/>
                  </a:cubicBezTo>
                  <a:cubicBezTo>
                    <a:pt x="20914" y="65"/>
                    <a:pt x="20567" y="0"/>
                    <a:pt x="20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75"/>
            <p:cNvSpPr/>
            <p:nvPr/>
          </p:nvSpPr>
          <p:spPr>
            <a:xfrm>
              <a:off x="2228850" y="95250"/>
              <a:ext cx="914400" cy="800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Google Shape;526;p75"/>
          <p:cNvGrpSpPr/>
          <p:nvPr/>
        </p:nvGrpSpPr>
        <p:grpSpPr>
          <a:xfrm>
            <a:off x="612244" y="1601929"/>
            <a:ext cx="334708" cy="638186"/>
            <a:chOff x="3181350" y="4008220"/>
            <a:chExt cx="426108" cy="812355"/>
          </a:xfrm>
        </p:grpSpPr>
        <p:sp>
          <p:nvSpPr>
            <p:cNvPr id="527" name="Google Shape;527;p75"/>
            <p:cNvSpPr/>
            <p:nvPr/>
          </p:nvSpPr>
          <p:spPr>
            <a:xfrm>
              <a:off x="3287318" y="4008220"/>
              <a:ext cx="249571" cy="269448"/>
            </a:xfrm>
            <a:custGeom>
              <a:rect b="b" l="l" r="r" t="t"/>
              <a:pathLst>
                <a:path extrusionOk="0" h="2413" w="2235">
                  <a:moveTo>
                    <a:pt x="1108" y="1"/>
                  </a:moveTo>
                  <a:cubicBezTo>
                    <a:pt x="989" y="218"/>
                    <a:pt x="989" y="416"/>
                    <a:pt x="1068" y="613"/>
                  </a:cubicBezTo>
                  <a:cubicBezTo>
                    <a:pt x="1103" y="977"/>
                    <a:pt x="1001" y="1158"/>
                    <a:pt x="670" y="1158"/>
                  </a:cubicBezTo>
                  <a:cubicBezTo>
                    <a:pt x="623" y="1158"/>
                    <a:pt x="571" y="1154"/>
                    <a:pt x="515" y="1147"/>
                  </a:cubicBezTo>
                  <a:cubicBezTo>
                    <a:pt x="431" y="1138"/>
                    <a:pt x="318" y="1107"/>
                    <a:pt x="221" y="1107"/>
                  </a:cubicBezTo>
                  <a:cubicBezTo>
                    <a:pt x="110" y="1107"/>
                    <a:pt x="20" y="1147"/>
                    <a:pt x="20" y="1305"/>
                  </a:cubicBezTo>
                  <a:cubicBezTo>
                    <a:pt x="1" y="1582"/>
                    <a:pt x="337" y="1444"/>
                    <a:pt x="515" y="1523"/>
                  </a:cubicBezTo>
                  <a:lnTo>
                    <a:pt x="653" y="1523"/>
                  </a:lnTo>
                  <a:cubicBezTo>
                    <a:pt x="712" y="1505"/>
                    <a:pt x="764" y="1497"/>
                    <a:pt x="808" y="1497"/>
                  </a:cubicBezTo>
                  <a:cubicBezTo>
                    <a:pt x="1014" y="1497"/>
                    <a:pt x="1065" y="1674"/>
                    <a:pt x="1048" y="1918"/>
                  </a:cubicBezTo>
                  <a:cubicBezTo>
                    <a:pt x="1048" y="1997"/>
                    <a:pt x="1048" y="2076"/>
                    <a:pt x="1068" y="2135"/>
                  </a:cubicBezTo>
                  <a:cubicBezTo>
                    <a:pt x="1088" y="2234"/>
                    <a:pt x="1068" y="2412"/>
                    <a:pt x="1206" y="2412"/>
                  </a:cubicBezTo>
                  <a:cubicBezTo>
                    <a:pt x="1404" y="2392"/>
                    <a:pt x="1384" y="2214"/>
                    <a:pt x="1365" y="2096"/>
                  </a:cubicBezTo>
                  <a:cubicBezTo>
                    <a:pt x="1312" y="1744"/>
                    <a:pt x="1384" y="1533"/>
                    <a:pt x="1736" y="1533"/>
                  </a:cubicBezTo>
                  <a:cubicBezTo>
                    <a:pt x="1779" y="1533"/>
                    <a:pt x="1827" y="1536"/>
                    <a:pt x="1878" y="1542"/>
                  </a:cubicBezTo>
                  <a:cubicBezTo>
                    <a:pt x="2037" y="1542"/>
                    <a:pt x="2234" y="1523"/>
                    <a:pt x="2234" y="1345"/>
                  </a:cubicBezTo>
                  <a:cubicBezTo>
                    <a:pt x="2234" y="1215"/>
                    <a:pt x="2164" y="1186"/>
                    <a:pt x="2080" y="1186"/>
                  </a:cubicBezTo>
                  <a:cubicBezTo>
                    <a:pt x="2011" y="1186"/>
                    <a:pt x="1932" y="1206"/>
                    <a:pt x="1878" y="1206"/>
                  </a:cubicBezTo>
                  <a:cubicBezTo>
                    <a:pt x="1345" y="1147"/>
                    <a:pt x="1285" y="1107"/>
                    <a:pt x="1266" y="554"/>
                  </a:cubicBezTo>
                  <a:cubicBezTo>
                    <a:pt x="1266" y="356"/>
                    <a:pt x="1305" y="159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75"/>
            <p:cNvSpPr/>
            <p:nvPr/>
          </p:nvSpPr>
          <p:spPr>
            <a:xfrm>
              <a:off x="3181350" y="4522432"/>
              <a:ext cx="130425" cy="152646"/>
            </a:xfrm>
            <a:custGeom>
              <a:rect b="b" l="l" r="r" t="t"/>
              <a:pathLst>
                <a:path extrusionOk="0" h="1367" w="1168">
                  <a:moveTo>
                    <a:pt x="604" y="0"/>
                  </a:moveTo>
                  <a:cubicBezTo>
                    <a:pt x="301" y="0"/>
                    <a:pt x="59" y="291"/>
                    <a:pt x="40" y="693"/>
                  </a:cubicBezTo>
                  <a:cubicBezTo>
                    <a:pt x="1" y="1049"/>
                    <a:pt x="238" y="1345"/>
                    <a:pt x="535" y="1365"/>
                  </a:cubicBezTo>
                  <a:cubicBezTo>
                    <a:pt x="544" y="1366"/>
                    <a:pt x="554" y="1366"/>
                    <a:pt x="564" y="1366"/>
                  </a:cubicBezTo>
                  <a:cubicBezTo>
                    <a:pt x="868" y="1366"/>
                    <a:pt x="1128" y="1075"/>
                    <a:pt x="1147" y="653"/>
                  </a:cubicBezTo>
                  <a:cubicBezTo>
                    <a:pt x="1167" y="278"/>
                    <a:pt x="950" y="1"/>
                    <a:pt x="633" y="1"/>
                  </a:cubicBezTo>
                  <a:cubicBezTo>
                    <a:pt x="623" y="1"/>
                    <a:pt x="613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75"/>
            <p:cNvSpPr/>
            <p:nvPr/>
          </p:nvSpPr>
          <p:spPr>
            <a:xfrm>
              <a:off x="3552184" y="4743079"/>
              <a:ext cx="55274" cy="77496"/>
            </a:xfrm>
            <a:custGeom>
              <a:rect b="b" l="l" r="r" t="t"/>
              <a:pathLst>
                <a:path extrusionOk="0" h="694" w="495">
                  <a:moveTo>
                    <a:pt x="251" y="0"/>
                  </a:moveTo>
                  <a:cubicBezTo>
                    <a:pt x="73" y="0"/>
                    <a:pt x="1" y="189"/>
                    <a:pt x="1" y="377"/>
                  </a:cubicBezTo>
                  <a:cubicBezTo>
                    <a:pt x="1" y="555"/>
                    <a:pt x="80" y="694"/>
                    <a:pt x="277" y="694"/>
                  </a:cubicBezTo>
                  <a:cubicBezTo>
                    <a:pt x="455" y="694"/>
                    <a:pt x="495" y="555"/>
                    <a:pt x="495" y="377"/>
                  </a:cubicBezTo>
                  <a:cubicBezTo>
                    <a:pt x="455" y="239"/>
                    <a:pt x="416" y="2"/>
                    <a:pt x="277" y="2"/>
                  </a:cubicBezTo>
                  <a:cubicBezTo>
                    <a:pt x="268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0" name="Google Shape;530;p75"/>
          <p:cNvGrpSpPr/>
          <p:nvPr/>
        </p:nvGrpSpPr>
        <p:grpSpPr>
          <a:xfrm>
            <a:off x="3503154" y="4599416"/>
            <a:ext cx="334701" cy="380821"/>
            <a:chOff x="2713106" y="96922"/>
            <a:chExt cx="249219" cy="283560"/>
          </a:xfrm>
        </p:grpSpPr>
        <p:sp>
          <p:nvSpPr>
            <p:cNvPr id="531" name="Google Shape;531;p75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75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3" name="Google Shape;533;p75"/>
          <p:cNvSpPr txBox="1"/>
          <p:nvPr>
            <p:ph type="title"/>
          </p:nvPr>
        </p:nvSpPr>
        <p:spPr>
          <a:xfrm>
            <a:off x="5353605" y="3183975"/>
            <a:ext cx="23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534" name="Google Shape;534;p75"/>
          <p:cNvSpPr txBox="1"/>
          <p:nvPr>
            <p:ph idx="1" type="subTitle"/>
          </p:nvPr>
        </p:nvSpPr>
        <p:spPr>
          <a:xfrm>
            <a:off x="5016105" y="3848785"/>
            <a:ext cx="2990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5" name="Google Shape;535;p75"/>
          <p:cNvSpPr txBox="1"/>
          <p:nvPr>
            <p:ph idx="2" type="title"/>
          </p:nvPr>
        </p:nvSpPr>
        <p:spPr>
          <a:xfrm>
            <a:off x="5353605" y="1609867"/>
            <a:ext cx="23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536" name="Google Shape;536;p75"/>
          <p:cNvSpPr txBox="1"/>
          <p:nvPr>
            <p:ph idx="3" type="subTitle"/>
          </p:nvPr>
        </p:nvSpPr>
        <p:spPr>
          <a:xfrm>
            <a:off x="5016105" y="2278475"/>
            <a:ext cx="2990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7" name="Google Shape;537;p75"/>
          <p:cNvSpPr txBox="1"/>
          <p:nvPr>
            <p:ph idx="4"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76"/>
          <p:cNvGrpSpPr/>
          <p:nvPr/>
        </p:nvGrpSpPr>
        <p:grpSpPr>
          <a:xfrm flipH="1" rot="-5400000">
            <a:off x="-742012" y="3350663"/>
            <a:ext cx="1751502" cy="1940029"/>
            <a:chOff x="7392515" y="-75"/>
            <a:chExt cx="1751502" cy="1940029"/>
          </a:xfrm>
        </p:grpSpPr>
        <p:sp>
          <p:nvSpPr>
            <p:cNvPr id="540" name="Google Shape;540;p76"/>
            <p:cNvSpPr/>
            <p:nvPr/>
          </p:nvSpPr>
          <p:spPr>
            <a:xfrm>
              <a:off x="7630414" y="-75"/>
              <a:ext cx="1507038" cy="1762181"/>
            </a:xfrm>
            <a:custGeom>
              <a:rect b="b" l="l" r="r" t="t"/>
              <a:pathLst>
                <a:path extrusionOk="0" h="16111" w="13778">
                  <a:moveTo>
                    <a:pt x="0" y="0"/>
                  </a:moveTo>
                  <a:cubicBezTo>
                    <a:pt x="791" y="2313"/>
                    <a:pt x="751" y="4744"/>
                    <a:pt x="1364" y="7018"/>
                  </a:cubicBezTo>
                  <a:cubicBezTo>
                    <a:pt x="2313" y="10477"/>
                    <a:pt x="4230" y="13244"/>
                    <a:pt x="7551" y="14885"/>
                  </a:cubicBezTo>
                  <a:cubicBezTo>
                    <a:pt x="8540" y="15379"/>
                    <a:pt x="9607" y="15577"/>
                    <a:pt x="10674" y="15715"/>
                  </a:cubicBezTo>
                  <a:cubicBezTo>
                    <a:pt x="11702" y="15893"/>
                    <a:pt x="12750" y="15992"/>
                    <a:pt x="13778" y="16110"/>
                  </a:cubicBezTo>
                  <a:lnTo>
                    <a:pt x="13778" y="14233"/>
                  </a:lnTo>
                  <a:lnTo>
                    <a:pt x="13778" y="14153"/>
                  </a:lnTo>
                  <a:cubicBezTo>
                    <a:pt x="12236" y="13995"/>
                    <a:pt x="10655" y="13857"/>
                    <a:pt x="9152" y="13363"/>
                  </a:cubicBezTo>
                  <a:cubicBezTo>
                    <a:pt x="7195" y="12730"/>
                    <a:pt x="5812" y="11327"/>
                    <a:pt x="4665" y="9647"/>
                  </a:cubicBezTo>
                  <a:cubicBezTo>
                    <a:pt x="3578" y="8006"/>
                    <a:pt x="3064" y="6207"/>
                    <a:pt x="2768" y="4310"/>
                  </a:cubicBezTo>
                  <a:cubicBezTo>
                    <a:pt x="2550" y="2847"/>
                    <a:pt x="2353" y="1384"/>
                    <a:pt x="1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76"/>
            <p:cNvSpPr/>
            <p:nvPr/>
          </p:nvSpPr>
          <p:spPr>
            <a:xfrm>
              <a:off x="7392515" y="-75"/>
              <a:ext cx="1751502" cy="1940029"/>
            </a:xfrm>
            <a:custGeom>
              <a:rect b="b" l="l" r="r" t="t"/>
              <a:pathLst>
                <a:path extrusionOk="0" h="17737" w="16013">
                  <a:moveTo>
                    <a:pt x="1" y="0"/>
                  </a:moveTo>
                  <a:cubicBezTo>
                    <a:pt x="357" y="831"/>
                    <a:pt x="614" y="1661"/>
                    <a:pt x="792" y="2531"/>
                  </a:cubicBezTo>
                  <a:cubicBezTo>
                    <a:pt x="1108" y="4112"/>
                    <a:pt x="1385" y="5693"/>
                    <a:pt x="1760" y="7275"/>
                  </a:cubicBezTo>
                  <a:cubicBezTo>
                    <a:pt x="2393" y="10022"/>
                    <a:pt x="3856" y="12256"/>
                    <a:pt x="5812" y="14233"/>
                  </a:cubicBezTo>
                  <a:cubicBezTo>
                    <a:pt x="7196" y="15656"/>
                    <a:pt x="8777" y="16743"/>
                    <a:pt x="10734" y="17178"/>
                  </a:cubicBezTo>
                  <a:cubicBezTo>
                    <a:pt x="12102" y="17496"/>
                    <a:pt x="13482" y="17737"/>
                    <a:pt x="14885" y="17737"/>
                  </a:cubicBezTo>
                  <a:cubicBezTo>
                    <a:pt x="15226" y="17737"/>
                    <a:pt x="15569" y="17723"/>
                    <a:pt x="15913" y="17692"/>
                  </a:cubicBezTo>
                  <a:lnTo>
                    <a:pt x="16012" y="17692"/>
                  </a:lnTo>
                  <a:lnTo>
                    <a:pt x="16012" y="17672"/>
                  </a:lnTo>
                  <a:lnTo>
                    <a:pt x="16012" y="16249"/>
                  </a:lnTo>
                  <a:cubicBezTo>
                    <a:pt x="14451" y="16170"/>
                    <a:pt x="12929" y="15952"/>
                    <a:pt x="11387" y="15656"/>
                  </a:cubicBezTo>
                  <a:cubicBezTo>
                    <a:pt x="9865" y="15359"/>
                    <a:pt x="8520" y="14667"/>
                    <a:pt x="7374" y="13600"/>
                  </a:cubicBezTo>
                  <a:cubicBezTo>
                    <a:pt x="5753" y="12137"/>
                    <a:pt x="4350" y="10536"/>
                    <a:pt x="3579" y="8461"/>
                  </a:cubicBezTo>
                  <a:cubicBezTo>
                    <a:pt x="3183" y="7354"/>
                    <a:pt x="2986" y="6187"/>
                    <a:pt x="2768" y="5021"/>
                  </a:cubicBezTo>
                  <a:cubicBezTo>
                    <a:pt x="2452" y="3341"/>
                    <a:pt x="2235" y="1641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76"/>
            <p:cNvSpPr/>
            <p:nvPr/>
          </p:nvSpPr>
          <p:spPr>
            <a:xfrm>
              <a:off x="8041242" y="2331"/>
              <a:ext cx="1102769" cy="1333859"/>
            </a:xfrm>
            <a:custGeom>
              <a:rect b="b" l="l" r="r" t="t"/>
              <a:pathLst>
                <a:path extrusionOk="0" h="12195" w="10082">
                  <a:moveTo>
                    <a:pt x="286" y="0"/>
                  </a:moveTo>
                  <a:cubicBezTo>
                    <a:pt x="184" y="0"/>
                    <a:pt x="84" y="23"/>
                    <a:pt x="0" y="117"/>
                  </a:cubicBezTo>
                  <a:cubicBezTo>
                    <a:pt x="217" y="828"/>
                    <a:pt x="415" y="1560"/>
                    <a:pt x="573" y="2331"/>
                  </a:cubicBezTo>
                  <a:cubicBezTo>
                    <a:pt x="731" y="3299"/>
                    <a:pt x="731" y="4288"/>
                    <a:pt x="909" y="5276"/>
                  </a:cubicBezTo>
                  <a:cubicBezTo>
                    <a:pt x="1463" y="8221"/>
                    <a:pt x="3242" y="10198"/>
                    <a:pt x="5891" y="11423"/>
                  </a:cubicBezTo>
                  <a:cubicBezTo>
                    <a:pt x="7195" y="12036"/>
                    <a:pt x="8658" y="12115"/>
                    <a:pt x="10081" y="12194"/>
                  </a:cubicBezTo>
                  <a:lnTo>
                    <a:pt x="10081" y="18"/>
                  </a:lnTo>
                  <a:lnTo>
                    <a:pt x="553" y="18"/>
                  </a:lnTo>
                  <a:cubicBezTo>
                    <a:pt x="470" y="18"/>
                    <a:pt x="377" y="0"/>
                    <a:pt x="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3" name="Google Shape;543;p76"/>
          <p:cNvGrpSpPr/>
          <p:nvPr/>
        </p:nvGrpSpPr>
        <p:grpSpPr>
          <a:xfrm flipH="1">
            <a:off x="7418699" y="3335938"/>
            <a:ext cx="1982093" cy="1969480"/>
            <a:chOff x="0" y="3164651"/>
            <a:chExt cx="1982093" cy="1969480"/>
          </a:xfrm>
        </p:grpSpPr>
        <p:sp>
          <p:nvSpPr>
            <p:cNvPr id="544" name="Google Shape;544;p76"/>
            <p:cNvSpPr/>
            <p:nvPr/>
          </p:nvSpPr>
          <p:spPr>
            <a:xfrm>
              <a:off x="0" y="3164651"/>
              <a:ext cx="1982093" cy="1969480"/>
            </a:xfrm>
            <a:custGeom>
              <a:rect b="b" l="l" r="r" t="t"/>
              <a:pathLst>
                <a:path extrusionOk="0" h="18424" w="18542">
                  <a:moveTo>
                    <a:pt x="40" y="0"/>
                  </a:moveTo>
                  <a:cubicBezTo>
                    <a:pt x="40" y="554"/>
                    <a:pt x="40" y="1068"/>
                    <a:pt x="0" y="1641"/>
                  </a:cubicBezTo>
                  <a:cubicBezTo>
                    <a:pt x="2214" y="1641"/>
                    <a:pt x="4369" y="1859"/>
                    <a:pt x="6503" y="2372"/>
                  </a:cubicBezTo>
                  <a:cubicBezTo>
                    <a:pt x="9291" y="3064"/>
                    <a:pt x="11366" y="4764"/>
                    <a:pt x="12928" y="7156"/>
                  </a:cubicBezTo>
                  <a:cubicBezTo>
                    <a:pt x="13659" y="8243"/>
                    <a:pt x="14410" y="9330"/>
                    <a:pt x="14726" y="10635"/>
                  </a:cubicBezTo>
                  <a:cubicBezTo>
                    <a:pt x="14885" y="11268"/>
                    <a:pt x="14924" y="11940"/>
                    <a:pt x="14924" y="12612"/>
                  </a:cubicBezTo>
                  <a:cubicBezTo>
                    <a:pt x="14904" y="14707"/>
                    <a:pt x="15478" y="16644"/>
                    <a:pt x="16762" y="18324"/>
                  </a:cubicBezTo>
                  <a:cubicBezTo>
                    <a:pt x="16915" y="18365"/>
                    <a:pt x="17072" y="18377"/>
                    <a:pt x="17232" y="18377"/>
                  </a:cubicBezTo>
                  <a:cubicBezTo>
                    <a:pt x="17437" y="18377"/>
                    <a:pt x="17646" y="18358"/>
                    <a:pt x="17854" y="18358"/>
                  </a:cubicBezTo>
                  <a:cubicBezTo>
                    <a:pt x="18032" y="18358"/>
                    <a:pt x="18210" y="18372"/>
                    <a:pt x="18383" y="18423"/>
                  </a:cubicBezTo>
                  <a:cubicBezTo>
                    <a:pt x="18541" y="18344"/>
                    <a:pt x="18443" y="18245"/>
                    <a:pt x="18423" y="18146"/>
                  </a:cubicBezTo>
                  <a:cubicBezTo>
                    <a:pt x="17533" y="16941"/>
                    <a:pt x="16980" y="15557"/>
                    <a:pt x="16743" y="14074"/>
                  </a:cubicBezTo>
                  <a:cubicBezTo>
                    <a:pt x="16545" y="12908"/>
                    <a:pt x="16446" y="11722"/>
                    <a:pt x="16248" y="10556"/>
                  </a:cubicBezTo>
                  <a:cubicBezTo>
                    <a:pt x="15893" y="8500"/>
                    <a:pt x="14825" y="6820"/>
                    <a:pt x="13600" y="5219"/>
                  </a:cubicBezTo>
                  <a:cubicBezTo>
                    <a:pt x="12097" y="3262"/>
                    <a:pt x="10141" y="1977"/>
                    <a:pt x="7788" y="1226"/>
                  </a:cubicBezTo>
                  <a:cubicBezTo>
                    <a:pt x="5278" y="396"/>
                    <a:pt x="2649" y="257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76"/>
            <p:cNvSpPr/>
            <p:nvPr/>
          </p:nvSpPr>
          <p:spPr>
            <a:xfrm>
              <a:off x="4169" y="3394909"/>
              <a:ext cx="1722226" cy="1734946"/>
            </a:xfrm>
            <a:custGeom>
              <a:rect b="b" l="l" r="r" t="t"/>
              <a:pathLst>
                <a:path extrusionOk="0" h="16230" w="16111">
                  <a:moveTo>
                    <a:pt x="601" y="1"/>
                  </a:moveTo>
                  <a:cubicBezTo>
                    <a:pt x="401" y="1"/>
                    <a:pt x="201" y="1"/>
                    <a:pt x="1" y="1"/>
                  </a:cubicBezTo>
                  <a:lnTo>
                    <a:pt x="1" y="1958"/>
                  </a:lnTo>
                  <a:cubicBezTo>
                    <a:pt x="449" y="1898"/>
                    <a:pt x="875" y="1838"/>
                    <a:pt x="1312" y="1838"/>
                  </a:cubicBezTo>
                  <a:cubicBezTo>
                    <a:pt x="1453" y="1838"/>
                    <a:pt x="1595" y="1845"/>
                    <a:pt x="1740" y="1859"/>
                  </a:cubicBezTo>
                  <a:cubicBezTo>
                    <a:pt x="1985" y="1848"/>
                    <a:pt x="2228" y="1842"/>
                    <a:pt x="2468" y="1842"/>
                  </a:cubicBezTo>
                  <a:cubicBezTo>
                    <a:pt x="6486" y="1842"/>
                    <a:pt x="9777" y="3433"/>
                    <a:pt x="11960" y="7611"/>
                  </a:cubicBezTo>
                  <a:cubicBezTo>
                    <a:pt x="12454" y="8580"/>
                    <a:pt x="12474" y="9647"/>
                    <a:pt x="12612" y="10675"/>
                  </a:cubicBezTo>
                  <a:cubicBezTo>
                    <a:pt x="12908" y="12573"/>
                    <a:pt x="13205" y="14490"/>
                    <a:pt x="14055" y="16230"/>
                  </a:cubicBezTo>
                  <a:lnTo>
                    <a:pt x="16111" y="16230"/>
                  </a:lnTo>
                  <a:cubicBezTo>
                    <a:pt x="16012" y="16012"/>
                    <a:pt x="15913" y="15795"/>
                    <a:pt x="15775" y="15597"/>
                  </a:cubicBezTo>
                  <a:cubicBezTo>
                    <a:pt x="14925" y="14154"/>
                    <a:pt x="14628" y="12573"/>
                    <a:pt x="14490" y="10972"/>
                  </a:cubicBezTo>
                  <a:cubicBezTo>
                    <a:pt x="14332" y="8619"/>
                    <a:pt x="13837" y="6425"/>
                    <a:pt x="12256" y="4607"/>
                  </a:cubicBezTo>
                  <a:cubicBezTo>
                    <a:pt x="10240" y="2294"/>
                    <a:pt x="7848" y="752"/>
                    <a:pt x="4804" y="258"/>
                  </a:cubicBezTo>
                  <a:cubicBezTo>
                    <a:pt x="3403" y="16"/>
                    <a:pt x="2002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76"/>
            <p:cNvSpPr/>
            <p:nvPr/>
          </p:nvSpPr>
          <p:spPr>
            <a:xfrm>
              <a:off x="0" y="3644302"/>
              <a:ext cx="1407306" cy="1487693"/>
            </a:xfrm>
            <a:custGeom>
              <a:rect b="b" l="l" r="r" t="t"/>
              <a:pathLst>
                <a:path extrusionOk="0" h="13917" w="13165">
                  <a:moveTo>
                    <a:pt x="0" y="1"/>
                  </a:moveTo>
                  <a:lnTo>
                    <a:pt x="0" y="1799"/>
                  </a:lnTo>
                  <a:cubicBezTo>
                    <a:pt x="163" y="1790"/>
                    <a:pt x="326" y="1785"/>
                    <a:pt x="488" y="1785"/>
                  </a:cubicBezTo>
                  <a:cubicBezTo>
                    <a:pt x="1308" y="1785"/>
                    <a:pt x="2117" y="1898"/>
                    <a:pt x="2926" y="1997"/>
                  </a:cubicBezTo>
                  <a:cubicBezTo>
                    <a:pt x="4744" y="2214"/>
                    <a:pt x="6266" y="3084"/>
                    <a:pt x="7610" y="4290"/>
                  </a:cubicBezTo>
                  <a:cubicBezTo>
                    <a:pt x="9370" y="5832"/>
                    <a:pt x="10516" y="7670"/>
                    <a:pt x="10714" y="10082"/>
                  </a:cubicBezTo>
                  <a:cubicBezTo>
                    <a:pt x="10813" y="11366"/>
                    <a:pt x="11050" y="12612"/>
                    <a:pt x="11406" y="13857"/>
                  </a:cubicBezTo>
                  <a:cubicBezTo>
                    <a:pt x="11999" y="13857"/>
                    <a:pt x="12592" y="13877"/>
                    <a:pt x="13165" y="13916"/>
                  </a:cubicBezTo>
                  <a:cubicBezTo>
                    <a:pt x="12849" y="12671"/>
                    <a:pt x="12671" y="11366"/>
                    <a:pt x="12592" y="10042"/>
                  </a:cubicBezTo>
                  <a:cubicBezTo>
                    <a:pt x="12354" y="7097"/>
                    <a:pt x="10971" y="4804"/>
                    <a:pt x="8777" y="2926"/>
                  </a:cubicBezTo>
                  <a:cubicBezTo>
                    <a:pt x="6820" y="1266"/>
                    <a:pt x="4586" y="356"/>
                    <a:pt x="2056" y="80"/>
                  </a:cubicBezTo>
                  <a:cubicBezTo>
                    <a:pt x="1364" y="20"/>
                    <a:pt x="692" y="20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7" name="Google Shape;547;p76"/>
          <p:cNvGrpSpPr/>
          <p:nvPr/>
        </p:nvGrpSpPr>
        <p:grpSpPr>
          <a:xfrm flipH="1">
            <a:off x="-230021" y="1261196"/>
            <a:ext cx="837230" cy="641969"/>
            <a:chOff x="-2723179" y="4147808"/>
            <a:chExt cx="837230" cy="641969"/>
          </a:xfrm>
        </p:grpSpPr>
        <p:sp>
          <p:nvSpPr>
            <p:cNvPr id="548" name="Google Shape;548;p76"/>
            <p:cNvSpPr/>
            <p:nvPr/>
          </p:nvSpPr>
          <p:spPr>
            <a:xfrm>
              <a:off x="-1945618" y="4718053"/>
              <a:ext cx="59669" cy="71724"/>
            </a:xfrm>
            <a:custGeom>
              <a:rect b="b" l="l" r="r" t="t"/>
              <a:pathLst>
                <a:path extrusionOk="0" h="952" w="792">
                  <a:moveTo>
                    <a:pt x="370" y="1"/>
                  </a:moveTo>
                  <a:cubicBezTo>
                    <a:pt x="124" y="1"/>
                    <a:pt x="0" y="155"/>
                    <a:pt x="0" y="398"/>
                  </a:cubicBezTo>
                  <a:cubicBezTo>
                    <a:pt x="0" y="655"/>
                    <a:pt x="60" y="912"/>
                    <a:pt x="396" y="951"/>
                  </a:cubicBezTo>
                  <a:cubicBezTo>
                    <a:pt x="692" y="951"/>
                    <a:pt x="732" y="694"/>
                    <a:pt x="791" y="477"/>
                  </a:cubicBezTo>
                  <a:cubicBezTo>
                    <a:pt x="791" y="200"/>
                    <a:pt x="692" y="42"/>
                    <a:pt x="416" y="2"/>
                  </a:cubicBezTo>
                  <a:cubicBezTo>
                    <a:pt x="400" y="1"/>
                    <a:pt x="385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76"/>
            <p:cNvSpPr/>
            <p:nvPr/>
          </p:nvSpPr>
          <p:spPr>
            <a:xfrm>
              <a:off x="-2113926" y="4493315"/>
              <a:ext cx="44752" cy="43471"/>
            </a:xfrm>
            <a:custGeom>
              <a:rect b="b" l="l" r="r" t="t"/>
              <a:pathLst>
                <a:path extrusionOk="0" h="577" w="594">
                  <a:moveTo>
                    <a:pt x="357" y="0"/>
                  </a:moveTo>
                  <a:cubicBezTo>
                    <a:pt x="179" y="0"/>
                    <a:pt x="60" y="80"/>
                    <a:pt x="40" y="277"/>
                  </a:cubicBezTo>
                  <a:cubicBezTo>
                    <a:pt x="1" y="455"/>
                    <a:pt x="100" y="574"/>
                    <a:pt x="278" y="574"/>
                  </a:cubicBezTo>
                  <a:cubicBezTo>
                    <a:pt x="293" y="575"/>
                    <a:pt x="307" y="576"/>
                    <a:pt x="321" y="576"/>
                  </a:cubicBezTo>
                  <a:cubicBezTo>
                    <a:pt x="475" y="576"/>
                    <a:pt x="576" y="480"/>
                    <a:pt x="594" y="317"/>
                  </a:cubicBezTo>
                  <a:cubicBezTo>
                    <a:pt x="594" y="119"/>
                    <a:pt x="535" y="2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76"/>
            <p:cNvSpPr/>
            <p:nvPr/>
          </p:nvSpPr>
          <p:spPr>
            <a:xfrm>
              <a:off x="-1924749" y="4147808"/>
              <a:ext cx="29835" cy="29835"/>
            </a:xfrm>
            <a:custGeom>
              <a:rect b="b" l="l" r="r" t="t"/>
              <a:pathLst>
                <a:path extrusionOk="0" h="396" w="396">
                  <a:moveTo>
                    <a:pt x="218" y="1"/>
                  </a:moveTo>
                  <a:cubicBezTo>
                    <a:pt x="60" y="20"/>
                    <a:pt x="0" y="99"/>
                    <a:pt x="0" y="218"/>
                  </a:cubicBezTo>
                  <a:cubicBezTo>
                    <a:pt x="0" y="317"/>
                    <a:pt x="60" y="396"/>
                    <a:pt x="198" y="396"/>
                  </a:cubicBezTo>
                  <a:cubicBezTo>
                    <a:pt x="317" y="396"/>
                    <a:pt x="396" y="317"/>
                    <a:pt x="396" y="198"/>
                  </a:cubicBezTo>
                  <a:cubicBezTo>
                    <a:pt x="396" y="60"/>
                    <a:pt x="336" y="20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76"/>
            <p:cNvSpPr/>
            <p:nvPr/>
          </p:nvSpPr>
          <p:spPr>
            <a:xfrm>
              <a:off x="-2723179" y="4303761"/>
              <a:ext cx="375344" cy="390789"/>
            </a:xfrm>
            <a:custGeom>
              <a:rect b="b" l="l" r="r" t="t"/>
              <a:pathLst>
                <a:path extrusionOk="0" h="5187" w="4982">
                  <a:moveTo>
                    <a:pt x="2882" y="1"/>
                  </a:moveTo>
                  <a:cubicBezTo>
                    <a:pt x="2740" y="1"/>
                    <a:pt x="2701" y="176"/>
                    <a:pt x="2629" y="303"/>
                  </a:cubicBezTo>
                  <a:cubicBezTo>
                    <a:pt x="2412" y="718"/>
                    <a:pt x="2214" y="1113"/>
                    <a:pt x="1996" y="1548"/>
                  </a:cubicBezTo>
                  <a:cubicBezTo>
                    <a:pt x="1720" y="1311"/>
                    <a:pt x="1542" y="994"/>
                    <a:pt x="1265" y="737"/>
                  </a:cubicBezTo>
                  <a:cubicBezTo>
                    <a:pt x="1205" y="663"/>
                    <a:pt x="1157" y="565"/>
                    <a:pt x="1059" y="565"/>
                  </a:cubicBezTo>
                  <a:cubicBezTo>
                    <a:pt x="1028" y="565"/>
                    <a:pt x="992" y="575"/>
                    <a:pt x="949" y="599"/>
                  </a:cubicBezTo>
                  <a:cubicBezTo>
                    <a:pt x="791" y="658"/>
                    <a:pt x="850" y="817"/>
                    <a:pt x="890" y="935"/>
                  </a:cubicBezTo>
                  <a:cubicBezTo>
                    <a:pt x="988" y="1232"/>
                    <a:pt x="1127" y="1548"/>
                    <a:pt x="1226" y="1844"/>
                  </a:cubicBezTo>
                  <a:cubicBezTo>
                    <a:pt x="1344" y="2200"/>
                    <a:pt x="1324" y="2497"/>
                    <a:pt x="949" y="2714"/>
                  </a:cubicBezTo>
                  <a:cubicBezTo>
                    <a:pt x="652" y="2912"/>
                    <a:pt x="395" y="3189"/>
                    <a:pt x="138" y="3406"/>
                  </a:cubicBezTo>
                  <a:cubicBezTo>
                    <a:pt x="59" y="3445"/>
                    <a:pt x="0" y="3525"/>
                    <a:pt x="59" y="3623"/>
                  </a:cubicBezTo>
                  <a:cubicBezTo>
                    <a:pt x="99" y="3673"/>
                    <a:pt x="133" y="3688"/>
                    <a:pt x="170" y="3688"/>
                  </a:cubicBezTo>
                  <a:cubicBezTo>
                    <a:pt x="208" y="3688"/>
                    <a:pt x="247" y="3673"/>
                    <a:pt x="297" y="3663"/>
                  </a:cubicBezTo>
                  <a:cubicBezTo>
                    <a:pt x="672" y="3525"/>
                    <a:pt x="1048" y="3406"/>
                    <a:pt x="1384" y="3248"/>
                  </a:cubicBezTo>
                  <a:cubicBezTo>
                    <a:pt x="1467" y="3222"/>
                    <a:pt x="1534" y="3207"/>
                    <a:pt x="1587" y="3207"/>
                  </a:cubicBezTo>
                  <a:cubicBezTo>
                    <a:pt x="1695" y="3207"/>
                    <a:pt x="1739" y="3272"/>
                    <a:pt x="1739" y="3445"/>
                  </a:cubicBezTo>
                  <a:cubicBezTo>
                    <a:pt x="1759" y="3900"/>
                    <a:pt x="1819" y="4375"/>
                    <a:pt x="1838" y="4809"/>
                  </a:cubicBezTo>
                  <a:cubicBezTo>
                    <a:pt x="1858" y="4968"/>
                    <a:pt x="1838" y="5165"/>
                    <a:pt x="2016" y="5185"/>
                  </a:cubicBezTo>
                  <a:cubicBezTo>
                    <a:pt x="2026" y="5186"/>
                    <a:pt x="2034" y="5186"/>
                    <a:pt x="2043" y="5186"/>
                  </a:cubicBezTo>
                  <a:cubicBezTo>
                    <a:pt x="2234" y="5186"/>
                    <a:pt x="2235" y="4981"/>
                    <a:pt x="2273" y="4849"/>
                  </a:cubicBezTo>
                  <a:cubicBezTo>
                    <a:pt x="2372" y="4552"/>
                    <a:pt x="2431" y="4216"/>
                    <a:pt x="2510" y="3900"/>
                  </a:cubicBezTo>
                  <a:cubicBezTo>
                    <a:pt x="2547" y="3767"/>
                    <a:pt x="2590" y="3671"/>
                    <a:pt x="2669" y="3671"/>
                  </a:cubicBezTo>
                  <a:cubicBezTo>
                    <a:pt x="2718" y="3671"/>
                    <a:pt x="2782" y="3709"/>
                    <a:pt x="2866" y="3801"/>
                  </a:cubicBezTo>
                  <a:cubicBezTo>
                    <a:pt x="3103" y="4058"/>
                    <a:pt x="3420" y="4216"/>
                    <a:pt x="3696" y="4414"/>
                  </a:cubicBezTo>
                  <a:cubicBezTo>
                    <a:pt x="3772" y="4464"/>
                    <a:pt x="3856" y="4523"/>
                    <a:pt x="3942" y="4523"/>
                  </a:cubicBezTo>
                  <a:cubicBezTo>
                    <a:pt x="3991" y="4523"/>
                    <a:pt x="4042" y="4504"/>
                    <a:pt x="4092" y="4454"/>
                  </a:cubicBezTo>
                  <a:cubicBezTo>
                    <a:pt x="4210" y="4315"/>
                    <a:pt x="4112" y="4177"/>
                    <a:pt x="4032" y="4078"/>
                  </a:cubicBezTo>
                  <a:cubicBezTo>
                    <a:pt x="3835" y="3722"/>
                    <a:pt x="3637" y="3406"/>
                    <a:pt x="3420" y="3090"/>
                  </a:cubicBezTo>
                  <a:cubicBezTo>
                    <a:pt x="3301" y="2872"/>
                    <a:pt x="3321" y="2714"/>
                    <a:pt x="3499" y="2536"/>
                  </a:cubicBezTo>
                  <a:cubicBezTo>
                    <a:pt x="3855" y="2200"/>
                    <a:pt x="4210" y="1844"/>
                    <a:pt x="4546" y="1489"/>
                  </a:cubicBezTo>
                  <a:cubicBezTo>
                    <a:pt x="4685" y="1330"/>
                    <a:pt x="4981" y="1192"/>
                    <a:pt x="4823" y="994"/>
                  </a:cubicBezTo>
                  <a:cubicBezTo>
                    <a:pt x="4783" y="942"/>
                    <a:pt x="4732" y="922"/>
                    <a:pt x="4676" y="922"/>
                  </a:cubicBezTo>
                  <a:cubicBezTo>
                    <a:pt x="4541" y="922"/>
                    <a:pt x="4376" y="1037"/>
                    <a:pt x="4250" y="1093"/>
                  </a:cubicBezTo>
                  <a:cubicBezTo>
                    <a:pt x="3894" y="1232"/>
                    <a:pt x="3519" y="1410"/>
                    <a:pt x="3103" y="1607"/>
                  </a:cubicBezTo>
                  <a:lnTo>
                    <a:pt x="3103" y="421"/>
                  </a:lnTo>
                  <a:cubicBezTo>
                    <a:pt x="3103" y="243"/>
                    <a:pt x="3103" y="46"/>
                    <a:pt x="2926" y="6"/>
                  </a:cubicBezTo>
                  <a:cubicBezTo>
                    <a:pt x="2910" y="3"/>
                    <a:pt x="2895" y="1"/>
                    <a:pt x="2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2" name="Google Shape;552;p76"/>
          <p:cNvGrpSpPr/>
          <p:nvPr/>
        </p:nvGrpSpPr>
        <p:grpSpPr>
          <a:xfrm flipH="1">
            <a:off x="2538428" y="4544454"/>
            <a:ext cx="646034" cy="399969"/>
            <a:chOff x="7539131" y="456516"/>
            <a:chExt cx="646034" cy="399969"/>
          </a:xfrm>
        </p:grpSpPr>
        <p:sp>
          <p:nvSpPr>
            <p:cNvPr id="553" name="Google Shape;553;p76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76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76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6" name="Google Shape;556;p76"/>
          <p:cNvGrpSpPr/>
          <p:nvPr/>
        </p:nvGrpSpPr>
        <p:grpSpPr>
          <a:xfrm flipH="1">
            <a:off x="8617862" y="1458454"/>
            <a:ext cx="334701" cy="380821"/>
            <a:chOff x="2713106" y="96922"/>
            <a:chExt cx="249219" cy="283560"/>
          </a:xfrm>
        </p:grpSpPr>
        <p:sp>
          <p:nvSpPr>
            <p:cNvPr id="557" name="Google Shape;557;p76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76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9" name="Google Shape;559;p76"/>
          <p:cNvGrpSpPr/>
          <p:nvPr/>
        </p:nvGrpSpPr>
        <p:grpSpPr>
          <a:xfrm flipH="1">
            <a:off x="6815766" y="4381879"/>
            <a:ext cx="334708" cy="638186"/>
            <a:chOff x="3181350" y="4008220"/>
            <a:chExt cx="426108" cy="812355"/>
          </a:xfrm>
        </p:grpSpPr>
        <p:sp>
          <p:nvSpPr>
            <p:cNvPr id="560" name="Google Shape;560;p76"/>
            <p:cNvSpPr/>
            <p:nvPr/>
          </p:nvSpPr>
          <p:spPr>
            <a:xfrm>
              <a:off x="3287318" y="4008220"/>
              <a:ext cx="249571" cy="269448"/>
            </a:xfrm>
            <a:custGeom>
              <a:rect b="b" l="l" r="r" t="t"/>
              <a:pathLst>
                <a:path extrusionOk="0" h="2413" w="2235">
                  <a:moveTo>
                    <a:pt x="1108" y="1"/>
                  </a:moveTo>
                  <a:cubicBezTo>
                    <a:pt x="989" y="218"/>
                    <a:pt x="989" y="416"/>
                    <a:pt x="1068" y="613"/>
                  </a:cubicBezTo>
                  <a:cubicBezTo>
                    <a:pt x="1103" y="977"/>
                    <a:pt x="1001" y="1158"/>
                    <a:pt x="670" y="1158"/>
                  </a:cubicBezTo>
                  <a:cubicBezTo>
                    <a:pt x="623" y="1158"/>
                    <a:pt x="571" y="1154"/>
                    <a:pt x="515" y="1147"/>
                  </a:cubicBezTo>
                  <a:cubicBezTo>
                    <a:pt x="431" y="1138"/>
                    <a:pt x="318" y="1107"/>
                    <a:pt x="221" y="1107"/>
                  </a:cubicBezTo>
                  <a:cubicBezTo>
                    <a:pt x="110" y="1107"/>
                    <a:pt x="20" y="1147"/>
                    <a:pt x="20" y="1305"/>
                  </a:cubicBezTo>
                  <a:cubicBezTo>
                    <a:pt x="1" y="1582"/>
                    <a:pt x="337" y="1444"/>
                    <a:pt x="515" y="1523"/>
                  </a:cubicBezTo>
                  <a:lnTo>
                    <a:pt x="653" y="1523"/>
                  </a:lnTo>
                  <a:cubicBezTo>
                    <a:pt x="712" y="1505"/>
                    <a:pt x="764" y="1497"/>
                    <a:pt x="808" y="1497"/>
                  </a:cubicBezTo>
                  <a:cubicBezTo>
                    <a:pt x="1014" y="1497"/>
                    <a:pt x="1065" y="1674"/>
                    <a:pt x="1048" y="1918"/>
                  </a:cubicBezTo>
                  <a:cubicBezTo>
                    <a:pt x="1048" y="1997"/>
                    <a:pt x="1048" y="2076"/>
                    <a:pt x="1068" y="2135"/>
                  </a:cubicBezTo>
                  <a:cubicBezTo>
                    <a:pt x="1088" y="2234"/>
                    <a:pt x="1068" y="2412"/>
                    <a:pt x="1206" y="2412"/>
                  </a:cubicBezTo>
                  <a:cubicBezTo>
                    <a:pt x="1404" y="2392"/>
                    <a:pt x="1384" y="2214"/>
                    <a:pt x="1365" y="2096"/>
                  </a:cubicBezTo>
                  <a:cubicBezTo>
                    <a:pt x="1312" y="1744"/>
                    <a:pt x="1384" y="1533"/>
                    <a:pt x="1736" y="1533"/>
                  </a:cubicBezTo>
                  <a:cubicBezTo>
                    <a:pt x="1779" y="1533"/>
                    <a:pt x="1827" y="1536"/>
                    <a:pt x="1878" y="1542"/>
                  </a:cubicBezTo>
                  <a:cubicBezTo>
                    <a:pt x="2037" y="1542"/>
                    <a:pt x="2234" y="1523"/>
                    <a:pt x="2234" y="1345"/>
                  </a:cubicBezTo>
                  <a:cubicBezTo>
                    <a:pt x="2234" y="1215"/>
                    <a:pt x="2164" y="1186"/>
                    <a:pt x="2080" y="1186"/>
                  </a:cubicBezTo>
                  <a:cubicBezTo>
                    <a:pt x="2011" y="1186"/>
                    <a:pt x="1932" y="1206"/>
                    <a:pt x="1878" y="1206"/>
                  </a:cubicBezTo>
                  <a:cubicBezTo>
                    <a:pt x="1345" y="1147"/>
                    <a:pt x="1285" y="1107"/>
                    <a:pt x="1266" y="554"/>
                  </a:cubicBezTo>
                  <a:cubicBezTo>
                    <a:pt x="1266" y="356"/>
                    <a:pt x="1305" y="159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76"/>
            <p:cNvSpPr/>
            <p:nvPr/>
          </p:nvSpPr>
          <p:spPr>
            <a:xfrm>
              <a:off x="3181350" y="4522432"/>
              <a:ext cx="130425" cy="152646"/>
            </a:xfrm>
            <a:custGeom>
              <a:rect b="b" l="l" r="r" t="t"/>
              <a:pathLst>
                <a:path extrusionOk="0" h="1367" w="1168">
                  <a:moveTo>
                    <a:pt x="604" y="0"/>
                  </a:moveTo>
                  <a:cubicBezTo>
                    <a:pt x="301" y="0"/>
                    <a:pt x="59" y="291"/>
                    <a:pt x="40" y="693"/>
                  </a:cubicBezTo>
                  <a:cubicBezTo>
                    <a:pt x="1" y="1049"/>
                    <a:pt x="238" y="1345"/>
                    <a:pt x="535" y="1365"/>
                  </a:cubicBezTo>
                  <a:cubicBezTo>
                    <a:pt x="544" y="1366"/>
                    <a:pt x="554" y="1366"/>
                    <a:pt x="564" y="1366"/>
                  </a:cubicBezTo>
                  <a:cubicBezTo>
                    <a:pt x="868" y="1366"/>
                    <a:pt x="1128" y="1075"/>
                    <a:pt x="1147" y="653"/>
                  </a:cubicBezTo>
                  <a:cubicBezTo>
                    <a:pt x="1167" y="278"/>
                    <a:pt x="950" y="1"/>
                    <a:pt x="633" y="1"/>
                  </a:cubicBezTo>
                  <a:cubicBezTo>
                    <a:pt x="623" y="1"/>
                    <a:pt x="613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76"/>
            <p:cNvSpPr/>
            <p:nvPr/>
          </p:nvSpPr>
          <p:spPr>
            <a:xfrm>
              <a:off x="3552184" y="4743079"/>
              <a:ext cx="55274" cy="77496"/>
            </a:xfrm>
            <a:custGeom>
              <a:rect b="b" l="l" r="r" t="t"/>
              <a:pathLst>
                <a:path extrusionOk="0" h="694" w="495">
                  <a:moveTo>
                    <a:pt x="251" y="0"/>
                  </a:moveTo>
                  <a:cubicBezTo>
                    <a:pt x="73" y="0"/>
                    <a:pt x="1" y="189"/>
                    <a:pt x="1" y="377"/>
                  </a:cubicBezTo>
                  <a:cubicBezTo>
                    <a:pt x="1" y="555"/>
                    <a:pt x="80" y="694"/>
                    <a:pt x="277" y="694"/>
                  </a:cubicBezTo>
                  <a:cubicBezTo>
                    <a:pt x="455" y="694"/>
                    <a:pt x="495" y="555"/>
                    <a:pt x="495" y="377"/>
                  </a:cubicBezTo>
                  <a:cubicBezTo>
                    <a:pt x="455" y="239"/>
                    <a:pt x="416" y="2"/>
                    <a:pt x="277" y="2"/>
                  </a:cubicBezTo>
                  <a:cubicBezTo>
                    <a:pt x="268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3" name="Google Shape;563;p76"/>
          <p:cNvSpPr txBox="1"/>
          <p:nvPr>
            <p:ph idx="1" type="subTitle"/>
          </p:nvPr>
        </p:nvSpPr>
        <p:spPr>
          <a:xfrm>
            <a:off x="6515037" y="2287800"/>
            <a:ext cx="19158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Girassol"/>
                <a:ea typeface="Girassol"/>
                <a:cs typeface="Girassol"/>
                <a:sym typeface="Girasso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4" name="Google Shape;564;p76"/>
          <p:cNvSpPr txBox="1"/>
          <p:nvPr>
            <p:ph idx="2" type="subTitle"/>
          </p:nvPr>
        </p:nvSpPr>
        <p:spPr>
          <a:xfrm>
            <a:off x="713163" y="2287800"/>
            <a:ext cx="19158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Girassol"/>
                <a:ea typeface="Girassol"/>
                <a:cs typeface="Girassol"/>
                <a:sym typeface="Girasso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5" name="Google Shape;565;p76"/>
          <p:cNvSpPr txBox="1"/>
          <p:nvPr>
            <p:ph idx="3" type="subTitle"/>
          </p:nvPr>
        </p:nvSpPr>
        <p:spPr>
          <a:xfrm>
            <a:off x="6515037" y="2677500"/>
            <a:ext cx="19158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76"/>
          <p:cNvSpPr txBox="1"/>
          <p:nvPr>
            <p:ph idx="4" type="subTitle"/>
          </p:nvPr>
        </p:nvSpPr>
        <p:spPr>
          <a:xfrm>
            <a:off x="713163" y="2677501"/>
            <a:ext cx="19158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76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7"/>
          <p:cNvSpPr/>
          <p:nvPr/>
        </p:nvSpPr>
        <p:spPr>
          <a:xfrm>
            <a:off x="580475" y="4509694"/>
            <a:ext cx="378154" cy="521796"/>
          </a:xfrm>
          <a:custGeom>
            <a:rect b="b" l="l" r="r" t="t"/>
            <a:pathLst>
              <a:path extrusionOk="0" h="3520" w="2551">
                <a:moveTo>
                  <a:pt x="1147" y="1"/>
                </a:moveTo>
                <a:cubicBezTo>
                  <a:pt x="1127" y="21"/>
                  <a:pt x="1088" y="60"/>
                  <a:pt x="1088" y="80"/>
                </a:cubicBezTo>
                <a:cubicBezTo>
                  <a:pt x="1068" y="100"/>
                  <a:pt x="1068" y="120"/>
                  <a:pt x="1068" y="159"/>
                </a:cubicBezTo>
                <a:cubicBezTo>
                  <a:pt x="1088" y="871"/>
                  <a:pt x="930" y="1404"/>
                  <a:pt x="159" y="1642"/>
                </a:cubicBezTo>
                <a:cubicBezTo>
                  <a:pt x="60" y="1661"/>
                  <a:pt x="1" y="1740"/>
                  <a:pt x="40" y="1839"/>
                </a:cubicBezTo>
                <a:cubicBezTo>
                  <a:pt x="80" y="1938"/>
                  <a:pt x="159" y="1958"/>
                  <a:pt x="257" y="1958"/>
                </a:cubicBezTo>
                <a:cubicBezTo>
                  <a:pt x="771" y="1958"/>
                  <a:pt x="949" y="2333"/>
                  <a:pt x="1127" y="2729"/>
                </a:cubicBezTo>
                <a:cubicBezTo>
                  <a:pt x="1167" y="2847"/>
                  <a:pt x="1167" y="2986"/>
                  <a:pt x="1226" y="3144"/>
                </a:cubicBezTo>
                <a:cubicBezTo>
                  <a:pt x="1266" y="3262"/>
                  <a:pt x="1167" y="3519"/>
                  <a:pt x="1364" y="3519"/>
                </a:cubicBezTo>
                <a:cubicBezTo>
                  <a:pt x="1621" y="3519"/>
                  <a:pt x="1483" y="3262"/>
                  <a:pt x="1523" y="3124"/>
                </a:cubicBezTo>
                <a:cubicBezTo>
                  <a:pt x="1621" y="2571"/>
                  <a:pt x="1780" y="2076"/>
                  <a:pt x="2313" y="1760"/>
                </a:cubicBezTo>
                <a:cubicBezTo>
                  <a:pt x="2373" y="1701"/>
                  <a:pt x="2550" y="1701"/>
                  <a:pt x="2531" y="1543"/>
                </a:cubicBezTo>
                <a:cubicBezTo>
                  <a:pt x="2511" y="1385"/>
                  <a:pt x="2353" y="1385"/>
                  <a:pt x="2254" y="1345"/>
                </a:cubicBezTo>
                <a:cubicBezTo>
                  <a:pt x="1740" y="1167"/>
                  <a:pt x="1345" y="871"/>
                  <a:pt x="1285" y="258"/>
                </a:cubicBezTo>
                <a:cubicBezTo>
                  <a:pt x="1266" y="179"/>
                  <a:pt x="1266" y="60"/>
                  <a:pt x="11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0" name="Google Shape;570;p77"/>
          <p:cNvGrpSpPr/>
          <p:nvPr/>
        </p:nvGrpSpPr>
        <p:grpSpPr>
          <a:xfrm>
            <a:off x="6866439" y="3290789"/>
            <a:ext cx="2306129" cy="1867185"/>
            <a:chOff x="6837864" y="3271739"/>
            <a:chExt cx="2306129" cy="1867185"/>
          </a:xfrm>
        </p:grpSpPr>
        <p:sp>
          <p:nvSpPr>
            <p:cNvPr id="571" name="Google Shape;571;p77"/>
            <p:cNvSpPr/>
            <p:nvPr/>
          </p:nvSpPr>
          <p:spPr>
            <a:xfrm>
              <a:off x="6984321" y="3354307"/>
              <a:ext cx="2159672" cy="1773662"/>
            </a:xfrm>
            <a:custGeom>
              <a:rect b="b" l="l" r="r" t="t"/>
              <a:pathLst>
                <a:path extrusionOk="0" h="11965" w="14569">
                  <a:moveTo>
                    <a:pt x="14569" y="1"/>
                  </a:moveTo>
                  <a:cubicBezTo>
                    <a:pt x="13877" y="594"/>
                    <a:pt x="13066" y="950"/>
                    <a:pt x="12197" y="1167"/>
                  </a:cubicBezTo>
                  <a:cubicBezTo>
                    <a:pt x="10991" y="1483"/>
                    <a:pt x="9785" y="1701"/>
                    <a:pt x="8599" y="2096"/>
                  </a:cubicBezTo>
                  <a:cubicBezTo>
                    <a:pt x="5436" y="3164"/>
                    <a:pt x="3044" y="5121"/>
                    <a:pt x="1384" y="8006"/>
                  </a:cubicBezTo>
                  <a:cubicBezTo>
                    <a:pt x="692" y="9252"/>
                    <a:pt x="218" y="10556"/>
                    <a:pt x="0" y="11960"/>
                  </a:cubicBezTo>
                  <a:cubicBezTo>
                    <a:pt x="47" y="11957"/>
                    <a:pt x="94" y="11956"/>
                    <a:pt x="140" y="11956"/>
                  </a:cubicBezTo>
                  <a:cubicBezTo>
                    <a:pt x="280" y="11956"/>
                    <a:pt x="417" y="11965"/>
                    <a:pt x="554" y="11965"/>
                  </a:cubicBezTo>
                  <a:cubicBezTo>
                    <a:pt x="737" y="11965"/>
                    <a:pt x="920" y="11950"/>
                    <a:pt x="1107" y="11881"/>
                  </a:cubicBezTo>
                  <a:cubicBezTo>
                    <a:pt x="1325" y="9963"/>
                    <a:pt x="2175" y="8263"/>
                    <a:pt x="3301" y="6702"/>
                  </a:cubicBezTo>
                  <a:cubicBezTo>
                    <a:pt x="4527" y="5041"/>
                    <a:pt x="6207" y="4053"/>
                    <a:pt x="7986" y="3183"/>
                  </a:cubicBezTo>
                  <a:cubicBezTo>
                    <a:pt x="9271" y="2571"/>
                    <a:pt x="10655" y="2353"/>
                    <a:pt x="11979" y="1958"/>
                  </a:cubicBezTo>
                  <a:cubicBezTo>
                    <a:pt x="12888" y="1701"/>
                    <a:pt x="13758" y="1385"/>
                    <a:pt x="14569" y="950"/>
                  </a:cubicBezTo>
                  <a:lnTo>
                    <a:pt x="14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77"/>
            <p:cNvSpPr/>
            <p:nvPr/>
          </p:nvSpPr>
          <p:spPr>
            <a:xfrm>
              <a:off x="7204007" y="3582887"/>
              <a:ext cx="1939984" cy="1553233"/>
            </a:xfrm>
            <a:custGeom>
              <a:rect b="b" l="l" r="r" t="t"/>
              <a:pathLst>
                <a:path extrusionOk="0" h="10478" w="13087">
                  <a:moveTo>
                    <a:pt x="13087" y="1"/>
                  </a:moveTo>
                  <a:cubicBezTo>
                    <a:pt x="11802" y="633"/>
                    <a:pt x="10477" y="1127"/>
                    <a:pt x="9074" y="1444"/>
                  </a:cubicBezTo>
                  <a:cubicBezTo>
                    <a:pt x="7453" y="1819"/>
                    <a:pt x="5951" y="2412"/>
                    <a:pt x="4527" y="3262"/>
                  </a:cubicBezTo>
                  <a:cubicBezTo>
                    <a:pt x="1760" y="4883"/>
                    <a:pt x="376" y="7354"/>
                    <a:pt x="1" y="10477"/>
                  </a:cubicBezTo>
                  <a:cubicBezTo>
                    <a:pt x="100" y="10477"/>
                    <a:pt x="199" y="10477"/>
                    <a:pt x="297" y="10398"/>
                  </a:cubicBezTo>
                  <a:cubicBezTo>
                    <a:pt x="456" y="8362"/>
                    <a:pt x="1226" y="6583"/>
                    <a:pt x="2610" y="5101"/>
                  </a:cubicBezTo>
                  <a:cubicBezTo>
                    <a:pt x="4152" y="3460"/>
                    <a:pt x="6129" y="2472"/>
                    <a:pt x="8263" y="1879"/>
                  </a:cubicBezTo>
                  <a:cubicBezTo>
                    <a:pt x="9904" y="1424"/>
                    <a:pt x="11564" y="1029"/>
                    <a:pt x="13087" y="258"/>
                  </a:cubicBezTo>
                  <a:lnTo>
                    <a:pt x="130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77"/>
            <p:cNvSpPr/>
            <p:nvPr/>
          </p:nvSpPr>
          <p:spPr>
            <a:xfrm>
              <a:off x="6837864" y="5064361"/>
              <a:ext cx="85088" cy="74563"/>
            </a:xfrm>
            <a:custGeom>
              <a:rect b="b" l="l" r="r" t="t"/>
              <a:pathLst>
                <a:path extrusionOk="0" h="503" w="574">
                  <a:moveTo>
                    <a:pt x="259" y="1"/>
                  </a:moveTo>
                  <a:cubicBezTo>
                    <a:pt x="88" y="1"/>
                    <a:pt x="36" y="243"/>
                    <a:pt x="0" y="404"/>
                  </a:cubicBezTo>
                  <a:cubicBezTo>
                    <a:pt x="119" y="503"/>
                    <a:pt x="277" y="444"/>
                    <a:pt x="415" y="503"/>
                  </a:cubicBezTo>
                  <a:cubicBezTo>
                    <a:pt x="395" y="325"/>
                    <a:pt x="573" y="48"/>
                    <a:pt x="316" y="9"/>
                  </a:cubicBezTo>
                  <a:cubicBezTo>
                    <a:pt x="296" y="3"/>
                    <a:pt x="277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77"/>
            <p:cNvSpPr/>
            <p:nvPr/>
          </p:nvSpPr>
          <p:spPr>
            <a:xfrm>
              <a:off x="6884707" y="4709187"/>
              <a:ext cx="119035" cy="157280"/>
            </a:xfrm>
            <a:custGeom>
              <a:rect b="b" l="l" r="r" t="t"/>
              <a:pathLst>
                <a:path extrusionOk="0" h="1061" w="803">
                  <a:moveTo>
                    <a:pt x="646" y="1"/>
                  </a:moveTo>
                  <a:cubicBezTo>
                    <a:pt x="623" y="1"/>
                    <a:pt x="598" y="5"/>
                    <a:pt x="574" y="13"/>
                  </a:cubicBezTo>
                  <a:cubicBezTo>
                    <a:pt x="356" y="72"/>
                    <a:pt x="0" y="804"/>
                    <a:pt x="119" y="1001"/>
                  </a:cubicBezTo>
                  <a:cubicBezTo>
                    <a:pt x="178" y="1041"/>
                    <a:pt x="198" y="1061"/>
                    <a:pt x="277" y="1061"/>
                  </a:cubicBezTo>
                  <a:lnTo>
                    <a:pt x="317" y="1061"/>
                  </a:lnTo>
                  <a:cubicBezTo>
                    <a:pt x="514" y="804"/>
                    <a:pt x="692" y="468"/>
                    <a:pt x="771" y="151"/>
                  </a:cubicBezTo>
                  <a:cubicBezTo>
                    <a:pt x="802" y="57"/>
                    <a:pt x="735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77"/>
            <p:cNvSpPr/>
            <p:nvPr/>
          </p:nvSpPr>
          <p:spPr>
            <a:xfrm>
              <a:off x="7230393" y="4110312"/>
              <a:ext cx="120369" cy="134896"/>
            </a:xfrm>
            <a:custGeom>
              <a:rect b="b" l="l" r="r" t="t"/>
              <a:pathLst>
                <a:path extrusionOk="0" h="910" w="812">
                  <a:moveTo>
                    <a:pt x="732" y="1"/>
                  </a:moveTo>
                  <a:cubicBezTo>
                    <a:pt x="455" y="21"/>
                    <a:pt x="1" y="633"/>
                    <a:pt x="21" y="811"/>
                  </a:cubicBezTo>
                  <a:cubicBezTo>
                    <a:pt x="34" y="879"/>
                    <a:pt x="75" y="909"/>
                    <a:pt x="132" y="909"/>
                  </a:cubicBezTo>
                  <a:cubicBezTo>
                    <a:pt x="158" y="909"/>
                    <a:pt x="187" y="903"/>
                    <a:pt x="218" y="890"/>
                  </a:cubicBezTo>
                  <a:cubicBezTo>
                    <a:pt x="495" y="732"/>
                    <a:pt x="693" y="495"/>
                    <a:pt x="791" y="198"/>
                  </a:cubicBezTo>
                  <a:cubicBezTo>
                    <a:pt x="811" y="100"/>
                    <a:pt x="811" y="1"/>
                    <a:pt x="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77"/>
            <p:cNvSpPr/>
            <p:nvPr/>
          </p:nvSpPr>
          <p:spPr>
            <a:xfrm>
              <a:off x="7494105" y="3863943"/>
              <a:ext cx="135044" cy="108806"/>
            </a:xfrm>
            <a:custGeom>
              <a:rect b="b" l="l" r="r" t="t"/>
              <a:pathLst>
                <a:path extrusionOk="0" h="734" w="911">
                  <a:moveTo>
                    <a:pt x="773" y="1"/>
                  </a:moveTo>
                  <a:cubicBezTo>
                    <a:pt x="518" y="1"/>
                    <a:pt x="347" y="187"/>
                    <a:pt x="159" y="319"/>
                  </a:cubicBezTo>
                  <a:cubicBezTo>
                    <a:pt x="119" y="378"/>
                    <a:pt x="60" y="477"/>
                    <a:pt x="40" y="536"/>
                  </a:cubicBezTo>
                  <a:cubicBezTo>
                    <a:pt x="1" y="694"/>
                    <a:pt x="100" y="734"/>
                    <a:pt x="238" y="734"/>
                  </a:cubicBezTo>
                  <a:cubicBezTo>
                    <a:pt x="515" y="635"/>
                    <a:pt x="712" y="398"/>
                    <a:pt x="851" y="141"/>
                  </a:cubicBezTo>
                  <a:cubicBezTo>
                    <a:pt x="910" y="101"/>
                    <a:pt x="851" y="2"/>
                    <a:pt x="811" y="2"/>
                  </a:cubicBezTo>
                  <a:cubicBezTo>
                    <a:pt x="798" y="1"/>
                    <a:pt x="786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77"/>
            <p:cNvSpPr/>
            <p:nvPr/>
          </p:nvSpPr>
          <p:spPr>
            <a:xfrm>
              <a:off x="8615363" y="3395368"/>
              <a:ext cx="147645" cy="77380"/>
            </a:xfrm>
            <a:custGeom>
              <a:rect b="b" l="l" r="r" t="t"/>
              <a:pathLst>
                <a:path extrusionOk="0" h="522" w="996">
                  <a:moveTo>
                    <a:pt x="699" y="1"/>
                  </a:moveTo>
                  <a:cubicBezTo>
                    <a:pt x="462" y="80"/>
                    <a:pt x="146" y="80"/>
                    <a:pt x="47" y="376"/>
                  </a:cubicBezTo>
                  <a:cubicBezTo>
                    <a:pt x="0" y="486"/>
                    <a:pt x="115" y="521"/>
                    <a:pt x="213" y="521"/>
                  </a:cubicBezTo>
                  <a:cubicBezTo>
                    <a:pt x="239" y="521"/>
                    <a:pt x="264" y="519"/>
                    <a:pt x="284" y="515"/>
                  </a:cubicBezTo>
                  <a:cubicBezTo>
                    <a:pt x="541" y="436"/>
                    <a:pt x="877" y="436"/>
                    <a:pt x="956" y="119"/>
                  </a:cubicBezTo>
                  <a:cubicBezTo>
                    <a:pt x="996" y="1"/>
                    <a:pt x="838" y="1"/>
                    <a:pt x="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77"/>
            <p:cNvSpPr/>
            <p:nvPr/>
          </p:nvSpPr>
          <p:spPr>
            <a:xfrm>
              <a:off x="8320522" y="3487571"/>
              <a:ext cx="149572" cy="66262"/>
            </a:xfrm>
            <a:custGeom>
              <a:rect b="b" l="l" r="r" t="t"/>
              <a:pathLst>
                <a:path extrusionOk="0" h="447" w="1009">
                  <a:moveTo>
                    <a:pt x="748" y="0"/>
                  </a:moveTo>
                  <a:cubicBezTo>
                    <a:pt x="603" y="0"/>
                    <a:pt x="468" y="92"/>
                    <a:pt x="325" y="92"/>
                  </a:cubicBezTo>
                  <a:cubicBezTo>
                    <a:pt x="316" y="92"/>
                    <a:pt x="306" y="91"/>
                    <a:pt x="297" y="90"/>
                  </a:cubicBezTo>
                  <a:lnTo>
                    <a:pt x="257" y="90"/>
                  </a:lnTo>
                  <a:cubicBezTo>
                    <a:pt x="158" y="150"/>
                    <a:pt x="0" y="169"/>
                    <a:pt x="20" y="288"/>
                  </a:cubicBezTo>
                  <a:cubicBezTo>
                    <a:pt x="20" y="446"/>
                    <a:pt x="178" y="446"/>
                    <a:pt x="356" y="446"/>
                  </a:cubicBezTo>
                  <a:cubicBezTo>
                    <a:pt x="514" y="347"/>
                    <a:pt x="791" y="446"/>
                    <a:pt x="988" y="209"/>
                  </a:cubicBezTo>
                  <a:cubicBezTo>
                    <a:pt x="1008" y="169"/>
                    <a:pt x="988" y="110"/>
                    <a:pt x="949" y="70"/>
                  </a:cubicBezTo>
                  <a:cubicBezTo>
                    <a:pt x="879" y="18"/>
                    <a:pt x="813" y="0"/>
                    <a:pt x="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77"/>
            <p:cNvSpPr/>
            <p:nvPr/>
          </p:nvSpPr>
          <p:spPr>
            <a:xfrm>
              <a:off x="7031164" y="4423239"/>
              <a:ext cx="111475" cy="117997"/>
            </a:xfrm>
            <a:custGeom>
              <a:rect b="b" l="l" r="r" t="t"/>
              <a:pathLst>
                <a:path extrusionOk="0" h="796" w="752">
                  <a:moveTo>
                    <a:pt x="562" y="1"/>
                  </a:moveTo>
                  <a:cubicBezTo>
                    <a:pt x="529" y="1"/>
                    <a:pt x="497" y="10"/>
                    <a:pt x="475" y="25"/>
                  </a:cubicBezTo>
                  <a:cubicBezTo>
                    <a:pt x="218" y="163"/>
                    <a:pt x="99" y="400"/>
                    <a:pt x="20" y="657"/>
                  </a:cubicBezTo>
                  <a:cubicBezTo>
                    <a:pt x="1" y="716"/>
                    <a:pt x="60" y="776"/>
                    <a:pt x="159" y="795"/>
                  </a:cubicBezTo>
                  <a:cubicBezTo>
                    <a:pt x="356" y="776"/>
                    <a:pt x="455" y="598"/>
                    <a:pt x="534" y="499"/>
                  </a:cubicBezTo>
                  <a:cubicBezTo>
                    <a:pt x="633" y="380"/>
                    <a:pt x="752" y="262"/>
                    <a:pt x="692" y="104"/>
                  </a:cubicBezTo>
                  <a:cubicBezTo>
                    <a:pt x="680" y="28"/>
                    <a:pt x="620" y="1"/>
                    <a:pt x="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77"/>
            <p:cNvSpPr/>
            <p:nvPr/>
          </p:nvSpPr>
          <p:spPr>
            <a:xfrm>
              <a:off x="7757817" y="3690655"/>
              <a:ext cx="125705" cy="85830"/>
            </a:xfrm>
            <a:custGeom>
              <a:rect b="b" l="l" r="r" t="t"/>
              <a:pathLst>
                <a:path extrusionOk="0" h="579" w="848">
                  <a:moveTo>
                    <a:pt x="695" y="0"/>
                  </a:moveTo>
                  <a:cubicBezTo>
                    <a:pt x="681" y="0"/>
                    <a:pt x="666" y="2"/>
                    <a:pt x="653" y="5"/>
                  </a:cubicBezTo>
                  <a:cubicBezTo>
                    <a:pt x="416" y="104"/>
                    <a:pt x="100" y="104"/>
                    <a:pt x="21" y="460"/>
                  </a:cubicBezTo>
                  <a:cubicBezTo>
                    <a:pt x="1" y="539"/>
                    <a:pt x="119" y="578"/>
                    <a:pt x="218" y="578"/>
                  </a:cubicBezTo>
                  <a:cubicBezTo>
                    <a:pt x="495" y="499"/>
                    <a:pt x="712" y="381"/>
                    <a:pt x="831" y="124"/>
                  </a:cubicBezTo>
                  <a:cubicBezTo>
                    <a:pt x="847" y="41"/>
                    <a:pt x="768" y="0"/>
                    <a:pt x="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77"/>
            <p:cNvSpPr/>
            <p:nvPr/>
          </p:nvSpPr>
          <p:spPr>
            <a:xfrm>
              <a:off x="8921175" y="3271739"/>
              <a:ext cx="117256" cy="86719"/>
            </a:xfrm>
            <a:custGeom>
              <a:rect b="b" l="l" r="r" t="t"/>
              <a:pathLst>
                <a:path extrusionOk="0" h="585" w="791">
                  <a:moveTo>
                    <a:pt x="653" y="1"/>
                  </a:moveTo>
                  <a:cubicBezTo>
                    <a:pt x="509" y="1"/>
                    <a:pt x="387" y="104"/>
                    <a:pt x="277" y="182"/>
                  </a:cubicBezTo>
                  <a:cubicBezTo>
                    <a:pt x="158" y="242"/>
                    <a:pt x="0" y="321"/>
                    <a:pt x="60" y="518"/>
                  </a:cubicBezTo>
                  <a:cubicBezTo>
                    <a:pt x="60" y="538"/>
                    <a:pt x="99" y="578"/>
                    <a:pt x="158" y="578"/>
                  </a:cubicBezTo>
                  <a:cubicBezTo>
                    <a:pt x="169" y="582"/>
                    <a:pt x="181" y="584"/>
                    <a:pt x="195" y="584"/>
                  </a:cubicBezTo>
                  <a:cubicBezTo>
                    <a:pt x="366" y="584"/>
                    <a:pt x="773" y="269"/>
                    <a:pt x="791" y="123"/>
                  </a:cubicBezTo>
                  <a:cubicBezTo>
                    <a:pt x="791" y="84"/>
                    <a:pt x="771" y="24"/>
                    <a:pt x="771" y="24"/>
                  </a:cubicBezTo>
                  <a:cubicBezTo>
                    <a:pt x="730" y="8"/>
                    <a:pt x="691" y="1"/>
                    <a:pt x="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77"/>
            <p:cNvSpPr/>
            <p:nvPr/>
          </p:nvSpPr>
          <p:spPr>
            <a:xfrm>
              <a:off x="8039170" y="3564951"/>
              <a:ext cx="130004" cy="70858"/>
            </a:xfrm>
            <a:custGeom>
              <a:rect b="b" l="l" r="r" t="t"/>
              <a:pathLst>
                <a:path extrusionOk="0" h="478" w="877">
                  <a:moveTo>
                    <a:pt x="733" y="0"/>
                  </a:moveTo>
                  <a:cubicBezTo>
                    <a:pt x="692" y="0"/>
                    <a:pt x="648" y="9"/>
                    <a:pt x="613" y="23"/>
                  </a:cubicBezTo>
                  <a:cubicBezTo>
                    <a:pt x="396" y="62"/>
                    <a:pt x="119" y="62"/>
                    <a:pt x="40" y="339"/>
                  </a:cubicBezTo>
                  <a:cubicBezTo>
                    <a:pt x="0" y="478"/>
                    <a:pt x="218" y="438"/>
                    <a:pt x="336" y="458"/>
                  </a:cubicBezTo>
                  <a:cubicBezTo>
                    <a:pt x="514" y="418"/>
                    <a:pt x="791" y="418"/>
                    <a:pt x="850" y="122"/>
                  </a:cubicBezTo>
                  <a:cubicBezTo>
                    <a:pt x="876" y="32"/>
                    <a:pt x="810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3" name="Google Shape;583;p77"/>
          <p:cNvGrpSpPr/>
          <p:nvPr/>
        </p:nvGrpSpPr>
        <p:grpSpPr>
          <a:xfrm>
            <a:off x="8267610" y="347998"/>
            <a:ext cx="653574" cy="1005639"/>
            <a:chOff x="8267610" y="347998"/>
            <a:chExt cx="653574" cy="1005639"/>
          </a:xfrm>
        </p:grpSpPr>
        <p:sp>
          <p:nvSpPr>
            <p:cNvPr id="584" name="Google Shape;584;p77"/>
            <p:cNvSpPr/>
            <p:nvPr/>
          </p:nvSpPr>
          <p:spPr>
            <a:xfrm>
              <a:off x="8267610" y="347998"/>
              <a:ext cx="76194" cy="73822"/>
            </a:xfrm>
            <a:custGeom>
              <a:rect b="b" l="l" r="r" t="t"/>
              <a:pathLst>
                <a:path extrusionOk="0" h="498" w="514">
                  <a:moveTo>
                    <a:pt x="303" y="1"/>
                  </a:moveTo>
                  <a:cubicBezTo>
                    <a:pt x="288" y="1"/>
                    <a:pt x="273" y="2"/>
                    <a:pt x="257" y="4"/>
                  </a:cubicBezTo>
                  <a:cubicBezTo>
                    <a:pt x="59" y="4"/>
                    <a:pt x="0" y="103"/>
                    <a:pt x="0" y="280"/>
                  </a:cubicBezTo>
                  <a:cubicBezTo>
                    <a:pt x="0" y="439"/>
                    <a:pt x="99" y="498"/>
                    <a:pt x="237" y="498"/>
                  </a:cubicBezTo>
                  <a:cubicBezTo>
                    <a:pt x="415" y="498"/>
                    <a:pt x="514" y="399"/>
                    <a:pt x="514" y="221"/>
                  </a:cubicBezTo>
                  <a:cubicBezTo>
                    <a:pt x="496" y="79"/>
                    <a:pt x="430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77"/>
            <p:cNvSpPr/>
            <p:nvPr/>
          </p:nvSpPr>
          <p:spPr>
            <a:xfrm>
              <a:off x="8478550" y="846665"/>
              <a:ext cx="363478" cy="506972"/>
            </a:xfrm>
            <a:custGeom>
              <a:rect b="b" l="l" r="r" t="t"/>
              <a:pathLst>
                <a:path extrusionOk="0" h="3420" w="2452">
                  <a:moveTo>
                    <a:pt x="1285" y="0"/>
                  </a:moveTo>
                  <a:cubicBezTo>
                    <a:pt x="1206" y="59"/>
                    <a:pt x="1166" y="59"/>
                    <a:pt x="1107" y="79"/>
                  </a:cubicBezTo>
                  <a:cubicBezTo>
                    <a:pt x="1087" y="138"/>
                    <a:pt x="1068" y="158"/>
                    <a:pt x="1068" y="198"/>
                  </a:cubicBezTo>
                  <a:cubicBezTo>
                    <a:pt x="969" y="830"/>
                    <a:pt x="712" y="1364"/>
                    <a:pt x="79" y="1621"/>
                  </a:cubicBezTo>
                  <a:cubicBezTo>
                    <a:pt x="20" y="1641"/>
                    <a:pt x="0" y="1680"/>
                    <a:pt x="0" y="1759"/>
                  </a:cubicBezTo>
                  <a:cubicBezTo>
                    <a:pt x="20" y="1838"/>
                    <a:pt x="99" y="1858"/>
                    <a:pt x="178" y="1858"/>
                  </a:cubicBezTo>
                  <a:cubicBezTo>
                    <a:pt x="475" y="1858"/>
                    <a:pt x="692" y="1977"/>
                    <a:pt x="791" y="2273"/>
                  </a:cubicBezTo>
                  <a:cubicBezTo>
                    <a:pt x="890" y="2550"/>
                    <a:pt x="969" y="2847"/>
                    <a:pt x="969" y="3143"/>
                  </a:cubicBezTo>
                  <a:cubicBezTo>
                    <a:pt x="969" y="3242"/>
                    <a:pt x="909" y="3420"/>
                    <a:pt x="1087" y="3420"/>
                  </a:cubicBezTo>
                  <a:cubicBezTo>
                    <a:pt x="1265" y="3420"/>
                    <a:pt x="1206" y="3242"/>
                    <a:pt x="1226" y="3143"/>
                  </a:cubicBezTo>
                  <a:cubicBezTo>
                    <a:pt x="1364" y="2570"/>
                    <a:pt x="1483" y="2016"/>
                    <a:pt x="2175" y="1838"/>
                  </a:cubicBezTo>
                  <a:cubicBezTo>
                    <a:pt x="2372" y="1779"/>
                    <a:pt x="2451" y="1661"/>
                    <a:pt x="2214" y="1542"/>
                  </a:cubicBezTo>
                  <a:cubicBezTo>
                    <a:pt x="1601" y="1245"/>
                    <a:pt x="1364" y="692"/>
                    <a:pt x="1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77"/>
            <p:cNvSpPr/>
            <p:nvPr/>
          </p:nvSpPr>
          <p:spPr>
            <a:xfrm>
              <a:off x="8833131" y="579988"/>
              <a:ext cx="88053" cy="76342"/>
            </a:xfrm>
            <a:custGeom>
              <a:rect b="b" l="l" r="r" t="t"/>
              <a:pathLst>
                <a:path extrusionOk="0" h="515" w="594">
                  <a:moveTo>
                    <a:pt x="336" y="0"/>
                  </a:moveTo>
                  <a:cubicBezTo>
                    <a:pt x="158" y="0"/>
                    <a:pt x="59" y="99"/>
                    <a:pt x="40" y="257"/>
                  </a:cubicBezTo>
                  <a:cubicBezTo>
                    <a:pt x="0" y="415"/>
                    <a:pt x="99" y="514"/>
                    <a:pt x="257" y="514"/>
                  </a:cubicBezTo>
                  <a:cubicBezTo>
                    <a:pt x="455" y="514"/>
                    <a:pt x="553" y="415"/>
                    <a:pt x="593" y="257"/>
                  </a:cubicBezTo>
                  <a:cubicBezTo>
                    <a:pt x="573" y="79"/>
                    <a:pt x="494" y="0"/>
                    <a:pt x="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7" name="Google Shape;587;p77"/>
          <p:cNvGrpSpPr/>
          <p:nvPr/>
        </p:nvGrpSpPr>
        <p:grpSpPr>
          <a:xfrm>
            <a:off x="-14237" y="-9526"/>
            <a:ext cx="1304861" cy="1553541"/>
            <a:chOff x="43" y="12"/>
            <a:chExt cx="1213034" cy="1444214"/>
          </a:xfrm>
        </p:grpSpPr>
        <p:sp>
          <p:nvSpPr>
            <p:cNvPr id="588" name="Google Shape;588;p77"/>
            <p:cNvSpPr/>
            <p:nvPr/>
          </p:nvSpPr>
          <p:spPr>
            <a:xfrm>
              <a:off x="6006" y="1521"/>
              <a:ext cx="1116049" cy="1295000"/>
            </a:xfrm>
            <a:custGeom>
              <a:rect b="b" l="l" r="r" t="t"/>
              <a:pathLst>
                <a:path extrusionOk="0" h="17158" w="14787">
                  <a:moveTo>
                    <a:pt x="13482" y="0"/>
                  </a:moveTo>
                  <a:cubicBezTo>
                    <a:pt x="13541" y="277"/>
                    <a:pt x="13620" y="554"/>
                    <a:pt x="13679" y="830"/>
                  </a:cubicBezTo>
                  <a:cubicBezTo>
                    <a:pt x="13897" y="2056"/>
                    <a:pt x="13679" y="3301"/>
                    <a:pt x="13422" y="4507"/>
                  </a:cubicBezTo>
                  <a:cubicBezTo>
                    <a:pt x="13126" y="5930"/>
                    <a:pt x="12395" y="7195"/>
                    <a:pt x="11604" y="8401"/>
                  </a:cubicBezTo>
                  <a:cubicBezTo>
                    <a:pt x="10457" y="10160"/>
                    <a:pt x="8955" y="11504"/>
                    <a:pt x="6959" y="12216"/>
                  </a:cubicBezTo>
                  <a:cubicBezTo>
                    <a:pt x="5694" y="12671"/>
                    <a:pt x="4448" y="13165"/>
                    <a:pt x="3243" y="13699"/>
                  </a:cubicBezTo>
                  <a:cubicBezTo>
                    <a:pt x="2017" y="14213"/>
                    <a:pt x="890" y="14964"/>
                    <a:pt x="40" y="15992"/>
                  </a:cubicBezTo>
                  <a:cubicBezTo>
                    <a:pt x="40" y="16367"/>
                    <a:pt x="1" y="16762"/>
                    <a:pt x="40" y="17158"/>
                  </a:cubicBezTo>
                  <a:cubicBezTo>
                    <a:pt x="396" y="16782"/>
                    <a:pt x="732" y="16347"/>
                    <a:pt x="1147" y="15992"/>
                  </a:cubicBezTo>
                  <a:cubicBezTo>
                    <a:pt x="2274" y="15102"/>
                    <a:pt x="3539" y="14529"/>
                    <a:pt x="4903" y="14035"/>
                  </a:cubicBezTo>
                  <a:cubicBezTo>
                    <a:pt x="6524" y="13481"/>
                    <a:pt x="8244" y="12987"/>
                    <a:pt x="9627" y="11920"/>
                  </a:cubicBezTo>
                  <a:cubicBezTo>
                    <a:pt x="12553" y="9646"/>
                    <a:pt x="14272" y="6622"/>
                    <a:pt x="14628" y="2906"/>
                  </a:cubicBezTo>
                  <a:cubicBezTo>
                    <a:pt x="14727" y="1937"/>
                    <a:pt x="14786" y="949"/>
                    <a:pt x="14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77"/>
            <p:cNvSpPr/>
            <p:nvPr/>
          </p:nvSpPr>
          <p:spPr>
            <a:xfrm>
              <a:off x="11968" y="12"/>
              <a:ext cx="911663" cy="1102614"/>
            </a:xfrm>
            <a:custGeom>
              <a:rect b="b" l="l" r="r" t="t"/>
              <a:pathLst>
                <a:path extrusionOk="0" h="14609" w="12079">
                  <a:moveTo>
                    <a:pt x="11228" y="0"/>
                  </a:moveTo>
                  <a:cubicBezTo>
                    <a:pt x="11545" y="1285"/>
                    <a:pt x="11663" y="2629"/>
                    <a:pt x="11347" y="3914"/>
                  </a:cubicBezTo>
                  <a:cubicBezTo>
                    <a:pt x="10398" y="7650"/>
                    <a:pt x="8303" y="10378"/>
                    <a:pt x="4508" y="11564"/>
                  </a:cubicBezTo>
                  <a:cubicBezTo>
                    <a:pt x="2867" y="12098"/>
                    <a:pt x="1305" y="12691"/>
                    <a:pt x="1" y="13817"/>
                  </a:cubicBezTo>
                  <a:lnTo>
                    <a:pt x="1" y="14608"/>
                  </a:lnTo>
                  <a:cubicBezTo>
                    <a:pt x="198" y="14410"/>
                    <a:pt x="376" y="14193"/>
                    <a:pt x="594" y="14015"/>
                  </a:cubicBezTo>
                  <a:cubicBezTo>
                    <a:pt x="1701" y="13224"/>
                    <a:pt x="2946" y="12730"/>
                    <a:pt x="4231" y="12295"/>
                  </a:cubicBezTo>
                  <a:cubicBezTo>
                    <a:pt x="4903" y="12038"/>
                    <a:pt x="5555" y="11861"/>
                    <a:pt x="6208" y="11524"/>
                  </a:cubicBezTo>
                  <a:cubicBezTo>
                    <a:pt x="8916" y="10062"/>
                    <a:pt x="10655" y="7769"/>
                    <a:pt x="11564" y="4843"/>
                  </a:cubicBezTo>
                  <a:cubicBezTo>
                    <a:pt x="12059" y="3242"/>
                    <a:pt x="12078" y="1621"/>
                    <a:pt x="115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77"/>
            <p:cNvSpPr/>
            <p:nvPr/>
          </p:nvSpPr>
          <p:spPr>
            <a:xfrm>
              <a:off x="43" y="1374336"/>
              <a:ext cx="56757" cy="69890"/>
            </a:xfrm>
            <a:custGeom>
              <a:rect b="b" l="l" r="r" t="t"/>
              <a:pathLst>
                <a:path extrusionOk="0" h="926" w="752">
                  <a:moveTo>
                    <a:pt x="497" y="0"/>
                  </a:moveTo>
                  <a:cubicBezTo>
                    <a:pt x="365" y="0"/>
                    <a:pt x="242" y="192"/>
                    <a:pt x="119" y="254"/>
                  </a:cubicBezTo>
                  <a:cubicBezTo>
                    <a:pt x="1" y="451"/>
                    <a:pt x="1" y="669"/>
                    <a:pt x="119" y="926"/>
                  </a:cubicBezTo>
                  <a:cubicBezTo>
                    <a:pt x="218" y="807"/>
                    <a:pt x="317" y="669"/>
                    <a:pt x="376" y="530"/>
                  </a:cubicBezTo>
                  <a:cubicBezTo>
                    <a:pt x="455" y="352"/>
                    <a:pt x="752" y="214"/>
                    <a:pt x="613" y="56"/>
                  </a:cubicBezTo>
                  <a:cubicBezTo>
                    <a:pt x="574" y="16"/>
                    <a:pt x="535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77"/>
            <p:cNvSpPr/>
            <p:nvPr/>
          </p:nvSpPr>
          <p:spPr>
            <a:xfrm>
              <a:off x="186542" y="1208744"/>
              <a:ext cx="88079" cy="65437"/>
            </a:xfrm>
            <a:custGeom>
              <a:rect b="b" l="l" r="r" t="t"/>
              <a:pathLst>
                <a:path extrusionOk="0" h="867" w="1167">
                  <a:moveTo>
                    <a:pt x="974" y="0"/>
                  </a:moveTo>
                  <a:cubicBezTo>
                    <a:pt x="938" y="0"/>
                    <a:pt x="903" y="8"/>
                    <a:pt x="870" y="16"/>
                  </a:cubicBezTo>
                  <a:cubicBezTo>
                    <a:pt x="554" y="155"/>
                    <a:pt x="317" y="352"/>
                    <a:pt x="80" y="590"/>
                  </a:cubicBezTo>
                  <a:cubicBezTo>
                    <a:pt x="40" y="649"/>
                    <a:pt x="1" y="708"/>
                    <a:pt x="60" y="787"/>
                  </a:cubicBezTo>
                  <a:cubicBezTo>
                    <a:pt x="80" y="847"/>
                    <a:pt x="159" y="847"/>
                    <a:pt x="178" y="866"/>
                  </a:cubicBezTo>
                  <a:cubicBezTo>
                    <a:pt x="534" y="728"/>
                    <a:pt x="851" y="570"/>
                    <a:pt x="1107" y="273"/>
                  </a:cubicBezTo>
                  <a:cubicBezTo>
                    <a:pt x="1147" y="214"/>
                    <a:pt x="1167" y="115"/>
                    <a:pt x="1127" y="76"/>
                  </a:cubicBezTo>
                  <a:cubicBezTo>
                    <a:pt x="1080" y="17"/>
                    <a:pt x="1027" y="0"/>
                    <a:pt x="9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77"/>
            <p:cNvSpPr/>
            <p:nvPr/>
          </p:nvSpPr>
          <p:spPr>
            <a:xfrm>
              <a:off x="325265" y="1135080"/>
              <a:ext cx="81890" cy="48078"/>
            </a:xfrm>
            <a:custGeom>
              <a:rect b="b" l="l" r="r" t="t"/>
              <a:pathLst>
                <a:path extrusionOk="0" h="637" w="1085">
                  <a:moveTo>
                    <a:pt x="853" y="1"/>
                  </a:moveTo>
                  <a:cubicBezTo>
                    <a:pt x="839" y="1"/>
                    <a:pt x="825" y="2"/>
                    <a:pt x="811" y="4"/>
                  </a:cubicBezTo>
                  <a:cubicBezTo>
                    <a:pt x="554" y="83"/>
                    <a:pt x="199" y="142"/>
                    <a:pt x="80" y="459"/>
                  </a:cubicBezTo>
                  <a:cubicBezTo>
                    <a:pt x="1" y="636"/>
                    <a:pt x="218" y="617"/>
                    <a:pt x="396" y="636"/>
                  </a:cubicBezTo>
                  <a:cubicBezTo>
                    <a:pt x="614" y="557"/>
                    <a:pt x="950" y="538"/>
                    <a:pt x="1049" y="221"/>
                  </a:cubicBezTo>
                  <a:cubicBezTo>
                    <a:pt x="1084" y="79"/>
                    <a:pt x="976" y="1"/>
                    <a:pt x="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77"/>
            <p:cNvSpPr/>
            <p:nvPr/>
          </p:nvSpPr>
          <p:spPr>
            <a:xfrm>
              <a:off x="76122" y="1287540"/>
              <a:ext cx="79173" cy="68833"/>
            </a:xfrm>
            <a:custGeom>
              <a:rect b="b" l="l" r="r" t="t"/>
              <a:pathLst>
                <a:path extrusionOk="0" h="912" w="1049">
                  <a:moveTo>
                    <a:pt x="1048" y="0"/>
                  </a:moveTo>
                  <a:lnTo>
                    <a:pt x="1048" y="0"/>
                  </a:lnTo>
                  <a:cubicBezTo>
                    <a:pt x="614" y="119"/>
                    <a:pt x="297" y="277"/>
                    <a:pt x="100" y="633"/>
                  </a:cubicBezTo>
                  <a:cubicBezTo>
                    <a:pt x="40" y="732"/>
                    <a:pt x="1" y="811"/>
                    <a:pt x="100" y="890"/>
                  </a:cubicBezTo>
                  <a:cubicBezTo>
                    <a:pt x="122" y="905"/>
                    <a:pt x="151" y="911"/>
                    <a:pt x="182" y="911"/>
                  </a:cubicBezTo>
                  <a:cubicBezTo>
                    <a:pt x="232" y="911"/>
                    <a:pt x="288" y="894"/>
                    <a:pt x="337" y="870"/>
                  </a:cubicBezTo>
                  <a:cubicBezTo>
                    <a:pt x="614" y="633"/>
                    <a:pt x="910" y="415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77"/>
            <p:cNvSpPr/>
            <p:nvPr/>
          </p:nvSpPr>
          <p:spPr>
            <a:xfrm>
              <a:off x="741510" y="922769"/>
              <a:ext cx="67097" cy="55248"/>
            </a:xfrm>
            <a:custGeom>
              <a:rect b="b" l="l" r="r" t="t"/>
              <a:pathLst>
                <a:path extrusionOk="0" h="732" w="889">
                  <a:moveTo>
                    <a:pt x="696" y="1"/>
                  </a:moveTo>
                  <a:cubicBezTo>
                    <a:pt x="556" y="1"/>
                    <a:pt x="443" y="129"/>
                    <a:pt x="317" y="208"/>
                  </a:cubicBezTo>
                  <a:cubicBezTo>
                    <a:pt x="179" y="307"/>
                    <a:pt x="1" y="405"/>
                    <a:pt x="40" y="623"/>
                  </a:cubicBezTo>
                  <a:cubicBezTo>
                    <a:pt x="40" y="682"/>
                    <a:pt x="100" y="702"/>
                    <a:pt x="119" y="722"/>
                  </a:cubicBezTo>
                  <a:cubicBezTo>
                    <a:pt x="134" y="728"/>
                    <a:pt x="151" y="731"/>
                    <a:pt x="171" y="731"/>
                  </a:cubicBezTo>
                  <a:cubicBezTo>
                    <a:pt x="390" y="731"/>
                    <a:pt x="889" y="347"/>
                    <a:pt x="871" y="129"/>
                  </a:cubicBezTo>
                  <a:cubicBezTo>
                    <a:pt x="831" y="109"/>
                    <a:pt x="831" y="69"/>
                    <a:pt x="811" y="30"/>
                  </a:cubicBezTo>
                  <a:cubicBezTo>
                    <a:pt x="771" y="9"/>
                    <a:pt x="732" y="1"/>
                    <a:pt x="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77"/>
            <p:cNvSpPr/>
            <p:nvPr/>
          </p:nvSpPr>
          <p:spPr>
            <a:xfrm>
              <a:off x="1157981" y="24390"/>
              <a:ext cx="40153" cy="72531"/>
            </a:xfrm>
            <a:custGeom>
              <a:rect b="b" l="l" r="r" t="t"/>
              <a:pathLst>
                <a:path extrusionOk="0" h="961" w="532">
                  <a:moveTo>
                    <a:pt x="101" y="0"/>
                  </a:moveTo>
                  <a:cubicBezTo>
                    <a:pt x="41" y="0"/>
                    <a:pt x="1" y="121"/>
                    <a:pt x="18" y="172"/>
                  </a:cubicBezTo>
                  <a:cubicBezTo>
                    <a:pt x="116" y="429"/>
                    <a:pt x="37" y="804"/>
                    <a:pt x="334" y="943"/>
                  </a:cubicBezTo>
                  <a:cubicBezTo>
                    <a:pt x="362" y="955"/>
                    <a:pt x="385" y="960"/>
                    <a:pt x="406" y="960"/>
                  </a:cubicBezTo>
                  <a:cubicBezTo>
                    <a:pt x="517" y="960"/>
                    <a:pt x="531" y="796"/>
                    <a:pt x="531" y="646"/>
                  </a:cubicBezTo>
                  <a:cubicBezTo>
                    <a:pt x="472" y="429"/>
                    <a:pt x="472" y="112"/>
                    <a:pt x="136" y="13"/>
                  </a:cubicBezTo>
                  <a:cubicBezTo>
                    <a:pt x="124" y="4"/>
                    <a:pt x="112" y="0"/>
                    <a:pt x="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77"/>
            <p:cNvSpPr/>
            <p:nvPr/>
          </p:nvSpPr>
          <p:spPr>
            <a:xfrm>
              <a:off x="476140" y="1076889"/>
              <a:ext cx="74494" cy="39172"/>
            </a:xfrm>
            <a:custGeom>
              <a:rect b="b" l="l" r="r" t="t"/>
              <a:pathLst>
                <a:path extrusionOk="0" h="519" w="987">
                  <a:moveTo>
                    <a:pt x="728" y="0"/>
                  </a:moveTo>
                  <a:cubicBezTo>
                    <a:pt x="430" y="0"/>
                    <a:pt x="1" y="252"/>
                    <a:pt x="38" y="399"/>
                  </a:cubicBezTo>
                  <a:cubicBezTo>
                    <a:pt x="53" y="507"/>
                    <a:pt x="128" y="519"/>
                    <a:pt x="208" y="519"/>
                  </a:cubicBezTo>
                  <a:cubicBezTo>
                    <a:pt x="230" y="519"/>
                    <a:pt x="253" y="518"/>
                    <a:pt x="275" y="518"/>
                  </a:cubicBezTo>
                  <a:cubicBezTo>
                    <a:pt x="572" y="518"/>
                    <a:pt x="967" y="340"/>
                    <a:pt x="987" y="162"/>
                  </a:cubicBezTo>
                  <a:cubicBezTo>
                    <a:pt x="987" y="44"/>
                    <a:pt x="927" y="4"/>
                    <a:pt x="789" y="4"/>
                  </a:cubicBezTo>
                  <a:cubicBezTo>
                    <a:pt x="770" y="1"/>
                    <a:pt x="749" y="0"/>
                    <a:pt x="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77"/>
            <p:cNvSpPr/>
            <p:nvPr/>
          </p:nvSpPr>
          <p:spPr>
            <a:xfrm>
              <a:off x="1180170" y="146207"/>
              <a:ext cx="32907" cy="70192"/>
            </a:xfrm>
            <a:custGeom>
              <a:rect b="b" l="l" r="r" t="t"/>
              <a:pathLst>
                <a:path extrusionOk="0" h="930" w="436">
                  <a:moveTo>
                    <a:pt x="257" y="1"/>
                  </a:moveTo>
                  <a:cubicBezTo>
                    <a:pt x="0" y="1"/>
                    <a:pt x="119" y="317"/>
                    <a:pt x="99" y="495"/>
                  </a:cubicBezTo>
                  <a:lnTo>
                    <a:pt x="99" y="534"/>
                  </a:lnTo>
                  <a:cubicBezTo>
                    <a:pt x="119" y="692"/>
                    <a:pt x="20" y="930"/>
                    <a:pt x="237" y="930"/>
                  </a:cubicBezTo>
                  <a:cubicBezTo>
                    <a:pt x="435" y="930"/>
                    <a:pt x="415" y="712"/>
                    <a:pt x="435" y="534"/>
                  </a:cubicBezTo>
                  <a:cubicBezTo>
                    <a:pt x="356" y="376"/>
                    <a:pt x="415" y="20"/>
                    <a:pt x="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77"/>
            <p:cNvSpPr/>
            <p:nvPr/>
          </p:nvSpPr>
          <p:spPr>
            <a:xfrm>
              <a:off x="1129451" y="412860"/>
              <a:ext cx="37888" cy="55701"/>
            </a:xfrm>
            <a:custGeom>
              <a:rect b="b" l="l" r="r" t="t"/>
              <a:pathLst>
                <a:path extrusionOk="0" h="738" w="502">
                  <a:moveTo>
                    <a:pt x="408" y="1"/>
                  </a:moveTo>
                  <a:cubicBezTo>
                    <a:pt x="399" y="1"/>
                    <a:pt x="388" y="2"/>
                    <a:pt x="376" y="6"/>
                  </a:cubicBezTo>
                  <a:cubicBezTo>
                    <a:pt x="119" y="26"/>
                    <a:pt x="99" y="302"/>
                    <a:pt x="40" y="460"/>
                  </a:cubicBezTo>
                  <a:cubicBezTo>
                    <a:pt x="0" y="559"/>
                    <a:pt x="0" y="737"/>
                    <a:pt x="139" y="737"/>
                  </a:cubicBezTo>
                  <a:cubicBezTo>
                    <a:pt x="415" y="717"/>
                    <a:pt x="376" y="441"/>
                    <a:pt x="475" y="263"/>
                  </a:cubicBezTo>
                  <a:cubicBezTo>
                    <a:pt x="439" y="173"/>
                    <a:pt x="501" y="1"/>
                    <a:pt x="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77"/>
            <p:cNvSpPr/>
            <p:nvPr/>
          </p:nvSpPr>
          <p:spPr>
            <a:xfrm>
              <a:off x="911630" y="781782"/>
              <a:ext cx="46342" cy="51927"/>
            </a:xfrm>
            <a:custGeom>
              <a:rect b="b" l="l" r="r" t="t"/>
              <a:pathLst>
                <a:path extrusionOk="0" h="688" w="614">
                  <a:moveTo>
                    <a:pt x="455" y="0"/>
                  </a:moveTo>
                  <a:lnTo>
                    <a:pt x="455" y="0"/>
                  </a:lnTo>
                  <a:cubicBezTo>
                    <a:pt x="218" y="99"/>
                    <a:pt x="0" y="218"/>
                    <a:pt x="0" y="573"/>
                  </a:cubicBezTo>
                  <a:cubicBezTo>
                    <a:pt x="0" y="647"/>
                    <a:pt x="55" y="687"/>
                    <a:pt x="123" y="687"/>
                  </a:cubicBezTo>
                  <a:cubicBezTo>
                    <a:pt x="147" y="687"/>
                    <a:pt x="172" y="683"/>
                    <a:pt x="198" y="672"/>
                  </a:cubicBezTo>
                  <a:cubicBezTo>
                    <a:pt x="415" y="514"/>
                    <a:pt x="613" y="356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77"/>
            <p:cNvSpPr/>
            <p:nvPr/>
          </p:nvSpPr>
          <p:spPr>
            <a:xfrm>
              <a:off x="622184" y="1012735"/>
              <a:ext cx="52078" cy="36153"/>
            </a:xfrm>
            <a:custGeom>
              <a:rect b="b" l="l" r="r" t="t"/>
              <a:pathLst>
                <a:path extrusionOk="0" h="479" w="690">
                  <a:moveTo>
                    <a:pt x="565" y="0"/>
                  </a:moveTo>
                  <a:cubicBezTo>
                    <a:pt x="555" y="0"/>
                    <a:pt x="545" y="1"/>
                    <a:pt x="534" y="4"/>
                  </a:cubicBezTo>
                  <a:cubicBezTo>
                    <a:pt x="337" y="83"/>
                    <a:pt x="99" y="63"/>
                    <a:pt x="20" y="320"/>
                  </a:cubicBezTo>
                  <a:cubicBezTo>
                    <a:pt x="0" y="459"/>
                    <a:pt x="119" y="478"/>
                    <a:pt x="277" y="478"/>
                  </a:cubicBezTo>
                  <a:cubicBezTo>
                    <a:pt x="416" y="419"/>
                    <a:pt x="633" y="380"/>
                    <a:pt x="673" y="123"/>
                  </a:cubicBezTo>
                  <a:cubicBezTo>
                    <a:pt x="690" y="54"/>
                    <a:pt x="632" y="0"/>
                    <a:pt x="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77"/>
            <p:cNvSpPr/>
            <p:nvPr/>
          </p:nvSpPr>
          <p:spPr>
            <a:xfrm>
              <a:off x="1069750" y="550526"/>
              <a:ext cx="37360" cy="58342"/>
            </a:xfrm>
            <a:custGeom>
              <a:rect b="b" l="l" r="r" t="t"/>
              <a:pathLst>
                <a:path extrusionOk="0" h="773" w="495">
                  <a:moveTo>
                    <a:pt x="416" y="0"/>
                  </a:moveTo>
                  <a:lnTo>
                    <a:pt x="416" y="0"/>
                  </a:lnTo>
                  <a:cubicBezTo>
                    <a:pt x="198" y="257"/>
                    <a:pt x="1" y="396"/>
                    <a:pt x="40" y="712"/>
                  </a:cubicBezTo>
                  <a:cubicBezTo>
                    <a:pt x="40" y="750"/>
                    <a:pt x="81" y="772"/>
                    <a:pt x="126" y="772"/>
                  </a:cubicBezTo>
                  <a:cubicBezTo>
                    <a:pt x="151" y="772"/>
                    <a:pt x="177" y="766"/>
                    <a:pt x="198" y="752"/>
                  </a:cubicBezTo>
                  <a:cubicBezTo>
                    <a:pt x="396" y="574"/>
                    <a:pt x="495" y="376"/>
                    <a:pt x="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77"/>
            <p:cNvSpPr/>
            <p:nvPr/>
          </p:nvSpPr>
          <p:spPr>
            <a:xfrm>
              <a:off x="1162660" y="298289"/>
              <a:ext cx="29435" cy="49512"/>
            </a:xfrm>
            <a:custGeom>
              <a:rect b="b" l="l" r="r" t="t"/>
              <a:pathLst>
                <a:path extrusionOk="0" h="656" w="390">
                  <a:moveTo>
                    <a:pt x="219" y="0"/>
                  </a:moveTo>
                  <a:cubicBezTo>
                    <a:pt x="211" y="0"/>
                    <a:pt x="202" y="1"/>
                    <a:pt x="193" y="2"/>
                  </a:cubicBezTo>
                  <a:cubicBezTo>
                    <a:pt x="35" y="61"/>
                    <a:pt x="54" y="239"/>
                    <a:pt x="35" y="397"/>
                  </a:cubicBezTo>
                  <a:cubicBezTo>
                    <a:pt x="53" y="472"/>
                    <a:pt x="1" y="655"/>
                    <a:pt x="149" y="655"/>
                  </a:cubicBezTo>
                  <a:cubicBezTo>
                    <a:pt x="157" y="655"/>
                    <a:pt x="165" y="655"/>
                    <a:pt x="173" y="654"/>
                  </a:cubicBezTo>
                  <a:cubicBezTo>
                    <a:pt x="371" y="634"/>
                    <a:pt x="351" y="397"/>
                    <a:pt x="371" y="259"/>
                  </a:cubicBezTo>
                  <a:cubicBezTo>
                    <a:pt x="389" y="147"/>
                    <a:pt x="355" y="0"/>
                    <a:pt x="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77"/>
            <p:cNvSpPr/>
            <p:nvPr/>
          </p:nvSpPr>
          <p:spPr>
            <a:xfrm>
              <a:off x="990653" y="688495"/>
              <a:ext cx="39549" cy="41134"/>
            </a:xfrm>
            <a:custGeom>
              <a:rect b="b" l="l" r="r" t="t"/>
              <a:pathLst>
                <a:path extrusionOk="0" h="545" w="524">
                  <a:moveTo>
                    <a:pt x="408" y="0"/>
                  </a:moveTo>
                  <a:cubicBezTo>
                    <a:pt x="392" y="0"/>
                    <a:pt x="375" y="4"/>
                    <a:pt x="357" y="11"/>
                  </a:cubicBezTo>
                  <a:cubicBezTo>
                    <a:pt x="159" y="50"/>
                    <a:pt x="60" y="208"/>
                    <a:pt x="1" y="406"/>
                  </a:cubicBezTo>
                  <a:cubicBezTo>
                    <a:pt x="1" y="465"/>
                    <a:pt x="40" y="525"/>
                    <a:pt x="139" y="544"/>
                  </a:cubicBezTo>
                  <a:cubicBezTo>
                    <a:pt x="337" y="465"/>
                    <a:pt x="436" y="327"/>
                    <a:pt x="475" y="149"/>
                  </a:cubicBezTo>
                  <a:cubicBezTo>
                    <a:pt x="524" y="68"/>
                    <a:pt x="480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4" name="Google Shape;604;p77"/>
          <p:cNvGrpSpPr/>
          <p:nvPr/>
        </p:nvGrpSpPr>
        <p:grpSpPr>
          <a:xfrm>
            <a:off x="134922" y="2652175"/>
            <a:ext cx="445555" cy="506948"/>
            <a:chOff x="2713106" y="96922"/>
            <a:chExt cx="249219" cy="283560"/>
          </a:xfrm>
        </p:grpSpPr>
        <p:sp>
          <p:nvSpPr>
            <p:cNvPr id="605" name="Google Shape;605;p77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77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7" name="Google Shape;607;p77"/>
          <p:cNvSpPr txBox="1"/>
          <p:nvPr>
            <p:ph idx="1" type="subTitle"/>
          </p:nvPr>
        </p:nvSpPr>
        <p:spPr>
          <a:xfrm>
            <a:off x="5143500" y="2254838"/>
            <a:ext cx="30018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77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8"/>
          <p:cNvSpPr/>
          <p:nvPr/>
        </p:nvSpPr>
        <p:spPr>
          <a:xfrm>
            <a:off x="-3728" y="-1"/>
            <a:ext cx="1237501" cy="1435429"/>
          </a:xfrm>
          <a:custGeom>
            <a:rect b="b" l="l" r="r" t="t"/>
            <a:pathLst>
              <a:path extrusionOk="0" h="25521" w="22001">
                <a:moveTo>
                  <a:pt x="21708" y="0"/>
                </a:moveTo>
                <a:cubicBezTo>
                  <a:pt x="21627" y="0"/>
                  <a:pt x="21543" y="11"/>
                  <a:pt x="21467" y="11"/>
                </a:cubicBezTo>
                <a:lnTo>
                  <a:pt x="0" y="11"/>
                </a:lnTo>
                <a:cubicBezTo>
                  <a:pt x="0" y="7878"/>
                  <a:pt x="0" y="15726"/>
                  <a:pt x="59" y="23573"/>
                </a:cubicBezTo>
                <a:lnTo>
                  <a:pt x="59" y="25510"/>
                </a:lnTo>
                <a:cubicBezTo>
                  <a:pt x="150" y="25517"/>
                  <a:pt x="240" y="25521"/>
                  <a:pt x="329" y="25521"/>
                </a:cubicBezTo>
                <a:cubicBezTo>
                  <a:pt x="1021" y="25521"/>
                  <a:pt x="1678" y="25316"/>
                  <a:pt x="2273" y="24878"/>
                </a:cubicBezTo>
                <a:cubicBezTo>
                  <a:pt x="3084" y="24265"/>
                  <a:pt x="3400" y="23415"/>
                  <a:pt x="3519" y="22427"/>
                </a:cubicBezTo>
                <a:cubicBezTo>
                  <a:pt x="3696" y="20826"/>
                  <a:pt x="4210" y="20233"/>
                  <a:pt x="5772" y="19818"/>
                </a:cubicBezTo>
                <a:cubicBezTo>
                  <a:pt x="6385" y="19659"/>
                  <a:pt x="6958" y="19442"/>
                  <a:pt x="7531" y="19165"/>
                </a:cubicBezTo>
                <a:cubicBezTo>
                  <a:pt x="8559" y="18671"/>
                  <a:pt x="9132" y="17880"/>
                  <a:pt x="9132" y="16694"/>
                </a:cubicBezTo>
                <a:cubicBezTo>
                  <a:pt x="9132" y="16062"/>
                  <a:pt x="9132" y="15370"/>
                  <a:pt x="9528" y="14777"/>
                </a:cubicBezTo>
                <a:cubicBezTo>
                  <a:pt x="9982" y="14085"/>
                  <a:pt x="10595" y="13552"/>
                  <a:pt x="11386" y="13255"/>
                </a:cubicBezTo>
                <a:cubicBezTo>
                  <a:pt x="11801" y="13117"/>
                  <a:pt x="12216" y="12998"/>
                  <a:pt x="12611" y="12800"/>
                </a:cubicBezTo>
                <a:cubicBezTo>
                  <a:pt x="13580" y="12326"/>
                  <a:pt x="14193" y="11614"/>
                  <a:pt x="14173" y="10448"/>
                </a:cubicBezTo>
                <a:lnTo>
                  <a:pt x="14173" y="9677"/>
                </a:lnTo>
                <a:cubicBezTo>
                  <a:pt x="14153" y="8412"/>
                  <a:pt x="14766" y="7463"/>
                  <a:pt x="15734" y="6692"/>
                </a:cubicBezTo>
                <a:cubicBezTo>
                  <a:pt x="16565" y="6020"/>
                  <a:pt x="17593" y="5744"/>
                  <a:pt x="18581" y="5388"/>
                </a:cubicBezTo>
                <a:cubicBezTo>
                  <a:pt x="20024" y="4815"/>
                  <a:pt x="20953" y="3767"/>
                  <a:pt x="21190" y="2186"/>
                </a:cubicBezTo>
                <a:cubicBezTo>
                  <a:pt x="21309" y="1454"/>
                  <a:pt x="21546" y="743"/>
                  <a:pt x="22001" y="110"/>
                </a:cubicBezTo>
                <a:cubicBezTo>
                  <a:pt x="21921" y="20"/>
                  <a:pt x="21817" y="0"/>
                  <a:pt x="217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78"/>
          <p:cNvSpPr/>
          <p:nvPr/>
        </p:nvSpPr>
        <p:spPr>
          <a:xfrm flipH="1">
            <a:off x="-3728" y="3434603"/>
            <a:ext cx="2458826" cy="1708889"/>
          </a:xfrm>
          <a:custGeom>
            <a:rect b="b" l="l" r="r" t="t"/>
            <a:pathLst>
              <a:path extrusionOk="0" h="25046" w="36036">
                <a:moveTo>
                  <a:pt x="35838" y="1"/>
                </a:moveTo>
                <a:cubicBezTo>
                  <a:pt x="35109" y="777"/>
                  <a:pt x="34235" y="1117"/>
                  <a:pt x="33270" y="1117"/>
                </a:cubicBezTo>
                <a:cubicBezTo>
                  <a:pt x="33056" y="1117"/>
                  <a:pt x="32838" y="1100"/>
                  <a:pt x="32616" y="1068"/>
                </a:cubicBezTo>
                <a:cubicBezTo>
                  <a:pt x="32180" y="1012"/>
                  <a:pt x="31750" y="979"/>
                  <a:pt x="31325" y="979"/>
                </a:cubicBezTo>
                <a:cubicBezTo>
                  <a:pt x="30843" y="979"/>
                  <a:pt x="30370" y="1022"/>
                  <a:pt x="29908" y="1127"/>
                </a:cubicBezTo>
                <a:cubicBezTo>
                  <a:pt x="27812" y="1602"/>
                  <a:pt x="26172" y="2728"/>
                  <a:pt x="25163" y="4665"/>
                </a:cubicBezTo>
                <a:cubicBezTo>
                  <a:pt x="24570" y="5772"/>
                  <a:pt x="24333" y="6978"/>
                  <a:pt x="23958" y="8144"/>
                </a:cubicBezTo>
                <a:cubicBezTo>
                  <a:pt x="23760" y="8836"/>
                  <a:pt x="23345" y="9232"/>
                  <a:pt x="22574" y="9311"/>
                </a:cubicBezTo>
                <a:cubicBezTo>
                  <a:pt x="21645" y="9370"/>
                  <a:pt x="20696" y="9469"/>
                  <a:pt x="19787" y="9726"/>
                </a:cubicBezTo>
                <a:cubicBezTo>
                  <a:pt x="17988" y="10220"/>
                  <a:pt x="16644" y="11129"/>
                  <a:pt x="16427" y="13185"/>
                </a:cubicBezTo>
                <a:cubicBezTo>
                  <a:pt x="16407" y="13442"/>
                  <a:pt x="16308" y="13738"/>
                  <a:pt x="16170" y="14015"/>
                </a:cubicBezTo>
                <a:cubicBezTo>
                  <a:pt x="15913" y="14707"/>
                  <a:pt x="15478" y="15221"/>
                  <a:pt x="14667" y="15359"/>
                </a:cubicBezTo>
                <a:cubicBezTo>
                  <a:pt x="14425" y="15395"/>
                  <a:pt x="14180" y="15405"/>
                  <a:pt x="13936" y="15405"/>
                </a:cubicBezTo>
                <a:cubicBezTo>
                  <a:pt x="13626" y="15405"/>
                  <a:pt x="13318" y="15389"/>
                  <a:pt x="13015" y="15389"/>
                </a:cubicBezTo>
                <a:cubicBezTo>
                  <a:pt x="12892" y="15389"/>
                  <a:pt x="12771" y="15392"/>
                  <a:pt x="12651" y="15399"/>
                </a:cubicBezTo>
                <a:cubicBezTo>
                  <a:pt x="11505" y="15478"/>
                  <a:pt x="10496" y="15853"/>
                  <a:pt x="9646" y="16664"/>
                </a:cubicBezTo>
                <a:cubicBezTo>
                  <a:pt x="8915" y="17376"/>
                  <a:pt x="8658" y="18265"/>
                  <a:pt x="8540" y="19253"/>
                </a:cubicBezTo>
                <a:cubicBezTo>
                  <a:pt x="8401" y="20637"/>
                  <a:pt x="7650" y="21289"/>
                  <a:pt x="6266" y="21289"/>
                </a:cubicBezTo>
                <a:lnTo>
                  <a:pt x="4448" y="21289"/>
                </a:lnTo>
                <a:cubicBezTo>
                  <a:pt x="4191" y="21289"/>
                  <a:pt x="3954" y="21349"/>
                  <a:pt x="3697" y="21408"/>
                </a:cubicBezTo>
                <a:cubicBezTo>
                  <a:pt x="2432" y="21724"/>
                  <a:pt x="1601" y="22594"/>
                  <a:pt x="811" y="23543"/>
                </a:cubicBezTo>
                <a:cubicBezTo>
                  <a:pt x="435" y="23978"/>
                  <a:pt x="119" y="24452"/>
                  <a:pt x="0" y="25045"/>
                </a:cubicBezTo>
                <a:cubicBezTo>
                  <a:pt x="1344" y="25045"/>
                  <a:pt x="2708" y="25045"/>
                  <a:pt x="4072" y="25025"/>
                </a:cubicBezTo>
                <a:lnTo>
                  <a:pt x="35304" y="25025"/>
                </a:lnTo>
                <a:cubicBezTo>
                  <a:pt x="35976" y="25025"/>
                  <a:pt x="36016" y="24966"/>
                  <a:pt x="36016" y="24274"/>
                </a:cubicBezTo>
                <a:cubicBezTo>
                  <a:pt x="36016" y="23009"/>
                  <a:pt x="35996" y="21764"/>
                  <a:pt x="35936" y="20499"/>
                </a:cubicBezTo>
                <a:cubicBezTo>
                  <a:pt x="35838" y="18048"/>
                  <a:pt x="36035" y="15597"/>
                  <a:pt x="36016" y="13126"/>
                </a:cubicBezTo>
                <a:cubicBezTo>
                  <a:pt x="36016" y="12493"/>
                  <a:pt x="35996" y="11880"/>
                  <a:pt x="35996" y="11228"/>
                </a:cubicBezTo>
                <a:cubicBezTo>
                  <a:pt x="36035" y="7690"/>
                  <a:pt x="36016" y="4132"/>
                  <a:pt x="36016" y="574"/>
                </a:cubicBezTo>
                <a:cubicBezTo>
                  <a:pt x="36016" y="376"/>
                  <a:pt x="36016" y="159"/>
                  <a:pt x="358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2" name="Google Shape;612;p78"/>
          <p:cNvGrpSpPr/>
          <p:nvPr/>
        </p:nvGrpSpPr>
        <p:grpSpPr>
          <a:xfrm flipH="1">
            <a:off x="8449951" y="1072881"/>
            <a:ext cx="295184" cy="832205"/>
            <a:chOff x="-3238500" y="913108"/>
            <a:chExt cx="338126" cy="953271"/>
          </a:xfrm>
        </p:grpSpPr>
        <p:sp>
          <p:nvSpPr>
            <p:cNvPr id="613" name="Google Shape;613;p78"/>
            <p:cNvSpPr/>
            <p:nvPr/>
          </p:nvSpPr>
          <p:spPr>
            <a:xfrm>
              <a:off x="-3238500" y="1215521"/>
              <a:ext cx="338126" cy="381446"/>
            </a:xfrm>
            <a:custGeom>
              <a:rect b="b" l="l" r="r" t="t"/>
              <a:pathLst>
                <a:path extrusionOk="0" h="5063" w="4488">
                  <a:moveTo>
                    <a:pt x="2333" y="1"/>
                  </a:moveTo>
                  <a:cubicBezTo>
                    <a:pt x="2215" y="1"/>
                    <a:pt x="2215" y="119"/>
                    <a:pt x="2175" y="198"/>
                  </a:cubicBezTo>
                  <a:cubicBezTo>
                    <a:pt x="2076" y="515"/>
                    <a:pt x="1977" y="851"/>
                    <a:pt x="1879" y="1207"/>
                  </a:cubicBezTo>
                  <a:cubicBezTo>
                    <a:pt x="1840" y="1347"/>
                    <a:pt x="1802" y="1463"/>
                    <a:pt x="1715" y="1463"/>
                  </a:cubicBezTo>
                  <a:cubicBezTo>
                    <a:pt x="1668" y="1463"/>
                    <a:pt x="1606" y="1429"/>
                    <a:pt x="1523" y="1345"/>
                  </a:cubicBezTo>
                  <a:cubicBezTo>
                    <a:pt x="1286" y="1167"/>
                    <a:pt x="1048" y="1009"/>
                    <a:pt x="791" y="831"/>
                  </a:cubicBezTo>
                  <a:cubicBezTo>
                    <a:pt x="751" y="804"/>
                    <a:pt x="691" y="749"/>
                    <a:pt x="626" y="749"/>
                  </a:cubicBezTo>
                  <a:cubicBezTo>
                    <a:pt x="596" y="749"/>
                    <a:pt x="565" y="760"/>
                    <a:pt x="534" y="791"/>
                  </a:cubicBezTo>
                  <a:cubicBezTo>
                    <a:pt x="455" y="890"/>
                    <a:pt x="495" y="989"/>
                    <a:pt x="554" y="1088"/>
                  </a:cubicBezTo>
                  <a:cubicBezTo>
                    <a:pt x="732" y="1404"/>
                    <a:pt x="890" y="1720"/>
                    <a:pt x="1127" y="2017"/>
                  </a:cubicBezTo>
                  <a:cubicBezTo>
                    <a:pt x="1325" y="2294"/>
                    <a:pt x="1226" y="2412"/>
                    <a:pt x="1029" y="2570"/>
                  </a:cubicBezTo>
                  <a:cubicBezTo>
                    <a:pt x="732" y="2768"/>
                    <a:pt x="455" y="2966"/>
                    <a:pt x="179" y="3163"/>
                  </a:cubicBezTo>
                  <a:cubicBezTo>
                    <a:pt x="99" y="3223"/>
                    <a:pt x="1" y="3302"/>
                    <a:pt x="80" y="3440"/>
                  </a:cubicBezTo>
                  <a:cubicBezTo>
                    <a:pt x="113" y="3495"/>
                    <a:pt x="164" y="3507"/>
                    <a:pt x="217" y="3507"/>
                  </a:cubicBezTo>
                  <a:cubicBezTo>
                    <a:pt x="259" y="3507"/>
                    <a:pt x="302" y="3499"/>
                    <a:pt x="337" y="3499"/>
                  </a:cubicBezTo>
                  <a:cubicBezTo>
                    <a:pt x="594" y="3499"/>
                    <a:pt x="851" y="3361"/>
                    <a:pt x="1127" y="3262"/>
                  </a:cubicBezTo>
                  <a:cubicBezTo>
                    <a:pt x="1253" y="3212"/>
                    <a:pt x="1350" y="3186"/>
                    <a:pt x="1422" y="3186"/>
                  </a:cubicBezTo>
                  <a:cubicBezTo>
                    <a:pt x="1576" y="3186"/>
                    <a:pt x="1610" y="3308"/>
                    <a:pt x="1542" y="3579"/>
                  </a:cubicBezTo>
                  <a:cubicBezTo>
                    <a:pt x="1444" y="3954"/>
                    <a:pt x="1463" y="4330"/>
                    <a:pt x="1463" y="4685"/>
                  </a:cubicBezTo>
                  <a:cubicBezTo>
                    <a:pt x="1463" y="4824"/>
                    <a:pt x="1384" y="5041"/>
                    <a:pt x="1582" y="5061"/>
                  </a:cubicBezTo>
                  <a:cubicBezTo>
                    <a:pt x="1590" y="5062"/>
                    <a:pt x="1597" y="5062"/>
                    <a:pt x="1604" y="5062"/>
                  </a:cubicBezTo>
                  <a:cubicBezTo>
                    <a:pt x="1765" y="5062"/>
                    <a:pt x="1821" y="4858"/>
                    <a:pt x="1859" y="4745"/>
                  </a:cubicBezTo>
                  <a:cubicBezTo>
                    <a:pt x="2017" y="4389"/>
                    <a:pt x="2155" y="4073"/>
                    <a:pt x="2274" y="3756"/>
                  </a:cubicBezTo>
                  <a:cubicBezTo>
                    <a:pt x="2329" y="3612"/>
                    <a:pt x="2385" y="3536"/>
                    <a:pt x="2458" y="3536"/>
                  </a:cubicBezTo>
                  <a:cubicBezTo>
                    <a:pt x="2515" y="3536"/>
                    <a:pt x="2583" y="3582"/>
                    <a:pt x="2669" y="3677"/>
                  </a:cubicBezTo>
                  <a:cubicBezTo>
                    <a:pt x="2926" y="3954"/>
                    <a:pt x="3144" y="4191"/>
                    <a:pt x="3401" y="4468"/>
                  </a:cubicBezTo>
                  <a:cubicBezTo>
                    <a:pt x="3444" y="4527"/>
                    <a:pt x="3510" y="4596"/>
                    <a:pt x="3597" y="4596"/>
                  </a:cubicBezTo>
                  <a:cubicBezTo>
                    <a:pt x="3628" y="4596"/>
                    <a:pt x="3661" y="4587"/>
                    <a:pt x="3697" y="4567"/>
                  </a:cubicBezTo>
                  <a:cubicBezTo>
                    <a:pt x="3835" y="4488"/>
                    <a:pt x="3796" y="4349"/>
                    <a:pt x="3737" y="4211"/>
                  </a:cubicBezTo>
                  <a:cubicBezTo>
                    <a:pt x="3598" y="3855"/>
                    <a:pt x="3440" y="3460"/>
                    <a:pt x="3262" y="3084"/>
                  </a:cubicBezTo>
                  <a:cubicBezTo>
                    <a:pt x="3163" y="2867"/>
                    <a:pt x="3203" y="2709"/>
                    <a:pt x="3361" y="2551"/>
                  </a:cubicBezTo>
                  <a:cubicBezTo>
                    <a:pt x="3717" y="2215"/>
                    <a:pt x="4013" y="1859"/>
                    <a:pt x="4330" y="1503"/>
                  </a:cubicBezTo>
                  <a:cubicBezTo>
                    <a:pt x="4409" y="1463"/>
                    <a:pt x="4488" y="1384"/>
                    <a:pt x="4409" y="1286"/>
                  </a:cubicBezTo>
                  <a:cubicBezTo>
                    <a:pt x="4369" y="1236"/>
                    <a:pt x="4325" y="1216"/>
                    <a:pt x="4280" y="1216"/>
                  </a:cubicBezTo>
                  <a:cubicBezTo>
                    <a:pt x="4236" y="1216"/>
                    <a:pt x="4191" y="1236"/>
                    <a:pt x="4152" y="1266"/>
                  </a:cubicBezTo>
                  <a:cubicBezTo>
                    <a:pt x="3895" y="1384"/>
                    <a:pt x="3618" y="1523"/>
                    <a:pt x="3302" y="1681"/>
                  </a:cubicBezTo>
                  <a:cubicBezTo>
                    <a:pt x="3420" y="1187"/>
                    <a:pt x="3638" y="831"/>
                    <a:pt x="3796" y="475"/>
                  </a:cubicBezTo>
                  <a:cubicBezTo>
                    <a:pt x="3816" y="376"/>
                    <a:pt x="3855" y="238"/>
                    <a:pt x="3756" y="179"/>
                  </a:cubicBezTo>
                  <a:cubicBezTo>
                    <a:pt x="3729" y="160"/>
                    <a:pt x="3706" y="153"/>
                    <a:pt x="3685" y="153"/>
                  </a:cubicBezTo>
                  <a:cubicBezTo>
                    <a:pt x="3617" y="153"/>
                    <a:pt x="3580" y="237"/>
                    <a:pt x="3519" y="297"/>
                  </a:cubicBezTo>
                  <a:cubicBezTo>
                    <a:pt x="3262" y="633"/>
                    <a:pt x="3005" y="969"/>
                    <a:pt x="2669" y="1404"/>
                  </a:cubicBezTo>
                  <a:cubicBezTo>
                    <a:pt x="2649" y="930"/>
                    <a:pt x="2630" y="574"/>
                    <a:pt x="2472" y="198"/>
                  </a:cubicBezTo>
                  <a:cubicBezTo>
                    <a:pt x="2452" y="100"/>
                    <a:pt x="2432" y="1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78"/>
            <p:cNvSpPr/>
            <p:nvPr/>
          </p:nvSpPr>
          <p:spPr>
            <a:xfrm>
              <a:off x="-3083602" y="1803771"/>
              <a:ext cx="64114" cy="62608"/>
            </a:xfrm>
            <a:custGeom>
              <a:rect b="b" l="l" r="r" t="t"/>
              <a:pathLst>
                <a:path extrusionOk="0" h="831" w="851">
                  <a:moveTo>
                    <a:pt x="416" y="1"/>
                  </a:moveTo>
                  <a:cubicBezTo>
                    <a:pt x="139" y="1"/>
                    <a:pt x="0" y="139"/>
                    <a:pt x="0" y="416"/>
                  </a:cubicBezTo>
                  <a:cubicBezTo>
                    <a:pt x="0" y="712"/>
                    <a:pt x="178" y="831"/>
                    <a:pt x="455" y="831"/>
                  </a:cubicBezTo>
                  <a:cubicBezTo>
                    <a:pt x="672" y="831"/>
                    <a:pt x="811" y="712"/>
                    <a:pt x="850" y="475"/>
                  </a:cubicBezTo>
                  <a:cubicBezTo>
                    <a:pt x="791" y="218"/>
                    <a:pt x="672" y="20"/>
                    <a:pt x="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78"/>
            <p:cNvSpPr/>
            <p:nvPr/>
          </p:nvSpPr>
          <p:spPr>
            <a:xfrm>
              <a:off x="-3024009" y="913108"/>
              <a:ext cx="50704" cy="56806"/>
            </a:xfrm>
            <a:custGeom>
              <a:rect b="b" l="l" r="r" t="t"/>
              <a:pathLst>
                <a:path extrusionOk="0" h="754" w="673">
                  <a:moveTo>
                    <a:pt x="372" y="0"/>
                  </a:moveTo>
                  <a:cubicBezTo>
                    <a:pt x="360" y="0"/>
                    <a:pt x="348" y="1"/>
                    <a:pt x="336" y="2"/>
                  </a:cubicBezTo>
                  <a:cubicBezTo>
                    <a:pt x="119" y="42"/>
                    <a:pt x="0" y="180"/>
                    <a:pt x="0" y="397"/>
                  </a:cubicBezTo>
                  <a:cubicBezTo>
                    <a:pt x="0" y="595"/>
                    <a:pt x="119" y="753"/>
                    <a:pt x="316" y="753"/>
                  </a:cubicBezTo>
                  <a:cubicBezTo>
                    <a:pt x="554" y="733"/>
                    <a:pt x="652" y="556"/>
                    <a:pt x="672" y="338"/>
                  </a:cubicBezTo>
                  <a:cubicBezTo>
                    <a:pt x="654" y="152"/>
                    <a:pt x="565" y="0"/>
                    <a:pt x="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78"/>
            <p:cNvSpPr/>
            <p:nvPr/>
          </p:nvSpPr>
          <p:spPr>
            <a:xfrm>
              <a:off x="-2962984" y="1736418"/>
              <a:ext cx="28403" cy="24636"/>
            </a:xfrm>
            <a:custGeom>
              <a:rect b="b" l="l" r="r" t="t"/>
              <a:pathLst>
                <a:path extrusionOk="0" h="327" w="377">
                  <a:moveTo>
                    <a:pt x="176" y="0"/>
                  </a:moveTo>
                  <a:cubicBezTo>
                    <a:pt x="81" y="0"/>
                    <a:pt x="34" y="44"/>
                    <a:pt x="1" y="143"/>
                  </a:cubicBezTo>
                  <a:cubicBezTo>
                    <a:pt x="1" y="242"/>
                    <a:pt x="60" y="302"/>
                    <a:pt x="159" y="321"/>
                  </a:cubicBezTo>
                  <a:cubicBezTo>
                    <a:pt x="175" y="325"/>
                    <a:pt x="191" y="326"/>
                    <a:pt x="206" y="326"/>
                  </a:cubicBezTo>
                  <a:cubicBezTo>
                    <a:pt x="287" y="326"/>
                    <a:pt x="360" y="282"/>
                    <a:pt x="376" y="183"/>
                  </a:cubicBezTo>
                  <a:cubicBezTo>
                    <a:pt x="356" y="84"/>
                    <a:pt x="337" y="5"/>
                    <a:pt x="238" y="5"/>
                  </a:cubicBezTo>
                  <a:cubicBezTo>
                    <a:pt x="215" y="2"/>
                    <a:pt x="195" y="0"/>
                    <a:pt x="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7" name="Google Shape;617;p78"/>
          <p:cNvGrpSpPr/>
          <p:nvPr/>
        </p:nvGrpSpPr>
        <p:grpSpPr>
          <a:xfrm flipH="1" rot="10800000">
            <a:off x="7460658" y="3743448"/>
            <a:ext cx="1261676" cy="1091213"/>
            <a:chOff x="6580183" y="456516"/>
            <a:chExt cx="1745539" cy="1509702"/>
          </a:xfrm>
        </p:grpSpPr>
        <p:sp>
          <p:nvSpPr>
            <p:cNvPr id="618" name="Google Shape;618;p78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78"/>
            <p:cNvSpPr/>
            <p:nvPr/>
          </p:nvSpPr>
          <p:spPr>
            <a:xfrm>
              <a:off x="8059325" y="1689096"/>
              <a:ext cx="266397" cy="277122"/>
            </a:xfrm>
            <a:custGeom>
              <a:rect b="b" l="l" r="r" t="t"/>
              <a:pathLst>
                <a:path extrusionOk="0" h="2222" w="2136">
                  <a:moveTo>
                    <a:pt x="890" y="1"/>
                  </a:moveTo>
                  <a:cubicBezTo>
                    <a:pt x="752" y="1"/>
                    <a:pt x="752" y="120"/>
                    <a:pt x="752" y="218"/>
                  </a:cubicBezTo>
                  <a:lnTo>
                    <a:pt x="752" y="337"/>
                  </a:lnTo>
                  <a:cubicBezTo>
                    <a:pt x="769" y="722"/>
                    <a:pt x="771" y="1045"/>
                    <a:pt x="359" y="1045"/>
                  </a:cubicBezTo>
                  <a:cubicBezTo>
                    <a:pt x="306" y="1045"/>
                    <a:pt x="246" y="1040"/>
                    <a:pt x="178" y="1029"/>
                  </a:cubicBezTo>
                  <a:cubicBezTo>
                    <a:pt x="168" y="1027"/>
                    <a:pt x="158" y="1026"/>
                    <a:pt x="148" y="1026"/>
                  </a:cubicBezTo>
                  <a:cubicBezTo>
                    <a:pt x="64" y="1026"/>
                    <a:pt x="0" y="1098"/>
                    <a:pt x="0" y="1187"/>
                  </a:cubicBezTo>
                  <a:cubicBezTo>
                    <a:pt x="0" y="1306"/>
                    <a:pt x="80" y="1365"/>
                    <a:pt x="178" y="1365"/>
                  </a:cubicBezTo>
                  <a:cubicBezTo>
                    <a:pt x="277" y="1365"/>
                    <a:pt x="376" y="1365"/>
                    <a:pt x="455" y="1325"/>
                  </a:cubicBezTo>
                  <a:cubicBezTo>
                    <a:pt x="496" y="1315"/>
                    <a:pt x="533" y="1310"/>
                    <a:pt x="565" y="1310"/>
                  </a:cubicBezTo>
                  <a:cubicBezTo>
                    <a:pt x="717" y="1310"/>
                    <a:pt x="768" y="1422"/>
                    <a:pt x="752" y="1602"/>
                  </a:cubicBezTo>
                  <a:cubicBezTo>
                    <a:pt x="752" y="1721"/>
                    <a:pt x="712" y="1879"/>
                    <a:pt x="712" y="1997"/>
                  </a:cubicBezTo>
                  <a:cubicBezTo>
                    <a:pt x="692" y="2096"/>
                    <a:pt x="653" y="2215"/>
                    <a:pt x="791" y="2215"/>
                  </a:cubicBezTo>
                  <a:cubicBezTo>
                    <a:pt x="810" y="2220"/>
                    <a:pt x="827" y="2222"/>
                    <a:pt x="842" y="2222"/>
                  </a:cubicBezTo>
                  <a:cubicBezTo>
                    <a:pt x="950" y="2222"/>
                    <a:pt x="952" y="2104"/>
                    <a:pt x="969" y="2017"/>
                  </a:cubicBezTo>
                  <a:cubicBezTo>
                    <a:pt x="1009" y="1918"/>
                    <a:pt x="1009" y="1800"/>
                    <a:pt x="1009" y="1681"/>
                  </a:cubicBezTo>
                  <a:cubicBezTo>
                    <a:pt x="992" y="1426"/>
                    <a:pt x="1062" y="1273"/>
                    <a:pt x="1284" y="1273"/>
                  </a:cubicBezTo>
                  <a:cubicBezTo>
                    <a:pt x="1320" y="1273"/>
                    <a:pt x="1360" y="1278"/>
                    <a:pt x="1404" y="1286"/>
                  </a:cubicBezTo>
                  <a:cubicBezTo>
                    <a:pt x="1503" y="1286"/>
                    <a:pt x="1641" y="1286"/>
                    <a:pt x="1760" y="1266"/>
                  </a:cubicBezTo>
                  <a:cubicBezTo>
                    <a:pt x="1878" y="1227"/>
                    <a:pt x="2135" y="1286"/>
                    <a:pt x="2096" y="1088"/>
                  </a:cubicBezTo>
                  <a:cubicBezTo>
                    <a:pt x="2087" y="992"/>
                    <a:pt x="2040" y="966"/>
                    <a:pt x="1980" y="966"/>
                  </a:cubicBezTo>
                  <a:cubicBezTo>
                    <a:pt x="1904" y="966"/>
                    <a:pt x="1806" y="1009"/>
                    <a:pt x="1740" y="1009"/>
                  </a:cubicBezTo>
                  <a:cubicBezTo>
                    <a:pt x="1574" y="1023"/>
                    <a:pt x="1446" y="1033"/>
                    <a:pt x="1347" y="1033"/>
                  </a:cubicBezTo>
                  <a:cubicBezTo>
                    <a:pt x="1009" y="1033"/>
                    <a:pt x="1009" y="912"/>
                    <a:pt x="1009" y="377"/>
                  </a:cubicBezTo>
                  <a:lnTo>
                    <a:pt x="1009" y="199"/>
                  </a:lnTo>
                  <a:cubicBezTo>
                    <a:pt x="989" y="120"/>
                    <a:pt x="1009" y="1"/>
                    <a:pt x="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78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78"/>
            <p:cNvSpPr/>
            <p:nvPr/>
          </p:nvSpPr>
          <p:spPr>
            <a:xfrm>
              <a:off x="6580183" y="757334"/>
              <a:ext cx="101146" cy="106135"/>
            </a:xfrm>
            <a:custGeom>
              <a:rect b="b" l="l" r="r" t="t"/>
              <a:pathLst>
                <a:path extrusionOk="0" h="851" w="811">
                  <a:moveTo>
                    <a:pt x="435" y="0"/>
                  </a:moveTo>
                  <a:cubicBezTo>
                    <a:pt x="139" y="0"/>
                    <a:pt x="0" y="198"/>
                    <a:pt x="0" y="475"/>
                  </a:cubicBezTo>
                  <a:cubicBezTo>
                    <a:pt x="0" y="672"/>
                    <a:pt x="119" y="850"/>
                    <a:pt x="336" y="850"/>
                  </a:cubicBezTo>
                  <a:cubicBezTo>
                    <a:pt x="653" y="850"/>
                    <a:pt x="771" y="672"/>
                    <a:pt x="811" y="395"/>
                  </a:cubicBezTo>
                  <a:cubicBezTo>
                    <a:pt x="791" y="178"/>
                    <a:pt x="672" y="0"/>
                    <a:pt x="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78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78"/>
            <p:cNvSpPr/>
            <p:nvPr/>
          </p:nvSpPr>
          <p:spPr>
            <a:xfrm>
              <a:off x="6661499" y="563523"/>
              <a:ext cx="56871" cy="58617"/>
            </a:xfrm>
            <a:custGeom>
              <a:rect b="b" l="l" r="r" t="t"/>
              <a:pathLst>
                <a:path extrusionOk="0" h="470" w="456">
                  <a:moveTo>
                    <a:pt x="299" y="0"/>
                  </a:moveTo>
                  <a:cubicBezTo>
                    <a:pt x="274" y="0"/>
                    <a:pt x="247" y="4"/>
                    <a:pt x="218" y="12"/>
                  </a:cubicBezTo>
                  <a:cubicBezTo>
                    <a:pt x="40" y="12"/>
                    <a:pt x="1" y="131"/>
                    <a:pt x="1" y="269"/>
                  </a:cubicBezTo>
                  <a:cubicBezTo>
                    <a:pt x="18" y="394"/>
                    <a:pt x="84" y="470"/>
                    <a:pt x="197" y="470"/>
                  </a:cubicBezTo>
                  <a:cubicBezTo>
                    <a:pt x="210" y="470"/>
                    <a:pt x="224" y="469"/>
                    <a:pt x="238" y="467"/>
                  </a:cubicBezTo>
                  <a:cubicBezTo>
                    <a:pt x="396" y="447"/>
                    <a:pt x="455" y="329"/>
                    <a:pt x="455" y="151"/>
                  </a:cubicBezTo>
                  <a:cubicBezTo>
                    <a:pt x="455" y="57"/>
                    <a:pt x="393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4" name="Google Shape;624;p78"/>
          <p:cNvSpPr txBox="1"/>
          <p:nvPr>
            <p:ph idx="1" type="subTitle"/>
          </p:nvPr>
        </p:nvSpPr>
        <p:spPr>
          <a:xfrm>
            <a:off x="4663235" y="2287350"/>
            <a:ext cx="29478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78"/>
          <p:cNvSpPr txBox="1"/>
          <p:nvPr>
            <p:ph type="title"/>
          </p:nvPr>
        </p:nvSpPr>
        <p:spPr>
          <a:xfrm>
            <a:off x="811900" y="556250"/>
            <a:ext cx="76188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800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dk2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79"/>
          <p:cNvGrpSpPr/>
          <p:nvPr/>
        </p:nvGrpSpPr>
        <p:grpSpPr>
          <a:xfrm flipH="1">
            <a:off x="0" y="-44848"/>
            <a:ext cx="9143992" cy="5183772"/>
            <a:chOff x="0" y="-44848"/>
            <a:chExt cx="9143992" cy="5183772"/>
          </a:xfrm>
        </p:grpSpPr>
        <p:sp>
          <p:nvSpPr>
            <p:cNvPr id="628" name="Google Shape;628;p79"/>
            <p:cNvSpPr/>
            <p:nvPr/>
          </p:nvSpPr>
          <p:spPr>
            <a:xfrm rot="-5400000">
              <a:off x="1628135" y="-1672983"/>
              <a:ext cx="5183772" cy="8440043"/>
            </a:xfrm>
            <a:custGeom>
              <a:rect b="b" l="l" r="r" t="t"/>
              <a:pathLst>
                <a:path extrusionOk="0" h="69679" w="42796">
                  <a:moveTo>
                    <a:pt x="38704" y="19419"/>
                  </a:moveTo>
                  <a:cubicBezTo>
                    <a:pt x="38722" y="19419"/>
                    <a:pt x="38742" y="19423"/>
                    <a:pt x="38764" y="19431"/>
                  </a:cubicBezTo>
                  <a:cubicBezTo>
                    <a:pt x="38941" y="19471"/>
                    <a:pt x="38922" y="19649"/>
                    <a:pt x="38902" y="19767"/>
                  </a:cubicBezTo>
                  <a:cubicBezTo>
                    <a:pt x="38843" y="20222"/>
                    <a:pt x="38764" y="20637"/>
                    <a:pt x="38843" y="21151"/>
                  </a:cubicBezTo>
                  <a:cubicBezTo>
                    <a:pt x="39198" y="20933"/>
                    <a:pt x="39495" y="20736"/>
                    <a:pt x="39811" y="20538"/>
                  </a:cubicBezTo>
                  <a:cubicBezTo>
                    <a:pt x="40009" y="20400"/>
                    <a:pt x="40226" y="20261"/>
                    <a:pt x="40483" y="20202"/>
                  </a:cubicBezTo>
                  <a:cubicBezTo>
                    <a:pt x="40553" y="20167"/>
                    <a:pt x="40630" y="20125"/>
                    <a:pt x="40702" y="20125"/>
                  </a:cubicBezTo>
                  <a:cubicBezTo>
                    <a:pt x="40751" y="20125"/>
                    <a:pt x="40799" y="20145"/>
                    <a:pt x="40839" y="20202"/>
                  </a:cubicBezTo>
                  <a:cubicBezTo>
                    <a:pt x="40938" y="20340"/>
                    <a:pt x="40800" y="20439"/>
                    <a:pt x="40701" y="20538"/>
                  </a:cubicBezTo>
                  <a:cubicBezTo>
                    <a:pt x="40226" y="21013"/>
                    <a:pt x="39811" y="21526"/>
                    <a:pt x="39357" y="22021"/>
                  </a:cubicBezTo>
                  <a:cubicBezTo>
                    <a:pt x="39218" y="22218"/>
                    <a:pt x="39218" y="22337"/>
                    <a:pt x="39317" y="22535"/>
                  </a:cubicBezTo>
                  <a:lnTo>
                    <a:pt x="40048" y="23958"/>
                  </a:lnTo>
                  <a:cubicBezTo>
                    <a:pt x="40127" y="24096"/>
                    <a:pt x="40226" y="24254"/>
                    <a:pt x="40088" y="24393"/>
                  </a:cubicBezTo>
                  <a:cubicBezTo>
                    <a:pt x="40046" y="24429"/>
                    <a:pt x="40004" y="24443"/>
                    <a:pt x="39962" y="24443"/>
                  </a:cubicBezTo>
                  <a:cubicBezTo>
                    <a:pt x="39867" y="24443"/>
                    <a:pt x="39775" y="24369"/>
                    <a:pt x="39693" y="24314"/>
                  </a:cubicBezTo>
                  <a:cubicBezTo>
                    <a:pt x="39297" y="24116"/>
                    <a:pt x="39001" y="23819"/>
                    <a:pt x="38704" y="23503"/>
                  </a:cubicBezTo>
                  <a:cubicBezTo>
                    <a:pt x="38609" y="23408"/>
                    <a:pt x="38537" y="23367"/>
                    <a:pt x="38481" y="23367"/>
                  </a:cubicBezTo>
                  <a:cubicBezTo>
                    <a:pt x="38397" y="23367"/>
                    <a:pt x="38352" y="23460"/>
                    <a:pt x="38329" y="23602"/>
                  </a:cubicBezTo>
                  <a:cubicBezTo>
                    <a:pt x="38230" y="24076"/>
                    <a:pt x="38131" y="24571"/>
                    <a:pt x="38032" y="25045"/>
                  </a:cubicBezTo>
                  <a:cubicBezTo>
                    <a:pt x="38013" y="25158"/>
                    <a:pt x="37977" y="25343"/>
                    <a:pt x="37802" y="25343"/>
                  </a:cubicBezTo>
                  <a:cubicBezTo>
                    <a:pt x="37793" y="25343"/>
                    <a:pt x="37784" y="25342"/>
                    <a:pt x="37775" y="25341"/>
                  </a:cubicBezTo>
                  <a:cubicBezTo>
                    <a:pt x="37578" y="25302"/>
                    <a:pt x="37578" y="25144"/>
                    <a:pt x="37578" y="24986"/>
                  </a:cubicBezTo>
                  <a:cubicBezTo>
                    <a:pt x="37558" y="24491"/>
                    <a:pt x="37617" y="23978"/>
                    <a:pt x="37538" y="23483"/>
                  </a:cubicBezTo>
                  <a:cubicBezTo>
                    <a:pt x="37502" y="23293"/>
                    <a:pt x="37445" y="23217"/>
                    <a:pt x="37358" y="23217"/>
                  </a:cubicBezTo>
                  <a:cubicBezTo>
                    <a:pt x="37300" y="23217"/>
                    <a:pt x="37229" y="23250"/>
                    <a:pt x="37143" y="23305"/>
                  </a:cubicBezTo>
                  <a:lnTo>
                    <a:pt x="36332" y="23760"/>
                  </a:lnTo>
                  <a:cubicBezTo>
                    <a:pt x="36272" y="23784"/>
                    <a:pt x="36198" y="23823"/>
                    <a:pt x="36126" y="23823"/>
                  </a:cubicBezTo>
                  <a:cubicBezTo>
                    <a:pt x="36080" y="23823"/>
                    <a:pt x="36035" y="23807"/>
                    <a:pt x="35996" y="23760"/>
                  </a:cubicBezTo>
                  <a:cubicBezTo>
                    <a:pt x="35937" y="23661"/>
                    <a:pt x="35996" y="23523"/>
                    <a:pt x="36075" y="23424"/>
                  </a:cubicBezTo>
                  <a:cubicBezTo>
                    <a:pt x="36293" y="23167"/>
                    <a:pt x="36490" y="22910"/>
                    <a:pt x="36747" y="22673"/>
                  </a:cubicBezTo>
                  <a:cubicBezTo>
                    <a:pt x="36945" y="22495"/>
                    <a:pt x="36965" y="22337"/>
                    <a:pt x="36846" y="22100"/>
                  </a:cubicBezTo>
                  <a:cubicBezTo>
                    <a:pt x="36569" y="21625"/>
                    <a:pt x="36332" y="21111"/>
                    <a:pt x="36055" y="20617"/>
                  </a:cubicBezTo>
                  <a:cubicBezTo>
                    <a:pt x="35976" y="20499"/>
                    <a:pt x="35897" y="20340"/>
                    <a:pt x="36036" y="20242"/>
                  </a:cubicBezTo>
                  <a:cubicBezTo>
                    <a:pt x="36074" y="20210"/>
                    <a:pt x="36115" y="20196"/>
                    <a:pt x="36155" y="20196"/>
                  </a:cubicBezTo>
                  <a:cubicBezTo>
                    <a:pt x="36240" y="20196"/>
                    <a:pt x="36325" y="20254"/>
                    <a:pt x="36392" y="20321"/>
                  </a:cubicBezTo>
                  <a:cubicBezTo>
                    <a:pt x="36747" y="20617"/>
                    <a:pt x="37083" y="20894"/>
                    <a:pt x="37419" y="21190"/>
                  </a:cubicBezTo>
                  <a:cubicBezTo>
                    <a:pt x="37488" y="21259"/>
                    <a:pt x="37545" y="21294"/>
                    <a:pt x="37597" y="21294"/>
                  </a:cubicBezTo>
                  <a:cubicBezTo>
                    <a:pt x="37663" y="21294"/>
                    <a:pt x="37719" y="21234"/>
                    <a:pt x="37775" y="21111"/>
                  </a:cubicBezTo>
                  <a:cubicBezTo>
                    <a:pt x="38012" y="20617"/>
                    <a:pt x="38250" y="20143"/>
                    <a:pt x="38507" y="19668"/>
                  </a:cubicBezTo>
                  <a:cubicBezTo>
                    <a:pt x="38541" y="19566"/>
                    <a:pt x="38590" y="19419"/>
                    <a:pt x="38704" y="19419"/>
                  </a:cubicBezTo>
                  <a:close/>
                  <a:moveTo>
                    <a:pt x="33960" y="26152"/>
                  </a:moveTo>
                  <a:cubicBezTo>
                    <a:pt x="33921" y="26152"/>
                    <a:pt x="33921" y="26172"/>
                    <a:pt x="33921" y="26172"/>
                  </a:cubicBezTo>
                  <a:cubicBezTo>
                    <a:pt x="33921" y="26152"/>
                    <a:pt x="33921" y="26152"/>
                    <a:pt x="33960" y="26152"/>
                  </a:cubicBezTo>
                  <a:close/>
                  <a:moveTo>
                    <a:pt x="33921" y="26172"/>
                  </a:moveTo>
                  <a:lnTo>
                    <a:pt x="33921" y="26172"/>
                  </a:lnTo>
                  <a:cubicBezTo>
                    <a:pt x="33486" y="26745"/>
                    <a:pt x="32893" y="27120"/>
                    <a:pt x="32339" y="27555"/>
                  </a:cubicBezTo>
                  <a:cubicBezTo>
                    <a:pt x="31391" y="28346"/>
                    <a:pt x="30442" y="29156"/>
                    <a:pt x="29513" y="30006"/>
                  </a:cubicBezTo>
                  <a:cubicBezTo>
                    <a:pt x="28682" y="30738"/>
                    <a:pt x="27852" y="31489"/>
                    <a:pt x="27042" y="32220"/>
                  </a:cubicBezTo>
                  <a:cubicBezTo>
                    <a:pt x="26113" y="33070"/>
                    <a:pt x="25184" y="33900"/>
                    <a:pt x="24294" y="34790"/>
                  </a:cubicBezTo>
                  <a:cubicBezTo>
                    <a:pt x="22950" y="36114"/>
                    <a:pt x="21645" y="37419"/>
                    <a:pt x="20341" y="38743"/>
                  </a:cubicBezTo>
                  <a:cubicBezTo>
                    <a:pt x="19135" y="39989"/>
                    <a:pt x="17909" y="41214"/>
                    <a:pt x="16763" y="42479"/>
                  </a:cubicBezTo>
                  <a:cubicBezTo>
                    <a:pt x="14786" y="44614"/>
                    <a:pt x="12908" y="46808"/>
                    <a:pt x="11050" y="49022"/>
                  </a:cubicBezTo>
                  <a:cubicBezTo>
                    <a:pt x="10003" y="50267"/>
                    <a:pt x="8995" y="51532"/>
                    <a:pt x="8026" y="52817"/>
                  </a:cubicBezTo>
                  <a:cubicBezTo>
                    <a:pt x="6247" y="55150"/>
                    <a:pt x="4527" y="57561"/>
                    <a:pt x="2827" y="59973"/>
                  </a:cubicBezTo>
                  <a:cubicBezTo>
                    <a:pt x="1997" y="61139"/>
                    <a:pt x="1286" y="62365"/>
                    <a:pt x="515" y="63551"/>
                  </a:cubicBezTo>
                  <a:cubicBezTo>
                    <a:pt x="463" y="63619"/>
                    <a:pt x="412" y="63717"/>
                    <a:pt x="323" y="63717"/>
                  </a:cubicBezTo>
                  <a:cubicBezTo>
                    <a:pt x="309" y="63717"/>
                    <a:pt x="294" y="63714"/>
                    <a:pt x="277" y="63709"/>
                  </a:cubicBezTo>
                  <a:cubicBezTo>
                    <a:pt x="159" y="63650"/>
                    <a:pt x="198" y="63531"/>
                    <a:pt x="198" y="63432"/>
                  </a:cubicBezTo>
                  <a:lnTo>
                    <a:pt x="198" y="60645"/>
                  </a:lnTo>
                  <a:cubicBezTo>
                    <a:pt x="198" y="58688"/>
                    <a:pt x="218" y="56711"/>
                    <a:pt x="198" y="54735"/>
                  </a:cubicBezTo>
                  <a:cubicBezTo>
                    <a:pt x="198" y="54161"/>
                    <a:pt x="356" y="53766"/>
                    <a:pt x="910" y="53450"/>
                  </a:cubicBezTo>
                  <a:cubicBezTo>
                    <a:pt x="1839" y="52936"/>
                    <a:pt x="2590" y="52185"/>
                    <a:pt x="3420" y="51552"/>
                  </a:cubicBezTo>
                  <a:cubicBezTo>
                    <a:pt x="4132" y="50979"/>
                    <a:pt x="4804" y="50346"/>
                    <a:pt x="5496" y="49753"/>
                  </a:cubicBezTo>
                  <a:cubicBezTo>
                    <a:pt x="6287" y="49081"/>
                    <a:pt x="7038" y="48390"/>
                    <a:pt x="7809" y="47698"/>
                  </a:cubicBezTo>
                  <a:cubicBezTo>
                    <a:pt x="9291" y="46354"/>
                    <a:pt x="10754" y="45029"/>
                    <a:pt x="12236" y="43725"/>
                  </a:cubicBezTo>
                  <a:cubicBezTo>
                    <a:pt x="13838" y="42262"/>
                    <a:pt x="15439" y="40799"/>
                    <a:pt x="17099" y="39396"/>
                  </a:cubicBezTo>
                  <a:cubicBezTo>
                    <a:pt x="18878" y="37874"/>
                    <a:pt x="20677" y="36391"/>
                    <a:pt x="22495" y="34909"/>
                  </a:cubicBezTo>
                  <a:cubicBezTo>
                    <a:pt x="24077" y="33624"/>
                    <a:pt x="25638" y="32319"/>
                    <a:pt x="27279" y="31054"/>
                  </a:cubicBezTo>
                  <a:cubicBezTo>
                    <a:pt x="28643" y="30006"/>
                    <a:pt x="30066" y="29018"/>
                    <a:pt x="31410" y="27931"/>
                  </a:cubicBezTo>
                  <a:cubicBezTo>
                    <a:pt x="32102" y="27377"/>
                    <a:pt x="32873" y="26943"/>
                    <a:pt x="33525" y="26350"/>
                  </a:cubicBezTo>
                  <a:cubicBezTo>
                    <a:pt x="33624" y="26251"/>
                    <a:pt x="33782" y="26191"/>
                    <a:pt x="33921" y="26172"/>
                  </a:cubicBezTo>
                  <a:close/>
                  <a:moveTo>
                    <a:pt x="8698" y="0"/>
                  </a:moveTo>
                  <a:cubicBezTo>
                    <a:pt x="7769" y="1226"/>
                    <a:pt x="6899" y="2452"/>
                    <a:pt x="6109" y="3756"/>
                  </a:cubicBezTo>
                  <a:cubicBezTo>
                    <a:pt x="5298" y="5120"/>
                    <a:pt x="4567" y="6563"/>
                    <a:pt x="4053" y="8085"/>
                  </a:cubicBezTo>
                  <a:cubicBezTo>
                    <a:pt x="3756" y="8994"/>
                    <a:pt x="3460" y="9923"/>
                    <a:pt x="3341" y="10872"/>
                  </a:cubicBezTo>
                  <a:cubicBezTo>
                    <a:pt x="3084" y="12948"/>
                    <a:pt x="3341" y="14924"/>
                    <a:pt x="4468" y="16782"/>
                  </a:cubicBezTo>
                  <a:cubicBezTo>
                    <a:pt x="5437" y="18344"/>
                    <a:pt x="6840" y="19332"/>
                    <a:pt x="8461" y="20044"/>
                  </a:cubicBezTo>
                  <a:cubicBezTo>
                    <a:pt x="9943" y="20716"/>
                    <a:pt x="11564" y="21013"/>
                    <a:pt x="13205" y="21210"/>
                  </a:cubicBezTo>
                  <a:cubicBezTo>
                    <a:pt x="14207" y="21331"/>
                    <a:pt x="15203" y="21354"/>
                    <a:pt x="16197" y="21354"/>
                  </a:cubicBezTo>
                  <a:cubicBezTo>
                    <a:pt x="16803" y="21354"/>
                    <a:pt x="17409" y="21346"/>
                    <a:pt x="18014" y="21346"/>
                  </a:cubicBezTo>
                  <a:cubicBezTo>
                    <a:pt x="18197" y="21346"/>
                    <a:pt x="18379" y="21347"/>
                    <a:pt x="18562" y="21349"/>
                  </a:cubicBezTo>
                  <a:cubicBezTo>
                    <a:pt x="19056" y="21349"/>
                    <a:pt x="19511" y="21250"/>
                    <a:pt x="20005" y="21210"/>
                  </a:cubicBezTo>
                  <a:cubicBezTo>
                    <a:pt x="20097" y="21204"/>
                    <a:pt x="20189" y="21201"/>
                    <a:pt x="20284" y="21201"/>
                  </a:cubicBezTo>
                  <a:cubicBezTo>
                    <a:pt x="20473" y="21201"/>
                    <a:pt x="20670" y="21210"/>
                    <a:pt x="20894" y="21210"/>
                  </a:cubicBezTo>
                  <a:cubicBezTo>
                    <a:pt x="13205" y="28208"/>
                    <a:pt x="6109" y="35640"/>
                    <a:pt x="277" y="44179"/>
                  </a:cubicBezTo>
                  <a:cubicBezTo>
                    <a:pt x="119" y="44061"/>
                    <a:pt x="179" y="43922"/>
                    <a:pt x="179" y="43764"/>
                  </a:cubicBezTo>
                  <a:lnTo>
                    <a:pt x="179" y="40"/>
                  </a:lnTo>
                  <a:cubicBezTo>
                    <a:pt x="20" y="198"/>
                    <a:pt x="100" y="435"/>
                    <a:pt x="100" y="633"/>
                  </a:cubicBezTo>
                  <a:cubicBezTo>
                    <a:pt x="159" y="15616"/>
                    <a:pt x="1" y="30639"/>
                    <a:pt x="179" y="45662"/>
                  </a:cubicBezTo>
                  <a:cubicBezTo>
                    <a:pt x="218" y="48706"/>
                    <a:pt x="198" y="51750"/>
                    <a:pt x="119" y="54794"/>
                  </a:cubicBezTo>
                  <a:cubicBezTo>
                    <a:pt x="1" y="59498"/>
                    <a:pt x="198" y="64243"/>
                    <a:pt x="198" y="68967"/>
                  </a:cubicBezTo>
                  <a:lnTo>
                    <a:pt x="198" y="69678"/>
                  </a:lnTo>
                  <a:cubicBezTo>
                    <a:pt x="455" y="69580"/>
                    <a:pt x="554" y="69362"/>
                    <a:pt x="673" y="69164"/>
                  </a:cubicBezTo>
                  <a:cubicBezTo>
                    <a:pt x="1187" y="68334"/>
                    <a:pt x="1701" y="67464"/>
                    <a:pt x="2254" y="66654"/>
                  </a:cubicBezTo>
                  <a:cubicBezTo>
                    <a:pt x="3440" y="64895"/>
                    <a:pt x="4626" y="63136"/>
                    <a:pt x="5832" y="61416"/>
                  </a:cubicBezTo>
                  <a:cubicBezTo>
                    <a:pt x="6880" y="59894"/>
                    <a:pt x="8006" y="58471"/>
                    <a:pt x="9113" y="57008"/>
                  </a:cubicBezTo>
                  <a:cubicBezTo>
                    <a:pt x="9805" y="56138"/>
                    <a:pt x="10536" y="55288"/>
                    <a:pt x="11189" y="54418"/>
                  </a:cubicBezTo>
                  <a:cubicBezTo>
                    <a:pt x="11960" y="53430"/>
                    <a:pt x="12810" y="52501"/>
                    <a:pt x="13561" y="51552"/>
                  </a:cubicBezTo>
                  <a:cubicBezTo>
                    <a:pt x="14332" y="50584"/>
                    <a:pt x="15280" y="49734"/>
                    <a:pt x="16032" y="48785"/>
                  </a:cubicBezTo>
                  <a:cubicBezTo>
                    <a:pt x="16901" y="47678"/>
                    <a:pt x="17890" y="46690"/>
                    <a:pt x="18839" y="45642"/>
                  </a:cubicBezTo>
                  <a:cubicBezTo>
                    <a:pt x="19649" y="44752"/>
                    <a:pt x="20558" y="43922"/>
                    <a:pt x="21408" y="43013"/>
                  </a:cubicBezTo>
                  <a:cubicBezTo>
                    <a:pt x="22416" y="41985"/>
                    <a:pt x="23424" y="40957"/>
                    <a:pt x="24512" y="39969"/>
                  </a:cubicBezTo>
                  <a:cubicBezTo>
                    <a:pt x="25381" y="39198"/>
                    <a:pt x="26172" y="38328"/>
                    <a:pt x="27042" y="37538"/>
                  </a:cubicBezTo>
                  <a:cubicBezTo>
                    <a:pt x="28762" y="35936"/>
                    <a:pt x="30541" y="34375"/>
                    <a:pt x="32280" y="32754"/>
                  </a:cubicBezTo>
                  <a:cubicBezTo>
                    <a:pt x="33367" y="31706"/>
                    <a:pt x="34514" y="30738"/>
                    <a:pt x="35660" y="29749"/>
                  </a:cubicBezTo>
                  <a:cubicBezTo>
                    <a:pt x="37617" y="28050"/>
                    <a:pt x="39633" y="26429"/>
                    <a:pt x="41630" y="24768"/>
                  </a:cubicBezTo>
                  <a:cubicBezTo>
                    <a:pt x="41966" y="24491"/>
                    <a:pt x="42223" y="24076"/>
                    <a:pt x="42717" y="24057"/>
                  </a:cubicBezTo>
                  <a:cubicBezTo>
                    <a:pt x="42796" y="23404"/>
                    <a:pt x="42658" y="22811"/>
                    <a:pt x="42559" y="22218"/>
                  </a:cubicBezTo>
                  <a:cubicBezTo>
                    <a:pt x="42598" y="19747"/>
                    <a:pt x="42499" y="17277"/>
                    <a:pt x="42618" y="14806"/>
                  </a:cubicBezTo>
                  <a:lnTo>
                    <a:pt x="42618" y="14806"/>
                  </a:lnTo>
                  <a:cubicBezTo>
                    <a:pt x="42124" y="14984"/>
                    <a:pt x="41729" y="15300"/>
                    <a:pt x="41294" y="15577"/>
                  </a:cubicBezTo>
                  <a:cubicBezTo>
                    <a:pt x="39040" y="16960"/>
                    <a:pt x="36767" y="18344"/>
                    <a:pt x="34553" y="19787"/>
                  </a:cubicBezTo>
                  <a:cubicBezTo>
                    <a:pt x="32913" y="20854"/>
                    <a:pt x="31311" y="21981"/>
                    <a:pt x="29730" y="23108"/>
                  </a:cubicBezTo>
                  <a:cubicBezTo>
                    <a:pt x="27852" y="24432"/>
                    <a:pt x="25974" y="25796"/>
                    <a:pt x="24176" y="27239"/>
                  </a:cubicBezTo>
                  <a:cubicBezTo>
                    <a:pt x="23108" y="28069"/>
                    <a:pt x="22021" y="28899"/>
                    <a:pt x="20973" y="29789"/>
                  </a:cubicBezTo>
                  <a:cubicBezTo>
                    <a:pt x="20183" y="30461"/>
                    <a:pt x="19372" y="31113"/>
                    <a:pt x="18562" y="31785"/>
                  </a:cubicBezTo>
                  <a:cubicBezTo>
                    <a:pt x="17593" y="32576"/>
                    <a:pt x="16625" y="33387"/>
                    <a:pt x="15696" y="34237"/>
                  </a:cubicBezTo>
                  <a:cubicBezTo>
                    <a:pt x="13798" y="35936"/>
                    <a:pt x="11861" y="37636"/>
                    <a:pt x="9983" y="39396"/>
                  </a:cubicBezTo>
                  <a:cubicBezTo>
                    <a:pt x="9113" y="40206"/>
                    <a:pt x="8224" y="40977"/>
                    <a:pt x="7394" y="41807"/>
                  </a:cubicBezTo>
                  <a:cubicBezTo>
                    <a:pt x="7295" y="41906"/>
                    <a:pt x="7196" y="42044"/>
                    <a:pt x="7038" y="42084"/>
                  </a:cubicBezTo>
                  <a:cubicBezTo>
                    <a:pt x="6939" y="41946"/>
                    <a:pt x="7077" y="41886"/>
                    <a:pt x="7117" y="41807"/>
                  </a:cubicBezTo>
                  <a:cubicBezTo>
                    <a:pt x="8006" y="40700"/>
                    <a:pt x="8955" y="39633"/>
                    <a:pt x="9884" y="38585"/>
                  </a:cubicBezTo>
                  <a:cubicBezTo>
                    <a:pt x="11031" y="37261"/>
                    <a:pt x="12177" y="35976"/>
                    <a:pt x="13363" y="34731"/>
                  </a:cubicBezTo>
                  <a:cubicBezTo>
                    <a:pt x="15241" y="32714"/>
                    <a:pt x="17218" y="30797"/>
                    <a:pt x="19194" y="28860"/>
                  </a:cubicBezTo>
                  <a:cubicBezTo>
                    <a:pt x="20637" y="27476"/>
                    <a:pt x="22120" y="26132"/>
                    <a:pt x="23602" y="24808"/>
                  </a:cubicBezTo>
                  <a:cubicBezTo>
                    <a:pt x="25421" y="23207"/>
                    <a:pt x="27279" y="21625"/>
                    <a:pt x="29137" y="20044"/>
                  </a:cubicBezTo>
                  <a:cubicBezTo>
                    <a:pt x="29611" y="19649"/>
                    <a:pt x="30066" y="19253"/>
                    <a:pt x="30600" y="18917"/>
                  </a:cubicBezTo>
                  <a:cubicBezTo>
                    <a:pt x="31213" y="18482"/>
                    <a:pt x="31924" y="18285"/>
                    <a:pt x="32616" y="18028"/>
                  </a:cubicBezTo>
                  <a:cubicBezTo>
                    <a:pt x="33960" y="17494"/>
                    <a:pt x="35265" y="16901"/>
                    <a:pt x="36550" y="16268"/>
                  </a:cubicBezTo>
                  <a:cubicBezTo>
                    <a:pt x="38250" y="15419"/>
                    <a:pt x="39890" y="14489"/>
                    <a:pt x="41491" y="13501"/>
                  </a:cubicBezTo>
                  <a:cubicBezTo>
                    <a:pt x="41867" y="13284"/>
                    <a:pt x="42223" y="13007"/>
                    <a:pt x="42618" y="12829"/>
                  </a:cubicBezTo>
                  <a:cubicBezTo>
                    <a:pt x="42697" y="12533"/>
                    <a:pt x="42579" y="12256"/>
                    <a:pt x="42579" y="11999"/>
                  </a:cubicBezTo>
                  <a:cubicBezTo>
                    <a:pt x="42618" y="10319"/>
                    <a:pt x="42480" y="8639"/>
                    <a:pt x="42658" y="6958"/>
                  </a:cubicBezTo>
                  <a:cubicBezTo>
                    <a:pt x="42677" y="6761"/>
                    <a:pt x="42717" y="6504"/>
                    <a:pt x="42579" y="6306"/>
                  </a:cubicBezTo>
                  <a:cubicBezTo>
                    <a:pt x="40938" y="7057"/>
                    <a:pt x="39396" y="7907"/>
                    <a:pt x="37835" y="8797"/>
                  </a:cubicBezTo>
                  <a:cubicBezTo>
                    <a:pt x="36886" y="9370"/>
                    <a:pt x="35937" y="9943"/>
                    <a:pt x="34988" y="10536"/>
                  </a:cubicBezTo>
                  <a:cubicBezTo>
                    <a:pt x="33881" y="11248"/>
                    <a:pt x="32794" y="11959"/>
                    <a:pt x="31707" y="12710"/>
                  </a:cubicBezTo>
                  <a:cubicBezTo>
                    <a:pt x="31114" y="13106"/>
                    <a:pt x="30461" y="13244"/>
                    <a:pt x="29770" y="13383"/>
                  </a:cubicBezTo>
                  <a:cubicBezTo>
                    <a:pt x="28880" y="13541"/>
                    <a:pt x="28030" y="13798"/>
                    <a:pt x="27141" y="13976"/>
                  </a:cubicBezTo>
                  <a:cubicBezTo>
                    <a:pt x="25955" y="14213"/>
                    <a:pt x="24769" y="14391"/>
                    <a:pt x="23543" y="14529"/>
                  </a:cubicBezTo>
                  <a:cubicBezTo>
                    <a:pt x="22258" y="14707"/>
                    <a:pt x="20954" y="14806"/>
                    <a:pt x="19669" y="14865"/>
                  </a:cubicBezTo>
                  <a:cubicBezTo>
                    <a:pt x="19156" y="14883"/>
                    <a:pt x="18643" y="14897"/>
                    <a:pt x="18126" y="14897"/>
                  </a:cubicBezTo>
                  <a:cubicBezTo>
                    <a:pt x="17528" y="14897"/>
                    <a:pt x="16924" y="14879"/>
                    <a:pt x="16308" y="14826"/>
                  </a:cubicBezTo>
                  <a:cubicBezTo>
                    <a:pt x="15498" y="14766"/>
                    <a:pt x="14687" y="14766"/>
                    <a:pt x="13897" y="14608"/>
                  </a:cubicBezTo>
                  <a:cubicBezTo>
                    <a:pt x="12731" y="14391"/>
                    <a:pt x="11584" y="14213"/>
                    <a:pt x="10556" y="13600"/>
                  </a:cubicBezTo>
                  <a:cubicBezTo>
                    <a:pt x="9904" y="13224"/>
                    <a:pt x="9706" y="12631"/>
                    <a:pt x="9766" y="11940"/>
                  </a:cubicBezTo>
                  <a:cubicBezTo>
                    <a:pt x="9845" y="10931"/>
                    <a:pt x="10062" y="9943"/>
                    <a:pt x="10438" y="8994"/>
                  </a:cubicBezTo>
                  <a:cubicBezTo>
                    <a:pt x="11367" y="6583"/>
                    <a:pt x="12652" y="4349"/>
                    <a:pt x="14134" y="2254"/>
                  </a:cubicBezTo>
                  <a:cubicBezTo>
                    <a:pt x="14648" y="1522"/>
                    <a:pt x="15320" y="850"/>
                    <a:pt x="15735" y="40"/>
                  </a:cubicBezTo>
                  <a:cubicBezTo>
                    <a:pt x="13403" y="0"/>
                    <a:pt x="11050" y="0"/>
                    <a:pt x="8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79"/>
            <p:cNvSpPr/>
            <p:nvPr/>
          </p:nvSpPr>
          <p:spPr>
            <a:xfrm rot="-5400000">
              <a:off x="6377319" y="2365105"/>
              <a:ext cx="3318651" cy="2214695"/>
            </a:xfrm>
            <a:custGeom>
              <a:rect b="b" l="l" r="r" t="t"/>
              <a:pathLst>
                <a:path extrusionOk="0" h="18284" w="27398">
                  <a:moveTo>
                    <a:pt x="20226" y="0"/>
                  </a:moveTo>
                  <a:cubicBezTo>
                    <a:pt x="19639" y="0"/>
                    <a:pt x="19073" y="191"/>
                    <a:pt x="18523" y="454"/>
                  </a:cubicBezTo>
                  <a:cubicBezTo>
                    <a:pt x="17297" y="988"/>
                    <a:pt x="16210" y="1719"/>
                    <a:pt x="15142" y="2510"/>
                  </a:cubicBezTo>
                  <a:cubicBezTo>
                    <a:pt x="13759" y="3558"/>
                    <a:pt x="12375" y="4625"/>
                    <a:pt x="11070" y="5752"/>
                  </a:cubicBezTo>
                  <a:cubicBezTo>
                    <a:pt x="9924" y="6740"/>
                    <a:pt x="8758" y="7689"/>
                    <a:pt x="7710" y="8776"/>
                  </a:cubicBezTo>
                  <a:cubicBezTo>
                    <a:pt x="7236" y="9250"/>
                    <a:pt x="6761" y="9705"/>
                    <a:pt x="6267" y="10160"/>
                  </a:cubicBezTo>
                  <a:cubicBezTo>
                    <a:pt x="4646" y="11642"/>
                    <a:pt x="3203" y="13263"/>
                    <a:pt x="1681" y="14825"/>
                  </a:cubicBezTo>
                  <a:cubicBezTo>
                    <a:pt x="1227" y="15299"/>
                    <a:pt x="792" y="15773"/>
                    <a:pt x="238" y="16327"/>
                  </a:cubicBezTo>
                  <a:lnTo>
                    <a:pt x="238" y="15773"/>
                  </a:lnTo>
                  <a:lnTo>
                    <a:pt x="238" y="13204"/>
                  </a:lnTo>
                  <a:cubicBezTo>
                    <a:pt x="238" y="13026"/>
                    <a:pt x="258" y="12848"/>
                    <a:pt x="139" y="12729"/>
                  </a:cubicBezTo>
                  <a:cubicBezTo>
                    <a:pt x="1" y="12907"/>
                    <a:pt x="60" y="13065"/>
                    <a:pt x="60" y="13184"/>
                  </a:cubicBezTo>
                  <a:cubicBezTo>
                    <a:pt x="60" y="14666"/>
                    <a:pt x="41" y="16149"/>
                    <a:pt x="139" y="17632"/>
                  </a:cubicBezTo>
                  <a:cubicBezTo>
                    <a:pt x="179" y="18205"/>
                    <a:pt x="218" y="18264"/>
                    <a:pt x="772" y="18284"/>
                  </a:cubicBezTo>
                  <a:cubicBezTo>
                    <a:pt x="871" y="18284"/>
                    <a:pt x="950" y="18264"/>
                    <a:pt x="1049" y="18264"/>
                  </a:cubicBezTo>
                  <a:cubicBezTo>
                    <a:pt x="1227" y="17691"/>
                    <a:pt x="1760" y="17394"/>
                    <a:pt x="2136" y="17019"/>
                  </a:cubicBezTo>
                  <a:cubicBezTo>
                    <a:pt x="2788" y="16386"/>
                    <a:pt x="3421" y="15714"/>
                    <a:pt x="4093" y="15101"/>
                  </a:cubicBezTo>
                  <a:cubicBezTo>
                    <a:pt x="4765" y="14469"/>
                    <a:pt x="5397" y="13836"/>
                    <a:pt x="6050" y="13184"/>
                  </a:cubicBezTo>
                  <a:cubicBezTo>
                    <a:pt x="5971" y="13085"/>
                    <a:pt x="5892" y="12947"/>
                    <a:pt x="6050" y="12848"/>
                  </a:cubicBezTo>
                  <a:cubicBezTo>
                    <a:pt x="6108" y="12798"/>
                    <a:pt x="6162" y="12776"/>
                    <a:pt x="6216" y="12776"/>
                  </a:cubicBezTo>
                  <a:cubicBezTo>
                    <a:pt x="6291" y="12776"/>
                    <a:pt x="6365" y="12819"/>
                    <a:pt x="6445" y="12887"/>
                  </a:cubicBezTo>
                  <a:cubicBezTo>
                    <a:pt x="7829" y="11563"/>
                    <a:pt x="9272" y="10298"/>
                    <a:pt x="10695" y="9013"/>
                  </a:cubicBezTo>
                  <a:cubicBezTo>
                    <a:pt x="11822" y="8005"/>
                    <a:pt x="13027" y="7116"/>
                    <a:pt x="14154" y="6068"/>
                  </a:cubicBezTo>
                  <a:cubicBezTo>
                    <a:pt x="14747" y="5534"/>
                    <a:pt x="15439" y="5080"/>
                    <a:pt x="16091" y="4625"/>
                  </a:cubicBezTo>
                  <a:cubicBezTo>
                    <a:pt x="16862" y="4071"/>
                    <a:pt x="17633" y="3538"/>
                    <a:pt x="18424" y="3004"/>
                  </a:cubicBezTo>
                  <a:cubicBezTo>
                    <a:pt x="18799" y="2747"/>
                    <a:pt x="19234" y="2569"/>
                    <a:pt x="19649" y="2372"/>
                  </a:cubicBezTo>
                  <a:cubicBezTo>
                    <a:pt x="19709" y="2347"/>
                    <a:pt x="19764" y="2334"/>
                    <a:pt x="19812" y="2334"/>
                  </a:cubicBezTo>
                  <a:cubicBezTo>
                    <a:pt x="19954" y="2334"/>
                    <a:pt x="20035" y="2442"/>
                    <a:pt x="20005" y="2648"/>
                  </a:cubicBezTo>
                  <a:cubicBezTo>
                    <a:pt x="19886" y="3380"/>
                    <a:pt x="19807" y="4151"/>
                    <a:pt x="19590" y="4862"/>
                  </a:cubicBezTo>
                  <a:cubicBezTo>
                    <a:pt x="19135" y="6345"/>
                    <a:pt x="18740" y="7867"/>
                    <a:pt x="18246" y="9349"/>
                  </a:cubicBezTo>
                  <a:cubicBezTo>
                    <a:pt x="17574" y="11405"/>
                    <a:pt x="16961" y="13520"/>
                    <a:pt x="16388" y="15615"/>
                  </a:cubicBezTo>
                  <a:cubicBezTo>
                    <a:pt x="16269" y="16129"/>
                    <a:pt x="16170" y="16643"/>
                    <a:pt x="16052" y="17177"/>
                  </a:cubicBezTo>
                  <a:cubicBezTo>
                    <a:pt x="15953" y="17533"/>
                    <a:pt x="16328" y="17809"/>
                    <a:pt x="16289" y="18185"/>
                  </a:cubicBezTo>
                  <a:cubicBezTo>
                    <a:pt x="16368" y="18205"/>
                    <a:pt x="16427" y="18244"/>
                    <a:pt x="16467" y="18244"/>
                  </a:cubicBezTo>
                  <a:cubicBezTo>
                    <a:pt x="16877" y="18207"/>
                    <a:pt x="17288" y="18187"/>
                    <a:pt x="17697" y="18187"/>
                  </a:cubicBezTo>
                  <a:cubicBezTo>
                    <a:pt x="18153" y="18187"/>
                    <a:pt x="18608" y="18212"/>
                    <a:pt x="19056" y="18264"/>
                  </a:cubicBezTo>
                  <a:cubicBezTo>
                    <a:pt x="19353" y="17809"/>
                    <a:pt x="19649" y="17315"/>
                    <a:pt x="20084" y="16979"/>
                  </a:cubicBezTo>
                  <a:cubicBezTo>
                    <a:pt x="20282" y="16801"/>
                    <a:pt x="20420" y="16564"/>
                    <a:pt x="20638" y="16386"/>
                  </a:cubicBezTo>
                  <a:cubicBezTo>
                    <a:pt x="20698" y="16343"/>
                    <a:pt x="20754" y="16315"/>
                    <a:pt x="20799" y="16315"/>
                  </a:cubicBezTo>
                  <a:cubicBezTo>
                    <a:pt x="20857" y="16315"/>
                    <a:pt x="20895" y="16362"/>
                    <a:pt x="20895" y="16485"/>
                  </a:cubicBezTo>
                  <a:cubicBezTo>
                    <a:pt x="20914" y="17078"/>
                    <a:pt x="21132" y="17651"/>
                    <a:pt x="21092" y="18244"/>
                  </a:cubicBezTo>
                  <a:lnTo>
                    <a:pt x="27398" y="18244"/>
                  </a:lnTo>
                  <a:cubicBezTo>
                    <a:pt x="27101" y="16485"/>
                    <a:pt x="26627" y="14785"/>
                    <a:pt x="25619" y="13263"/>
                  </a:cubicBezTo>
                  <a:cubicBezTo>
                    <a:pt x="25006" y="12354"/>
                    <a:pt x="24235" y="11583"/>
                    <a:pt x="23069" y="11346"/>
                  </a:cubicBezTo>
                  <a:cubicBezTo>
                    <a:pt x="22909" y="11314"/>
                    <a:pt x="22748" y="11300"/>
                    <a:pt x="22588" y="11300"/>
                  </a:cubicBezTo>
                  <a:cubicBezTo>
                    <a:pt x="22254" y="11300"/>
                    <a:pt x="21920" y="11358"/>
                    <a:pt x="21586" y="11425"/>
                  </a:cubicBezTo>
                  <a:cubicBezTo>
                    <a:pt x="21504" y="11439"/>
                    <a:pt x="21439" y="11448"/>
                    <a:pt x="21390" y="11448"/>
                  </a:cubicBezTo>
                  <a:cubicBezTo>
                    <a:pt x="21238" y="11448"/>
                    <a:pt x="21230" y="11367"/>
                    <a:pt x="21290" y="11128"/>
                  </a:cubicBezTo>
                  <a:cubicBezTo>
                    <a:pt x="21547" y="10160"/>
                    <a:pt x="21784" y="9171"/>
                    <a:pt x="21982" y="8183"/>
                  </a:cubicBezTo>
                  <a:cubicBezTo>
                    <a:pt x="22179" y="7076"/>
                    <a:pt x="22456" y="5949"/>
                    <a:pt x="22575" y="4823"/>
                  </a:cubicBezTo>
                  <a:cubicBezTo>
                    <a:pt x="22674" y="3815"/>
                    <a:pt x="22792" y="2787"/>
                    <a:pt x="22476" y="1779"/>
                  </a:cubicBezTo>
                  <a:cubicBezTo>
                    <a:pt x="22278" y="1106"/>
                    <a:pt x="21962" y="513"/>
                    <a:pt x="21270" y="217"/>
                  </a:cubicBezTo>
                  <a:cubicBezTo>
                    <a:pt x="20914" y="65"/>
                    <a:pt x="20567" y="0"/>
                    <a:pt x="20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79"/>
            <p:cNvSpPr/>
            <p:nvPr/>
          </p:nvSpPr>
          <p:spPr>
            <a:xfrm>
              <a:off x="2228850" y="95250"/>
              <a:ext cx="914400" cy="800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1" name="Google Shape;631;p79"/>
          <p:cNvGrpSpPr/>
          <p:nvPr/>
        </p:nvGrpSpPr>
        <p:grpSpPr>
          <a:xfrm flipH="1">
            <a:off x="8430766" y="1030429"/>
            <a:ext cx="334708" cy="638186"/>
            <a:chOff x="3181350" y="4008220"/>
            <a:chExt cx="426108" cy="812355"/>
          </a:xfrm>
        </p:grpSpPr>
        <p:sp>
          <p:nvSpPr>
            <p:cNvPr id="632" name="Google Shape;632;p79"/>
            <p:cNvSpPr/>
            <p:nvPr/>
          </p:nvSpPr>
          <p:spPr>
            <a:xfrm>
              <a:off x="3287318" y="4008220"/>
              <a:ext cx="249571" cy="269448"/>
            </a:xfrm>
            <a:custGeom>
              <a:rect b="b" l="l" r="r" t="t"/>
              <a:pathLst>
                <a:path extrusionOk="0" h="2413" w="2235">
                  <a:moveTo>
                    <a:pt x="1108" y="1"/>
                  </a:moveTo>
                  <a:cubicBezTo>
                    <a:pt x="989" y="218"/>
                    <a:pt x="989" y="416"/>
                    <a:pt x="1068" y="613"/>
                  </a:cubicBezTo>
                  <a:cubicBezTo>
                    <a:pt x="1103" y="977"/>
                    <a:pt x="1001" y="1158"/>
                    <a:pt x="670" y="1158"/>
                  </a:cubicBezTo>
                  <a:cubicBezTo>
                    <a:pt x="623" y="1158"/>
                    <a:pt x="571" y="1154"/>
                    <a:pt x="515" y="1147"/>
                  </a:cubicBezTo>
                  <a:cubicBezTo>
                    <a:pt x="431" y="1138"/>
                    <a:pt x="318" y="1107"/>
                    <a:pt x="221" y="1107"/>
                  </a:cubicBezTo>
                  <a:cubicBezTo>
                    <a:pt x="110" y="1107"/>
                    <a:pt x="20" y="1147"/>
                    <a:pt x="20" y="1305"/>
                  </a:cubicBezTo>
                  <a:cubicBezTo>
                    <a:pt x="1" y="1582"/>
                    <a:pt x="337" y="1444"/>
                    <a:pt x="515" y="1523"/>
                  </a:cubicBezTo>
                  <a:lnTo>
                    <a:pt x="653" y="1523"/>
                  </a:lnTo>
                  <a:cubicBezTo>
                    <a:pt x="712" y="1505"/>
                    <a:pt x="764" y="1497"/>
                    <a:pt x="808" y="1497"/>
                  </a:cubicBezTo>
                  <a:cubicBezTo>
                    <a:pt x="1014" y="1497"/>
                    <a:pt x="1065" y="1674"/>
                    <a:pt x="1048" y="1918"/>
                  </a:cubicBezTo>
                  <a:cubicBezTo>
                    <a:pt x="1048" y="1997"/>
                    <a:pt x="1048" y="2076"/>
                    <a:pt x="1068" y="2135"/>
                  </a:cubicBezTo>
                  <a:cubicBezTo>
                    <a:pt x="1088" y="2234"/>
                    <a:pt x="1068" y="2412"/>
                    <a:pt x="1206" y="2412"/>
                  </a:cubicBezTo>
                  <a:cubicBezTo>
                    <a:pt x="1404" y="2392"/>
                    <a:pt x="1384" y="2214"/>
                    <a:pt x="1365" y="2096"/>
                  </a:cubicBezTo>
                  <a:cubicBezTo>
                    <a:pt x="1312" y="1744"/>
                    <a:pt x="1384" y="1533"/>
                    <a:pt x="1736" y="1533"/>
                  </a:cubicBezTo>
                  <a:cubicBezTo>
                    <a:pt x="1779" y="1533"/>
                    <a:pt x="1827" y="1536"/>
                    <a:pt x="1878" y="1542"/>
                  </a:cubicBezTo>
                  <a:cubicBezTo>
                    <a:pt x="2037" y="1542"/>
                    <a:pt x="2234" y="1523"/>
                    <a:pt x="2234" y="1345"/>
                  </a:cubicBezTo>
                  <a:cubicBezTo>
                    <a:pt x="2234" y="1215"/>
                    <a:pt x="2164" y="1186"/>
                    <a:pt x="2080" y="1186"/>
                  </a:cubicBezTo>
                  <a:cubicBezTo>
                    <a:pt x="2011" y="1186"/>
                    <a:pt x="1932" y="1206"/>
                    <a:pt x="1878" y="1206"/>
                  </a:cubicBezTo>
                  <a:cubicBezTo>
                    <a:pt x="1345" y="1147"/>
                    <a:pt x="1285" y="1107"/>
                    <a:pt x="1266" y="554"/>
                  </a:cubicBezTo>
                  <a:cubicBezTo>
                    <a:pt x="1266" y="356"/>
                    <a:pt x="1305" y="159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79"/>
            <p:cNvSpPr/>
            <p:nvPr/>
          </p:nvSpPr>
          <p:spPr>
            <a:xfrm>
              <a:off x="3181350" y="4522432"/>
              <a:ext cx="130425" cy="152646"/>
            </a:xfrm>
            <a:custGeom>
              <a:rect b="b" l="l" r="r" t="t"/>
              <a:pathLst>
                <a:path extrusionOk="0" h="1367" w="1168">
                  <a:moveTo>
                    <a:pt x="604" y="0"/>
                  </a:moveTo>
                  <a:cubicBezTo>
                    <a:pt x="301" y="0"/>
                    <a:pt x="59" y="291"/>
                    <a:pt x="40" y="693"/>
                  </a:cubicBezTo>
                  <a:cubicBezTo>
                    <a:pt x="1" y="1049"/>
                    <a:pt x="238" y="1345"/>
                    <a:pt x="535" y="1365"/>
                  </a:cubicBezTo>
                  <a:cubicBezTo>
                    <a:pt x="544" y="1366"/>
                    <a:pt x="554" y="1366"/>
                    <a:pt x="564" y="1366"/>
                  </a:cubicBezTo>
                  <a:cubicBezTo>
                    <a:pt x="868" y="1366"/>
                    <a:pt x="1128" y="1075"/>
                    <a:pt x="1147" y="653"/>
                  </a:cubicBezTo>
                  <a:cubicBezTo>
                    <a:pt x="1167" y="278"/>
                    <a:pt x="950" y="1"/>
                    <a:pt x="633" y="1"/>
                  </a:cubicBezTo>
                  <a:cubicBezTo>
                    <a:pt x="623" y="1"/>
                    <a:pt x="613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79"/>
            <p:cNvSpPr/>
            <p:nvPr/>
          </p:nvSpPr>
          <p:spPr>
            <a:xfrm>
              <a:off x="3552184" y="4743079"/>
              <a:ext cx="55274" cy="77496"/>
            </a:xfrm>
            <a:custGeom>
              <a:rect b="b" l="l" r="r" t="t"/>
              <a:pathLst>
                <a:path extrusionOk="0" h="694" w="495">
                  <a:moveTo>
                    <a:pt x="251" y="0"/>
                  </a:moveTo>
                  <a:cubicBezTo>
                    <a:pt x="73" y="0"/>
                    <a:pt x="1" y="189"/>
                    <a:pt x="1" y="377"/>
                  </a:cubicBezTo>
                  <a:cubicBezTo>
                    <a:pt x="1" y="555"/>
                    <a:pt x="80" y="694"/>
                    <a:pt x="277" y="694"/>
                  </a:cubicBezTo>
                  <a:cubicBezTo>
                    <a:pt x="455" y="694"/>
                    <a:pt x="495" y="555"/>
                    <a:pt x="495" y="377"/>
                  </a:cubicBezTo>
                  <a:cubicBezTo>
                    <a:pt x="455" y="239"/>
                    <a:pt x="416" y="2"/>
                    <a:pt x="277" y="2"/>
                  </a:cubicBezTo>
                  <a:cubicBezTo>
                    <a:pt x="268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5" name="Google Shape;635;p79"/>
          <p:cNvGrpSpPr/>
          <p:nvPr/>
        </p:nvGrpSpPr>
        <p:grpSpPr>
          <a:xfrm flipH="1">
            <a:off x="778445" y="358729"/>
            <a:ext cx="1745539" cy="1509702"/>
            <a:chOff x="6580183" y="456516"/>
            <a:chExt cx="1745539" cy="1509702"/>
          </a:xfrm>
        </p:grpSpPr>
        <p:sp>
          <p:nvSpPr>
            <p:cNvPr id="636" name="Google Shape;636;p79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79"/>
            <p:cNvSpPr/>
            <p:nvPr/>
          </p:nvSpPr>
          <p:spPr>
            <a:xfrm>
              <a:off x="8059325" y="1689096"/>
              <a:ext cx="266397" cy="277122"/>
            </a:xfrm>
            <a:custGeom>
              <a:rect b="b" l="l" r="r" t="t"/>
              <a:pathLst>
                <a:path extrusionOk="0" h="2222" w="2136">
                  <a:moveTo>
                    <a:pt x="890" y="1"/>
                  </a:moveTo>
                  <a:cubicBezTo>
                    <a:pt x="752" y="1"/>
                    <a:pt x="752" y="120"/>
                    <a:pt x="752" y="218"/>
                  </a:cubicBezTo>
                  <a:lnTo>
                    <a:pt x="752" y="337"/>
                  </a:lnTo>
                  <a:cubicBezTo>
                    <a:pt x="769" y="722"/>
                    <a:pt x="771" y="1045"/>
                    <a:pt x="359" y="1045"/>
                  </a:cubicBezTo>
                  <a:cubicBezTo>
                    <a:pt x="306" y="1045"/>
                    <a:pt x="246" y="1040"/>
                    <a:pt x="178" y="1029"/>
                  </a:cubicBezTo>
                  <a:cubicBezTo>
                    <a:pt x="168" y="1027"/>
                    <a:pt x="158" y="1026"/>
                    <a:pt x="148" y="1026"/>
                  </a:cubicBezTo>
                  <a:cubicBezTo>
                    <a:pt x="64" y="1026"/>
                    <a:pt x="0" y="1098"/>
                    <a:pt x="0" y="1187"/>
                  </a:cubicBezTo>
                  <a:cubicBezTo>
                    <a:pt x="0" y="1306"/>
                    <a:pt x="80" y="1365"/>
                    <a:pt x="178" y="1365"/>
                  </a:cubicBezTo>
                  <a:cubicBezTo>
                    <a:pt x="277" y="1365"/>
                    <a:pt x="376" y="1365"/>
                    <a:pt x="455" y="1325"/>
                  </a:cubicBezTo>
                  <a:cubicBezTo>
                    <a:pt x="496" y="1315"/>
                    <a:pt x="533" y="1310"/>
                    <a:pt x="565" y="1310"/>
                  </a:cubicBezTo>
                  <a:cubicBezTo>
                    <a:pt x="717" y="1310"/>
                    <a:pt x="768" y="1422"/>
                    <a:pt x="752" y="1602"/>
                  </a:cubicBezTo>
                  <a:cubicBezTo>
                    <a:pt x="752" y="1721"/>
                    <a:pt x="712" y="1879"/>
                    <a:pt x="712" y="1997"/>
                  </a:cubicBezTo>
                  <a:cubicBezTo>
                    <a:pt x="692" y="2096"/>
                    <a:pt x="653" y="2215"/>
                    <a:pt x="791" y="2215"/>
                  </a:cubicBezTo>
                  <a:cubicBezTo>
                    <a:pt x="810" y="2220"/>
                    <a:pt x="827" y="2222"/>
                    <a:pt x="842" y="2222"/>
                  </a:cubicBezTo>
                  <a:cubicBezTo>
                    <a:pt x="950" y="2222"/>
                    <a:pt x="952" y="2104"/>
                    <a:pt x="969" y="2017"/>
                  </a:cubicBezTo>
                  <a:cubicBezTo>
                    <a:pt x="1009" y="1918"/>
                    <a:pt x="1009" y="1800"/>
                    <a:pt x="1009" y="1681"/>
                  </a:cubicBezTo>
                  <a:cubicBezTo>
                    <a:pt x="992" y="1426"/>
                    <a:pt x="1062" y="1273"/>
                    <a:pt x="1284" y="1273"/>
                  </a:cubicBezTo>
                  <a:cubicBezTo>
                    <a:pt x="1320" y="1273"/>
                    <a:pt x="1360" y="1278"/>
                    <a:pt x="1404" y="1286"/>
                  </a:cubicBezTo>
                  <a:cubicBezTo>
                    <a:pt x="1503" y="1286"/>
                    <a:pt x="1641" y="1286"/>
                    <a:pt x="1760" y="1266"/>
                  </a:cubicBezTo>
                  <a:cubicBezTo>
                    <a:pt x="1878" y="1227"/>
                    <a:pt x="2135" y="1286"/>
                    <a:pt x="2096" y="1088"/>
                  </a:cubicBezTo>
                  <a:cubicBezTo>
                    <a:pt x="2087" y="992"/>
                    <a:pt x="2040" y="966"/>
                    <a:pt x="1980" y="966"/>
                  </a:cubicBezTo>
                  <a:cubicBezTo>
                    <a:pt x="1904" y="966"/>
                    <a:pt x="1806" y="1009"/>
                    <a:pt x="1740" y="1009"/>
                  </a:cubicBezTo>
                  <a:cubicBezTo>
                    <a:pt x="1574" y="1023"/>
                    <a:pt x="1446" y="1033"/>
                    <a:pt x="1347" y="1033"/>
                  </a:cubicBezTo>
                  <a:cubicBezTo>
                    <a:pt x="1009" y="1033"/>
                    <a:pt x="1009" y="912"/>
                    <a:pt x="1009" y="377"/>
                  </a:cubicBezTo>
                  <a:lnTo>
                    <a:pt x="1009" y="199"/>
                  </a:lnTo>
                  <a:cubicBezTo>
                    <a:pt x="989" y="120"/>
                    <a:pt x="1009" y="1"/>
                    <a:pt x="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79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79"/>
            <p:cNvSpPr/>
            <p:nvPr/>
          </p:nvSpPr>
          <p:spPr>
            <a:xfrm>
              <a:off x="6580183" y="757334"/>
              <a:ext cx="101146" cy="106135"/>
            </a:xfrm>
            <a:custGeom>
              <a:rect b="b" l="l" r="r" t="t"/>
              <a:pathLst>
                <a:path extrusionOk="0" h="851" w="811">
                  <a:moveTo>
                    <a:pt x="435" y="0"/>
                  </a:moveTo>
                  <a:cubicBezTo>
                    <a:pt x="139" y="0"/>
                    <a:pt x="0" y="198"/>
                    <a:pt x="0" y="475"/>
                  </a:cubicBezTo>
                  <a:cubicBezTo>
                    <a:pt x="0" y="672"/>
                    <a:pt x="119" y="850"/>
                    <a:pt x="336" y="850"/>
                  </a:cubicBezTo>
                  <a:cubicBezTo>
                    <a:pt x="653" y="850"/>
                    <a:pt x="771" y="672"/>
                    <a:pt x="811" y="395"/>
                  </a:cubicBezTo>
                  <a:cubicBezTo>
                    <a:pt x="791" y="178"/>
                    <a:pt x="672" y="0"/>
                    <a:pt x="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79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79"/>
            <p:cNvSpPr/>
            <p:nvPr/>
          </p:nvSpPr>
          <p:spPr>
            <a:xfrm>
              <a:off x="6661499" y="563523"/>
              <a:ext cx="56871" cy="58617"/>
            </a:xfrm>
            <a:custGeom>
              <a:rect b="b" l="l" r="r" t="t"/>
              <a:pathLst>
                <a:path extrusionOk="0" h="470" w="456">
                  <a:moveTo>
                    <a:pt x="299" y="0"/>
                  </a:moveTo>
                  <a:cubicBezTo>
                    <a:pt x="274" y="0"/>
                    <a:pt x="247" y="4"/>
                    <a:pt x="218" y="12"/>
                  </a:cubicBezTo>
                  <a:cubicBezTo>
                    <a:pt x="40" y="12"/>
                    <a:pt x="1" y="131"/>
                    <a:pt x="1" y="269"/>
                  </a:cubicBezTo>
                  <a:cubicBezTo>
                    <a:pt x="18" y="394"/>
                    <a:pt x="84" y="470"/>
                    <a:pt x="197" y="470"/>
                  </a:cubicBezTo>
                  <a:cubicBezTo>
                    <a:pt x="210" y="470"/>
                    <a:pt x="224" y="469"/>
                    <a:pt x="238" y="467"/>
                  </a:cubicBezTo>
                  <a:cubicBezTo>
                    <a:pt x="396" y="447"/>
                    <a:pt x="455" y="329"/>
                    <a:pt x="455" y="151"/>
                  </a:cubicBezTo>
                  <a:cubicBezTo>
                    <a:pt x="455" y="57"/>
                    <a:pt x="393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2" name="Google Shape;642;p79"/>
          <p:cNvGrpSpPr/>
          <p:nvPr/>
        </p:nvGrpSpPr>
        <p:grpSpPr>
          <a:xfrm flipH="1">
            <a:off x="334968" y="4235261"/>
            <a:ext cx="828265" cy="486016"/>
            <a:chOff x="-2799379" y="4303761"/>
            <a:chExt cx="828265" cy="486016"/>
          </a:xfrm>
        </p:grpSpPr>
        <p:sp>
          <p:nvSpPr>
            <p:cNvPr id="643" name="Google Shape;643;p79"/>
            <p:cNvSpPr/>
            <p:nvPr/>
          </p:nvSpPr>
          <p:spPr>
            <a:xfrm>
              <a:off x="-2098018" y="4718053"/>
              <a:ext cx="59669" cy="71724"/>
            </a:xfrm>
            <a:custGeom>
              <a:rect b="b" l="l" r="r" t="t"/>
              <a:pathLst>
                <a:path extrusionOk="0" h="952" w="792">
                  <a:moveTo>
                    <a:pt x="370" y="1"/>
                  </a:moveTo>
                  <a:cubicBezTo>
                    <a:pt x="124" y="1"/>
                    <a:pt x="0" y="155"/>
                    <a:pt x="0" y="398"/>
                  </a:cubicBezTo>
                  <a:cubicBezTo>
                    <a:pt x="0" y="655"/>
                    <a:pt x="60" y="912"/>
                    <a:pt x="396" y="951"/>
                  </a:cubicBezTo>
                  <a:cubicBezTo>
                    <a:pt x="692" y="951"/>
                    <a:pt x="732" y="694"/>
                    <a:pt x="791" y="477"/>
                  </a:cubicBezTo>
                  <a:cubicBezTo>
                    <a:pt x="791" y="200"/>
                    <a:pt x="692" y="42"/>
                    <a:pt x="416" y="2"/>
                  </a:cubicBezTo>
                  <a:cubicBezTo>
                    <a:pt x="400" y="1"/>
                    <a:pt x="385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79"/>
            <p:cNvSpPr/>
            <p:nvPr/>
          </p:nvSpPr>
          <p:spPr>
            <a:xfrm>
              <a:off x="-2299510" y="4426947"/>
              <a:ext cx="44752" cy="43471"/>
            </a:xfrm>
            <a:custGeom>
              <a:rect b="b" l="l" r="r" t="t"/>
              <a:pathLst>
                <a:path extrusionOk="0" h="577" w="594">
                  <a:moveTo>
                    <a:pt x="357" y="0"/>
                  </a:moveTo>
                  <a:cubicBezTo>
                    <a:pt x="179" y="0"/>
                    <a:pt x="60" y="80"/>
                    <a:pt x="40" y="277"/>
                  </a:cubicBezTo>
                  <a:cubicBezTo>
                    <a:pt x="1" y="455"/>
                    <a:pt x="100" y="574"/>
                    <a:pt x="278" y="574"/>
                  </a:cubicBezTo>
                  <a:cubicBezTo>
                    <a:pt x="293" y="575"/>
                    <a:pt x="307" y="576"/>
                    <a:pt x="321" y="576"/>
                  </a:cubicBezTo>
                  <a:cubicBezTo>
                    <a:pt x="475" y="576"/>
                    <a:pt x="576" y="480"/>
                    <a:pt x="594" y="317"/>
                  </a:cubicBezTo>
                  <a:cubicBezTo>
                    <a:pt x="594" y="119"/>
                    <a:pt x="535" y="2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79"/>
            <p:cNvSpPr/>
            <p:nvPr/>
          </p:nvSpPr>
          <p:spPr>
            <a:xfrm>
              <a:off x="-2000949" y="4452608"/>
              <a:ext cx="29835" cy="29835"/>
            </a:xfrm>
            <a:custGeom>
              <a:rect b="b" l="l" r="r" t="t"/>
              <a:pathLst>
                <a:path extrusionOk="0" h="396" w="396">
                  <a:moveTo>
                    <a:pt x="218" y="1"/>
                  </a:moveTo>
                  <a:cubicBezTo>
                    <a:pt x="60" y="20"/>
                    <a:pt x="0" y="99"/>
                    <a:pt x="0" y="218"/>
                  </a:cubicBezTo>
                  <a:cubicBezTo>
                    <a:pt x="0" y="317"/>
                    <a:pt x="60" y="396"/>
                    <a:pt x="198" y="396"/>
                  </a:cubicBezTo>
                  <a:cubicBezTo>
                    <a:pt x="317" y="396"/>
                    <a:pt x="396" y="317"/>
                    <a:pt x="396" y="198"/>
                  </a:cubicBezTo>
                  <a:cubicBezTo>
                    <a:pt x="396" y="60"/>
                    <a:pt x="336" y="20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79"/>
            <p:cNvSpPr/>
            <p:nvPr/>
          </p:nvSpPr>
          <p:spPr>
            <a:xfrm>
              <a:off x="-2799379" y="4303761"/>
              <a:ext cx="375344" cy="390789"/>
            </a:xfrm>
            <a:custGeom>
              <a:rect b="b" l="l" r="r" t="t"/>
              <a:pathLst>
                <a:path extrusionOk="0" h="5187" w="4982">
                  <a:moveTo>
                    <a:pt x="2882" y="1"/>
                  </a:moveTo>
                  <a:cubicBezTo>
                    <a:pt x="2740" y="1"/>
                    <a:pt x="2701" y="176"/>
                    <a:pt x="2629" y="303"/>
                  </a:cubicBezTo>
                  <a:cubicBezTo>
                    <a:pt x="2412" y="718"/>
                    <a:pt x="2214" y="1113"/>
                    <a:pt x="1996" y="1548"/>
                  </a:cubicBezTo>
                  <a:cubicBezTo>
                    <a:pt x="1720" y="1311"/>
                    <a:pt x="1542" y="994"/>
                    <a:pt x="1265" y="737"/>
                  </a:cubicBezTo>
                  <a:cubicBezTo>
                    <a:pt x="1205" y="663"/>
                    <a:pt x="1157" y="565"/>
                    <a:pt x="1059" y="565"/>
                  </a:cubicBezTo>
                  <a:cubicBezTo>
                    <a:pt x="1028" y="565"/>
                    <a:pt x="992" y="575"/>
                    <a:pt x="949" y="599"/>
                  </a:cubicBezTo>
                  <a:cubicBezTo>
                    <a:pt x="791" y="658"/>
                    <a:pt x="850" y="817"/>
                    <a:pt x="890" y="935"/>
                  </a:cubicBezTo>
                  <a:cubicBezTo>
                    <a:pt x="988" y="1232"/>
                    <a:pt x="1127" y="1548"/>
                    <a:pt x="1226" y="1844"/>
                  </a:cubicBezTo>
                  <a:cubicBezTo>
                    <a:pt x="1344" y="2200"/>
                    <a:pt x="1324" y="2497"/>
                    <a:pt x="949" y="2714"/>
                  </a:cubicBezTo>
                  <a:cubicBezTo>
                    <a:pt x="652" y="2912"/>
                    <a:pt x="395" y="3189"/>
                    <a:pt x="138" y="3406"/>
                  </a:cubicBezTo>
                  <a:cubicBezTo>
                    <a:pt x="59" y="3445"/>
                    <a:pt x="0" y="3525"/>
                    <a:pt x="59" y="3623"/>
                  </a:cubicBezTo>
                  <a:cubicBezTo>
                    <a:pt x="99" y="3673"/>
                    <a:pt x="133" y="3688"/>
                    <a:pt x="170" y="3688"/>
                  </a:cubicBezTo>
                  <a:cubicBezTo>
                    <a:pt x="208" y="3688"/>
                    <a:pt x="247" y="3673"/>
                    <a:pt x="297" y="3663"/>
                  </a:cubicBezTo>
                  <a:cubicBezTo>
                    <a:pt x="672" y="3525"/>
                    <a:pt x="1048" y="3406"/>
                    <a:pt x="1384" y="3248"/>
                  </a:cubicBezTo>
                  <a:cubicBezTo>
                    <a:pt x="1467" y="3222"/>
                    <a:pt x="1534" y="3207"/>
                    <a:pt x="1587" y="3207"/>
                  </a:cubicBezTo>
                  <a:cubicBezTo>
                    <a:pt x="1695" y="3207"/>
                    <a:pt x="1739" y="3272"/>
                    <a:pt x="1739" y="3445"/>
                  </a:cubicBezTo>
                  <a:cubicBezTo>
                    <a:pt x="1759" y="3900"/>
                    <a:pt x="1819" y="4375"/>
                    <a:pt x="1838" y="4809"/>
                  </a:cubicBezTo>
                  <a:cubicBezTo>
                    <a:pt x="1858" y="4968"/>
                    <a:pt x="1838" y="5165"/>
                    <a:pt x="2016" y="5185"/>
                  </a:cubicBezTo>
                  <a:cubicBezTo>
                    <a:pt x="2026" y="5186"/>
                    <a:pt x="2034" y="5186"/>
                    <a:pt x="2043" y="5186"/>
                  </a:cubicBezTo>
                  <a:cubicBezTo>
                    <a:pt x="2234" y="5186"/>
                    <a:pt x="2235" y="4981"/>
                    <a:pt x="2273" y="4849"/>
                  </a:cubicBezTo>
                  <a:cubicBezTo>
                    <a:pt x="2372" y="4552"/>
                    <a:pt x="2431" y="4216"/>
                    <a:pt x="2510" y="3900"/>
                  </a:cubicBezTo>
                  <a:cubicBezTo>
                    <a:pt x="2547" y="3767"/>
                    <a:pt x="2590" y="3671"/>
                    <a:pt x="2669" y="3671"/>
                  </a:cubicBezTo>
                  <a:cubicBezTo>
                    <a:pt x="2718" y="3671"/>
                    <a:pt x="2782" y="3709"/>
                    <a:pt x="2866" y="3801"/>
                  </a:cubicBezTo>
                  <a:cubicBezTo>
                    <a:pt x="3103" y="4058"/>
                    <a:pt x="3420" y="4216"/>
                    <a:pt x="3696" y="4414"/>
                  </a:cubicBezTo>
                  <a:cubicBezTo>
                    <a:pt x="3772" y="4464"/>
                    <a:pt x="3856" y="4523"/>
                    <a:pt x="3942" y="4523"/>
                  </a:cubicBezTo>
                  <a:cubicBezTo>
                    <a:pt x="3991" y="4523"/>
                    <a:pt x="4042" y="4504"/>
                    <a:pt x="4092" y="4454"/>
                  </a:cubicBezTo>
                  <a:cubicBezTo>
                    <a:pt x="4210" y="4315"/>
                    <a:pt x="4112" y="4177"/>
                    <a:pt x="4032" y="4078"/>
                  </a:cubicBezTo>
                  <a:cubicBezTo>
                    <a:pt x="3835" y="3722"/>
                    <a:pt x="3637" y="3406"/>
                    <a:pt x="3420" y="3090"/>
                  </a:cubicBezTo>
                  <a:cubicBezTo>
                    <a:pt x="3301" y="2872"/>
                    <a:pt x="3321" y="2714"/>
                    <a:pt x="3499" y="2536"/>
                  </a:cubicBezTo>
                  <a:cubicBezTo>
                    <a:pt x="3855" y="2200"/>
                    <a:pt x="4210" y="1844"/>
                    <a:pt x="4546" y="1489"/>
                  </a:cubicBezTo>
                  <a:cubicBezTo>
                    <a:pt x="4685" y="1330"/>
                    <a:pt x="4981" y="1192"/>
                    <a:pt x="4823" y="994"/>
                  </a:cubicBezTo>
                  <a:cubicBezTo>
                    <a:pt x="4783" y="942"/>
                    <a:pt x="4732" y="922"/>
                    <a:pt x="4676" y="922"/>
                  </a:cubicBezTo>
                  <a:cubicBezTo>
                    <a:pt x="4541" y="922"/>
                    <a:pt x="4376" y="1037"/>
                    <a:pt x="4250" y="1093"/>
                  </a:cubicBezTo>
                  <a:cubicBezTo>
                    <a:pt x="3894" y="1232"/>
                    <a:pt x="3519" y="1410"/>
                    <a:pt x="3103" y="1607"/>
                  </a:cubicBezTo>
                  <a:lnTo>
                    <a:pt x="3103" y="421"/>
                  </a:lnTo>
                  <a:cubicBezTo>
                    <a:pt x="3103" y="243"/>
                    <a:pt x="3103" y="46"/>
                    <a:pt x="2926" y="6"/>
                  </a:cubicBezTo>
                  <a:cubicBezTo>
                    <a:pt x="2910" y="3"/>
                    <a:pt x="2895" y="1"/>
                    <a:pt x="2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7" name="Google Shape;647;p79"/>
          <p:cNvGrpSpPr/>
          <p:nvPr/>
        </p:nvGrpSpPr>
        <p:grpSpPr>
          <a:xfrm flipH="1">
            <a:off x="5772862" y="4409016"/>
            <a:ext cx="334701" cy="380821"/>
            <a:chOff x="2713106" y="96922"/>
            <a:chExt cx="249219" cy="283560"/>
          </a:xfrm>
        </p:grpSpPr>
        <p:sp>
          <p:nvSpPr>
            <p:cNvPr id="648" name="Google Shape;648;p79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79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0" name="Google Shape;650;p79"/>
          <p:cNvSpPr txBox="1"/>
          <p:nvPr/>
        </p:nvSpPr>
        <p:spPr>
          <a:xfrm>
            <a:off x="2245275" y="4258100"/>
            <a:ext cx="46635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accent4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i="0" lang="en" sz="1000" u="none" cap="none" strike="noStrike">
                <a:solidFill>
                  <a:schemeClr val="accent4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 and infographics &amp; images by </a:t>
            </a:r>
            <a:r>
              <a:rPr b="1" i="0" lang="en" sz="1000" u="none" cap="none" strike="noStrike">
                <a:solidFill>
                  <a:schemeClr val="accent4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000" u="none" cap="none" strike="noStrike">
              <a:solidFill>
                <a:schemeClr val="accent4"/>
              </a:solidFill>
              <a:highlight>
                <a:srgbClr val="DFDEFC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1" name="Google Shape;651;p79"/>
          <p:cNvSpPr txBox="1"/>
          <p:nvPr>
            <p:ph type="ctrTitle"/>
          </p:nvPr>
        </p:nvSpPr>
        <p:spPr>
          <a:xfrm>
            <a:off x="2492095" y="1114975"/>
            <a:ext cx="41598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52" name="Google Shape;652;p79"/>
          <p:cNvSpPr txBox="1"/>
          <p:nvPr>
            <p:ph idx="1" type="subTitle"/>
          </p:nvPr>
        </p:nvSpPr>
        <p:spPr>
          <a:xfrm>
            <a:off x="2487325" y="1977537"/>
            <a:ext cx="4169400" cy="11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1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" name="Google Shape;654;p80"/>
          <p:cNvGrpSpPr/>
          <p:nvPr/>
        </p:nvGrpSpPr>
        <p:grpSpPr>
          <a:xfrm>
            <a:off x="7488340" y="-324375"/>
            <a:ext cx="1751502" cy="1940029"/>
            <a:chOff x="7392515" y="-75"/>
            <a:chExt cx="1751502" cy="1940029"/>
          </a:xfrm>
        </p:grpSpPr>
        <p:sp>
          <p:nvSpPr>
            <p:cNvPr id="655" name="Google Shape;655;p80"/>
            <p:cNvSpPr/>
            <p:nvPr/>
          </p:nvSpPr>
          <p:spPr>
            <a:xfrm>
              <a:off x="7630414" y="-75"/>
              <a:ext cx="1507038" cy="1762181"/>
            </a:xfrm>
            <a:custGeom>
              <a:rect b="b" l="l" r="r" t="t"/>
              <a:pathLst>
                <a:path extrusionOk="0" h="16111" w="13778">
                  <a:moveTo>
                    <a:pt x="0" y="0"/>
                  </a:moveTo>
                  <a:cubicBezTo>
                    <a:pt x="791" y="2313"/>
                    <a:pt x="751" y="4744"/>
                    <a:pt x="1364" y="7018"/>
                  </a:cubicBezTo>
                  <a:cubicBezTo>
                    <a:pt x="2313" y="10477"/>
                    <a:pt x="4230" y="13244"/>
                    <a:pt x="7551" y="14885"/>
                  </a:cubicBezTo>
                  <a:cubicBezTo>
                    <a:pt x="8540" y="15379"/>
                    <a:pt x="9607" y="15577"/>
                    <a:pt x="10674" y="15715"/>
                  </a:cubicBezTo>
                  <a:cubicBezTo>
                    <a:pt x="11702" y="15893"/>
                    <a:pt x="12750" y="15992"/>
                    <a:pt x="13778" y="16110"/>
                  </a:cubicBezTo>
                  <a:lnTo>
                    <a:pt x="13778" y="14233"/>
                  </a:lnTo>
                  <a:lnTo>
                    <a:pt x="13778" y="14153"/>
                  </a:lnTo>
                  <a:cubicBezTo>
                    <a:pt x="12236" y="13995"/>
                    <a:pt x="10655" y="13857"/>
                    <a:pt x="9152" y="13363"/>
                  </a:cubicBezTo>
                  <a:cubicBezTo>
                    <a:pt x="7195" y="12730"/>
                    <a:pt x="5812" y="11327"/>
                    <a:pt x="4665" y="9647"/>
                  </a:cubicBezTo>
                  <a:cubicBezTo>
                    <a:pt x="3578" y="8006"/>
                    <a:pt x="3064" y="6207"/>
                    <a:pt x="2768" y="4310"/>
                  </a:cubicBezTo>
                  <a:cubicBezTo>
                    <a:pt x="2550" y="2847"/>
                    <a:pt x="2353" y="1384"/>
                    <a:pt x="1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80"/>
            <p:cNvSpPr/>
            <p:nvPr/>
          </p:nvSpPr>
          <p:spPr>
            <a:xfrm>
              <a:off x="7392515" y="-75"/>
              <a:ext cx="1751502" cy="1940029"/>
            </a:xfrm>
            <a:custGeom>
              <a:rect b="b" l="l" r="r" t="t"/>
              <a:pathLst>
                <a:path extrusionOk="0" h="17737" w="16013">
                  <a:moveTo>
                    <a:pt x="1" y="0"/>
                  </a:moveTo>
                  <a:cubicBezTo>
                    <a:pt x="357" y="831"/>
                    <a:pt x="614" y="1661"/>
                    <a:pt x="792" y="2531"/>
                  </a:cubicBezTo>
                  <a:cubicBezTo>
                    <a:pt x="1108" y="4112"/>
                    <a:pt x="1385" y="5693"/>
                    <a:pt x="1760" y="7275"/>
                  </a:cubicBezTo>
                  <a:cubicBezTo>
                    <a:pt x="2393" y="10022"/>
                    <a:pt x="3856" y="12256"/>
                    <a:pt x="5812" y="14233"/>
                  </a:cubicBezTo>
                  <a:cubicBezTo>
                    <a:pt x="7196" y="15656"/>
                    <a:pt x="8777" y="16743"/>
                    <a:pt x="10734" y="17178"/>
                  </a:cubicBezTo>
                  <a:cubicBezTo>
                    <a:pt x="12102" y="17496"/>
                    <a:pt x="13482" y="17737"/>
                    <a:pt x="14885" y="17737"/>
                  </a:cubicBezTo>
                  <a:cubicBezTo>
                    <a:pt x="15226" y="17737"/>
                    <a:pt x="15569" y="17723"/>
                    <a:pt x="15913" y="17692"/>
                  </a:cubicBezTo>
                  <a:lnTo>
                    <a:pt x="16012" y="17692"/>
                  </a:lnTo>
                  <a:lnTo>
                    <a:pt x="16012" y="17672"/>
                  </a:lnTo>
                  <a:lnTo>
                    <a:pt x="16012" y="16249"/>
                  </a:lnTo>
                  <a:cubicBezTo>
                    <a:pt x="14451" y="16170"/>
                    <a:pt x="12929" y="15952"/>
                    <a:pt x="11387" y="15656"/>
                  </a:cubicBezTo>
                  <a:cubicBezTo>
                    <a:pt x="9865" y="15359"/>
                    <a:pt x="8520" y="14667"/>
                    <a:pt x="7374" y="13600"/>
                  </a:cubicBezTo>
                  <a:cubicBezTo>
                    <a:pt x="5753" y="12137"/>
                    <a:pt x="4350" y="10536"/>
                    <a:pt x="3579" y="8461"/>
                  </a:cubicBezTo>
                  <a:cubicBezTo>
                    <a:pt x="3183" y="7354"/>
                    <a:pt x="2986" y="6187"/>
                    <a:pt x="2768" y="5021"/>
                  </a:cubicBezTo>
                  <a:cubicBezTo>
                    <a:pt x="2452" y="3341"/>
                    <a:pt x="2235" y="1641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80"/>
            <p:cNvSpPr/>
            <p:nvPr/>
          </p:nvSpPr>
          <p:spPr>
            <a:xfrm>
              <a:off x="8041242" y="2331"/>
              <a:ext cx="1102769" cy="1333859"/>
            </a:xfrm>
            <a:custGeom>
              <a:rect b="b" l="l" r="r" t="t"/>
              <a:pathLst>
                <a:path extrusionOk="0" h="12195" w="10082">
                  <a:moveTo>
                    <a:pt x="286" y="0"/>
                  </a:moveTo>
                  <a:cubicBezTo>
                    <a:pt x="184" y="0"/>
                    <a:pt x="84" y="23"/>
                    <a:pt x="0" y="117"/>
                  </a:cubicBezTo>
                  <a:cubicBezTo>
                    <a:pt x="217" y="828"/>
                    <a:pt x="415" y="1560"/>
                    <a:pt x="573" y="2331"/>
                  </a:cubicBezTo>
                  <a:cubicBezTo>
                    <a:pt x="731" y="3299"/>
                    <a:pt x="731" y="4288"/>
                    <a:pt x="909" y="5276"/>
                  </a:cubicBezTo>
                  <a:cubicBezTo>
                    <a:pt x="1463" y="8221"/>
                    <a:pt x="3242" y="10198"/>
                    <a:pt x="5891" y="11423"/>
                  </a:cubicBezTo>
                  <a:cubicBezTo>
                    <a:pt x="7195" y="12036"/>
                    <a:pt x="8658" y="12115"/>
                    <a:pt x="10081" y="12194"/>
                  </a:cubicBezTo>
                  <a:lnTo>
                    <a:pt x="10081" y="18"/>
                  </a:lnTo>
                  <a:lnTo>
                    <a:pt x="553" y="18"/>
                  </a:lnTo>
                  <a:cubicBezTo>
                    <a:pt x="470" y="18"/>
                    <a:pt x="377" y="0"/>
                    <a:pt x="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8" name="Google Shape;658;p80"/>
          <p:cNvGrpSpPr/>
          <p:nvPr/>
        </p:nvGrpSpPr>
        <p:grpSpPr>
          <a:xfrm>
            <a:off x="-1108100" y="3335951"/>
            <a:ext cx="1982093" cy="1969480"/>
            <a:chOff x="0" y="3164651"/>
            <a:chExt cx="1982093" cy="1969480"/>
          </a:xfrm>
        </p:grpSpPr>
        <p:sp>
          <p:nvSpPr>
            <p:cNvPr id="659" name="Google Shape;659;p80"/>
            <p:cNvSpPr/>
            <p:nvPr/>
          </p:nvSpPr>
          <p:spPr>
            <a:xfrm>
              <a:off x="0" y="3164651"/>
              <a:ext cx="1982093" cy="1969480"/>
            </a:xfrm>
            <a:custGeom>
              <a:rect b="b" l="l" r="r" t="t"/>
              <a:pathLst>
                <a:path extrusionOk="0" h="18424" w="18542">
                  <a:moveTo>
                    <a:pt x="40" y="0"/>
                  </a:moveTo>
                  <a:cubicBezTo>
                    <a:pt x="40" y="554"/>
                    <a:pt x="40" y="1068"/>
                    <a:pt x="0" y="1641"/>
                  </a:cubicBezTo>
                  <a:cubicBezTo>
                    <a:pt x="2214" y="1641"/>
                    <a:pt x="4369" y="1859"/>
                    <a:pt x="6503" y="2372"/>
                  </a:cubicBezTo>
                  <a:cubicBezTo>
                    <a:pt x="9291" y="3064"/>
                    <a:pt x="11366" y="4764"/>
                    <a:pt x="12928" y="7156"/>
                  </a:cubicBezTo>
                  <a:cubicBezTo>
                    <a:pt x="13659" y="8243"/>
                    <a:pt x="14410" y="9330"/>
                    <a:pt x="14726" y="10635"/>
                  </a:cubicBezTo>
                  <a:cubicBezTo>
                    <a:pt x="14885" y="11268"/>
                    <a:pt x="14924" y="11940"/>
                    <a:pt x="14924" y="12612"/>
                  </a:cubicBezTo>
                  <a:cubicBezTo>
                    <a:pt x="14904" y="14707"/>
                    <a:pt x="15478" y="16644"/>
                    <a:pt x="16762" y="18324"/>
                  </a:cubicBezTo>
                  <a:cubicBezTo>
                    <a:pt x="16915" y="18365"/>
                    <a:pt x="17072" y="18377"/>
                    <a:pt x="17232" y="18377"/>
                  </a:cubicBezTo>
                  <a:cubicBezTo>
                    <a:pt x="17437" y="18377"/>
                    <a:pt x="17646" y="18358"/>
                    <a:pt x="17854" y="18358"/>
                  </a:cubicBezTo>
                  <a:cubicBezTo>
                    <a:pt x="18032" y="18358"/>
                    <a:pt x="18210" y="18372"/>
                    <a:pt x="18383" y="18423"/>
                  </a:cubicBezTo>
                  <a:cubicBezTo>
                    <a:pt x="18541" y="18344"/>
                    <a:pt x="18443" y="18245"/>
                    <a:pt x="18423" y="18146"/>
                  </a:cubicBezTo>
                  <a:cubicBezTo>
                    <a:pt x="17533" y="16941"/>
                    <a:pt x="16980" y="15557"/>
                    <a:pt x="16743" y="14074"/>
                  </a:cubicBezTo>
                  <a:cubicBezTo>
                    <a:pt x="16545" y="12908"/>
                    <a:pt x="16446" y="11722"/>
                    <a:pt x="16248" y="10556"/>
                  </a:cubicBezTo>
                  <a:cubicBezTo>
                    <a:pt x="15893" y="8500"/>
                    <a:pt x="14825" y="6820"/>
                    <a:pt x="13600" y="5219"/>
                  </a:cubicBezTo>
                  <a:cubicBezTo>
                    <a:pt x="12097" y="3262"/>
                    <a:pt x="10141" y="1977"/>
                    <a:pt x="7788" y="1226"/>
                  </a:cubicBezTo>
                  <a:cubicBezTo>
                    <a:pt x="5278" y="396"/>
                    <a:pt x="2649" y="257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80"/>
            <p:cNvSpPr/>
            <p:nvPr/>
          </p:nvSpPr>
          <p:spPr>
            <a:xfrm>
              <a:off x="4169" y="3394909"/>
              <a:ext cx="1722226" cy="1734946"/>
            </a:xfrm>
            <a:custGeom>
              <a:rect b="b" l="l" r="r" t="t"/>
              <a:pathLst>
                <a:path extrusionOk="0" h="16230" w="16111">
                  <a:moveTo>
                    <a:pt x="601" y="1"/>
                  </a:moveTo>
                  <a:cubicBezTo>
                    <a:pt x="401" y="1"/>
                    <a:pt x="201" y="1"/>
                    <a:pt x="1" y="1"/>
                  </a:cubicBezTo>
                  <a:lnTo>
                    <a:pt x="1" y="1958"/>
                  </a:lnTo>
                  <a:cubicBezTo>
                    <a:pt x="449" y="1898"/>
                    <a:pt x="875" y="1838"/>
                    <a:pt x="1312" y="1838"/>
                  </a:cubicBezTo>
                  <a:cubicBezTo>
                    <a:pt x="1453" y="1838"/>
                    <a:pt x="1595" y="1845"/>
                    <a:pt x="1740" y="1859"/>
                  </a:cubicBezTo>
                  <a:cubicBezTo>
                    <a:pt x="1985" y="1848"/>
                    <a:pt x="2228" y="1842"/>
                    <a:pt x="2468" y="1842"/>
                  </a:cubicBezTo>
                  <a:cubicBezTo>
                    <a:pt x="6486" y="1842"/>
                    <a:pt x="9777" y="3433"/>
                    <a:pt x="11960" y="7611"/>
                  </a:cubicBezTo>
                  <a:cubicBezTo>
                    <a:pt x="12454" y="8580"/>
                    <a:pt x="12474" y="9647"/>
                    <a:pt x="12612" y="10675"/>
                  </a:cubicBezTo>
                  <a:cubicBezTo>
                    <a:pt x="12908" y="12573"/>
                    <a:pt x="13205" y="14490"/>
                    <a:pt x="14055" y="16230"/>
                  </a:cubicBezTo>
                  <a:lnTo>
                    <a:pt x="16111" y="16230"/>
                  </a:lnTo>
                  <a:cubicBezTo>
                    <a:pt x="16012" y="16012"/>
                    <a:pt x="15913" y="15795"/>
                    <a:pt x="15775" y="15597"/>
                  </a:cubicBezTo>
                  <a:cubicBezTo>
                    <a:pt x="14925" y="14154"/>
                    <a:pt x="14628" y="12573"/>
                    <a:pt x="14490" y="10972"/>
                  </a:cubicBezTo>
                  <a:cubicBezTo>
                    <a:pt x="14332" y="8619"/>
                    <a:pt x="13837" y="6425"/>
                    <a:pt x="12256" y="4607"/>
                  </a:cubicBezTo>
                  <a:cubicBezTo>
                    <a:pt x="10240" y="2294"/>
                    <a:pt x="7848" y="752"/>
                    <a:pt x="4804" y="258"/>
                  </a:cubicBezTo>
                  <a:cubicBezTo>
                    <a:pt x="3403" y="16"/>
                    <a:pt x="2002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80"/>
            <p:cNvSpPr/>
            <p:nvPr/>
          </p:nvSpPr>
          <p:spPr>
            <a:xfrm>
              <a:off x="0" y="3644302"/>
              <a:ext cx="1407306" cy="1487693"/>
            </a:xfrm>
            <a:custGeom>
              <a:rect b="b" l="l" r="r" t="t"/>
              <a:pathLst>
                <a:path extrusionOk="0" h="13917" w="13165">
                  <a:moveTo>
                    <a:pt x="0" y="1"/>
                  </a:moveTo>
                  <a:lnTo>
                    <a:pt x="0" y="1799"/>
                  </a:lnTo>
                  <a:cubicBezTo>
                    <a:pt x="163" y="1790"/>
                    <a:pt x="326" y="1785"/>
                    <a:pt x="488" y="1785"/>
                  </a:cubicBezTo>
                  <a:cubicBezTo>
                    <a:pt x="1308" y="1785"/>
                    <a:pt x="2117" y="1898"/>
                    <a:pt x="2926" y="1997"/>
                  </a:cubicBezTo>
                  <a:cubicBezTo>
                    <a:pt x="4744" y="2214"/>
                    <a:pt x="6266" y="3084"/>
                    <a:pt x="7610" y="4290"/>
                  </a:cubicBezTo>
                  <a:cubicBezTo>
                    <a:pt x="9370" y="5832"/>
                    <a:pt x="10516" y="7670"/>
                    <a:pt x="10714" y="10082"/>
                  </a:cubicBezTo>
                  <a:cubicBezTo>
                    <a:pt x="10813" y="11366"/>
                    <a:pt x="11050" y="12612"/>
                    <a:pt x="11406" y="13857"/>
                  </a:cubicBezTo>
                  <a:cubicBezTo>
                    <a:pt x="11999" y="13857"/>
                    <a:pt x="12592" y="13877"/>
                    <a:pt x="13165" y="13916"/>
                  </a:cubicBezTo>
                  <a:cubicBezTo>
                    <a:pt x="12849" y="12671"/>
                    <a:pt x="12671" y="11366"/>
                    <a:pt x="12592" y="10042"/>
                  </a:cubicBezTo>
                  <a:cubicBezTo>
                    <a:pt x="12354" y="7097"/>
                    <a:pt x="10971" y="4804"/>
                    <a:pt x="8777" y="2926"/>
                  </a:cubicBezTo>
                  <a:cubicBezTo>
                    <a:pt x="6820" y="1266"/>
                    <a:pt x="4586" y="356"/>
                    <a:pt x="2056" y="80"/>
                  </a:cubicBezTo>
                  <a:cubicBezTo>
                    <a:pt x="1364" y="20"/>
                    <a:pt x="692" y="20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2" name="Google Shape;662;p80"/>
          <p:cNvGrpSpPr/>
          <p:nvPr/>
        </p:nvGrpSpPr>
        <p:grpSpPr>
          <a:xfrm>
            <a:off x="8263429" y="2106891"/>
            <a:ext cx="334701" cy="380821"/>
            <a:chOff x="2713106" y="96922"/>
            <a:chExt cx="249219" cy="283560"/>
          </a:xfrm>
        </p:grpSpPr>
        <p:sp>
          <p:nvSpPr>
            <p:cNvPr id="663" name="Google Shape;663;p80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80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5" name="Google Shape;665;p80"/>
          <p:cNvGrpSpPr/>
          <p:nvPr/>
        </p:nvGrpSpPr>
        <p:grpSpPr>
          <a:xfrm>
            <a:off x="218369" y="570929"/>
            <a:ext cx="334708" cy="638186"/>
            <a:chOff x="3181350" y="4008220"/>
            <a:chExt cx="426108" cy="812355"/>
          </a:xfrm>
        </p:grpSpPr>
        <p:sp>
          <p:nvSpPr>
            <p:cNvPr id="666" name="Google Shape;666;p80"/>
            <p:cNvSpPr/>
            <p:nvPr/>
          </p:nvSpPr>
          <p:spPr>
            <a:xfrm>
              <a:off x="3287318" y="4008220"/>
              <a:ext cx="249571" cy="269448"/>
            </a:xfrm>
            <a:custGeom>
              <a:rect b="b" l="l" r="r" t="t"/>
              <a:pathLst>
                <a:path extrusionOk="0" h="2413" w="2235">
                  <a:moveTo>
                    <a:pt x="1108" y="1"/>
                  </a:moveTo>
                  <a:cubicBezTo>
                    <a:pt x="989" y="218"/>
                    <a:pt x="989" y="416"/>
                    <a:pt x="1068" y="613"/>
                  </a:cubicBezTo>
                  <a:cubicBezTo>
                    <a:pt x="1103" y="977"/>
                    <a:pt x="1001" y="1158"/>
                    <a:pt x="670" y="1158"/>
                  </a:cubicBezTo>
                  <a:cubicBezTo>
                    <a:pt x="623" y="1158"/>
                    <a:pt x="571" y="1154"/>
                    <a:pt x="515" y="1147"/>
                  </a:cubicBezTo>
                  <a:cubicBezTo>
                    <a:pt x="431" y="1138"/>
                    <a:pt x="318" y="1107"/>
                    <a:pt x="221" y="1107"/>
                  </a:cubicBezTo>
                  <a:cubicBezTo>
                    <a:pt x="110" y="1107"/>
                    <a:pt x="20" y="1147"/>
                    <a:pt x="20" y="1305"/>
                  </a:cubicBezTo>
                  <a:cubicBezTo>
                    <a:pt x="1" y="1582"/>
                    <a:pt x="337" y="1444"/>
                    <a:pt x="515" y="1523"/>
                  </a:cubicBezTo>
                  <a:lnTo>
                    <a:pt x="653" y="1523"/>
                  </a:lnTo>
                  <a:cubicBezTo>
                    <a:pt x="712" y="1505"/>
                    <a:pt x="764" y="1497"/>
                    <a:pt x="808" y="1497"/>
                  </a:cubicBezTo>
                  <a:cubicBezTo>
                    <a:pt x="1014" y="1497"/>
                    <a:pt x="1065" y="1674"/>
                    <a:pt x="1048" y="1918"/>
                  </a:cubicBezTo>
                  <a:cubicBezTo>
                    <a:pt x="1048" y="1997"/>
                    <a:pt x="1048" y="2076"/>
                    <a:pt x="1068" y="2135"/>
                  </a:cubicBezTo>
                  <a:cubicBezTo>
                    <a:pt x="1088" y="2234"/>
                    <a:pt x="1068" y="2412"/>
                    <a:pt x="1206" y="2412"/>
                  </a:cubicBezTo>
                  <a:cubicBezTo>
                    <a:pt x="1404" y="2392"/>
                    <a:pt x="1384" y="2214"/>
                    <a:pt x="1365" y="2096"/>
                  </a:cubicBezTo>
                  <a:cubicBezTo>
                    <a:pt x="1312" y="1744"/>
                    <a:pt x="1384" y="1533"/>
                    <a:pt x="1736" y="1533"/>
                  </a:cubicBezTo>
                  <a:cubicBezTo>
                    <a:pt x="1779" y="1533"/>
                    <a:pt x="1827" y="1536"/>
                    <a:pt x="1878" y="1542"/>
                  </a:cubicBezTo>
                  <a:cubicBezTo>
                    <a:pt x="2037" y="1542"/>
                    <a:pt x="2234" y="1523"/>
                    <a:pt x="2234" y="1345"/>
                  </a:cubicBezTo>
                  <a:cubicBezTo>
                    <a:pt x="2234" y="1215"/>
                    <a:pt x="2164" y="1186"/>
                    <a:pt x="2080" y="1186"/>
                  </a:cubicBezTo>
                  <a:cubicBezTo>
                    <a:pt x="2011" y="1186"/>
                    <a:pt x="1932" y="1206"/>
                    <a:pt x="1878" y="1206"/>
                  </a:cubicBezTo>
                  <a:cubicBezTo>
                    <a:pt x="1345" y="1147"/>
                    <a:pt x="1285" y="1107"/>
                    <a:pt x="1266" y="554"/>
                  </a:cubicBezTo>
                  <a:cubicBezTo>
                    <a:pt x="1266" y="356"/>
                    <a:pt x="1305" y="159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80"/>
            <p:cNvSpPr/>
            <p:nvPr/>
          </p:nvSpPr>
          <p:spPr>
            <a:xfrm>
              <a:off x="3181350" y="4522432"/>
              <a:ext cx="130425" cy="152646"/>
            </a:xfrm>
            <a:custGeom>
              <a:rect b="b" l="l" r="r" t="t"/>
              <a:pathLst>
                <a:path extrusionOk="0" h="1367" w="1168">
                  <a:moveTo>
                    <a:pt x="604" y="0"/>
                  </a:moveTo>
                  <a:cubicBezTo>
                    <a:pt x="301" y="0"/>
                    <a:pt x="59" y="291"/>
                    <a:pt x="40" y="693"/>
                  </a:cubicBezTo>
                  <a:cubicBezTo>
                    <a:pt x="1" y="1049"/>
                    <a:pt x="238" y="1345"/>
                    <a:pt x="535" y="1365"/>
                  </a:cubicBezTo>
                  <a:cubicBezTo>
                    <a:pt x="544" y="1366"/>
                    <a:pt x="554" y="1366"/>
                    <a:pt x="564" y="1366"/>
                  </a:cubicBezTo>
                  <a:cubicBezTo>
                    <a:pt x="868" y="1366"/>
                    <a:pt x="1128" y="1075"/>
                    <a:pt x="1147" y="653"/>
                  </a:cubicBezTo>
                  <a:cubicBezTo>
                    <a:pt x="1167" y="278"/>
                    <a:pt x="950" y="1"/>
                    <a:pt x="633" y="1"/>
                  </a:cubicBezTo>
                  <a:cubicBezTo>
                    <a:pt x="623" y="1"/>
                    <a:pt x="613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80"/>
            <p:cNvSpPr/>
            <p:nvPr/>
          </p:nvSpPr>
          <p:spPr>
            <a:xfrm>
              <a:off x="3552184" y="4743079"/>
              <a:ext cx="55274" cy="77496"/>
            </a:xfrm>
            <a:custGeom>
              <a:rect b="b" l="l" r="r" t="t"/>
              <a:pathLst>
                <a:path extrusionOk="0" h="694" w="495">
                  <a:moveTo>
                    <a:pt x="251" y="0"/>
                  </a:moveTo>
                  <a:cubicBezTo>
                    <a:pt x="73" y="0"/>
                    <a:pt x="1" y="189"/>
                    <a:pt x="1" y="377"/>
                  </a:cubicBezTo>
                  <a:cubicBezTo>
                    <a:pt x="1" y="555"/>
                    <a:pt x="80" y="694"/>
                    <a:pt x="277" y="694"/>
                  </a:cubicBezTo>
                  <a:cubicBezTo>
                    <a:pt x="455" y="694"/>
                    <a:pt x="495" y="555"/>
                    <a:pt x="495" y="377"/>
                  </a:cubicBezTo>
                  <a:cubicBezTo>
                    <a:pt x="455" y="239"/>
                    <a:pt x="416" y="2"/>
                    <a:pt x="277" y="2"/>
                  </a:cubicBezTo>
                  <a:cubicBezTo>
                    <a:pt x="268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9" name="Google Shape;669;p80"/>
          <p:cNvSpPr txBox="1"/>
          <p:nvPr>
            <p:ph idx="1" type="body"/>
          </p:nvPr>
        </p:nvSpPr>
        <p:spPr>
          <a:xfrm>
            <a:off x="713225" y="1018250"/>
            <a:ext cx="7717500" cy="3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 sz="11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670" name="Google Shape;670;p80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">
    <p:bg>
      <p:bgPr>
        <a:solidFill>
          <a:schemeClr val="dk2"/>
        </a:soli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oogle Shape;673;p85"/>
          <p:cNvGrpSpPr/>
          <p:nvPr/>
        </p:nvGrpSpPr>
        <p:grpSpPr>
          <a:xfrm flipH="1">
            <a:off x="0" y="-44848"/>
            <a:ext cx="9143992" cy="5183772"/>
            <a:chOff x="0" y="-44848"/>
            <a:chExt cx="9143992" cy="5183772"/>
          </a:xfrm>
        </p:grpSpPr>
        <p:sp>
          <p:nvSpPr>
            <p:cNvPr id="674" name="Google Shape;674;p85"/>
            <p:cNvSpPr/>
            <p:nvPr/>
          </p:nvSpPr>
          <p:spPr>
            <a:xfrm rot="-5400000">
              <a:off x="1628135" y="-1672983"/>
              <a:ext cx="5183772" cy="8440043"/>
            </a:xfrm>
            <a:custGeom>
              <a:rect b="b" l="l" r="r" t="t"/>
              <a:pathLst>
                <a:path extrusionOk="0" h="69679" w="42796">
                  <a:moveTo>
                    <a:pt x="38704" y="19419"/>
                  </a:moveTo>
                  <a:cubicBezTo>
                    <a:pt x="38722" y="19419"/>
                    <a:pt x="38742" y="19423"/>
                    <a:pt x="38764" y="19431"/>
                  </a:cubicBezTo>
                  <a:cubicBezTo>
                    <a:pt x="38941" y="19471"/>
                    <a:pt x="38922" y="19649"/>
                    <a:pt x="38902" y="19767"/>
                  </a:cubicBezTo>
                  <a:cubicBezTo>
                    <a:pt x="38843" y="20222"/>
                    <a:pt x="38764" y="20637"/>
                    <a:pt x="38843" y="21151"/>
                  </a:cubicBezTo>
                  <a:cubicBezTo>
                    <a:pt x="39198" y="20933"/>
                    <a:pt x="39495" y="20736"/>
                    <a:pt x="39811" y="20538"/>
                  </a:cubicBezTo>
                  <a:cubicBezTo>
                    <a:pt x="40009" y="20400"/>
                    <a:pt x="40226" y="20261"/>
                    <a:pt x="40483" y="20202"/>
                  </a:cubicBezTo>
                  <a:cubicBezTo>
                    <a:pt x="40553" y="20167"/>
                    <a:pt x="40630" y="20125"/>
                    <a:pt x="40702" y="20125"/>
                  </a:cubicBezTo>
                  <a:cubicBezTo>
                    <a:pt x="40751" y="20125"/>
                    <a:pt x="40799" y="20145"/>
                    <a:pt x="40839" y="20202"/>
                  </a:cubicBezTo>
                  <a:cubicBezTo>
                    <a:pt x="40938" y="20340"/>
                    <a:pt x="40800" y="20439"/>
                    <a:pt x="40701" y="20538"/>
                  </a:cubicBezTo>
                  <a:cubicBezTo>
                    <a:pt x="40226" y="21013"/>
                    <a:pt x="39811" y="21526"/>
                    <a:pt x="39357" y="22021"/>
                  </a:cubicBezTo>
                  <a:cubicBezTo>
                    <a:pt x="39218" y="22218"/>
                    <a:pt x="39218" y="22337"/>
                    <a:pt x="39317" y="22535"/>
                  </a:cubicBezTo>
                  <a:lnTo>
                    <a:pt x="40048" y="23958"/>
                  </a:lnTo>
                  <a:cubicBezTo>
                    <a:pt x="40127" y="24096"/>
                    <a:pt x="40226" y="24254"/>
                    <a:pt x="40088" y="24393"/>
                  </a:cubicBezTo>
                  <a:cubicBezTo>
                    <a:pt x="40046" y="24429"/>
                    <a:pt x="40004" y="24443"/>
                    <a:pt x="39962" y="24443"/>
                  </a:cubicBezTo>
                  <a:cubicBezTo>
                    <a:pt x="39867" y="24443"/>
                    <a:pt x="39775" y="24369"/>
                    <a:pt x="39693" y="24314"/>
                  </a:cubicBezTo>
                  <a:cubicBezTo>
                    <a:pt x="39297" y="24116"/>
                    <a:pt x="39001" y="23819"/>
                    <a:pt x="38704" y="23503"/>
                  </a:cubicBezTo>
                  <a:cubicBezTo>
                    <a:pt x="38609" y="23408"/>
                    <a:pt x="38537" y="23367"/>
                    <a:pt x="38481" y="23367"/>
                  </a:cubicBezTo>
                  <a:cubicBezTo>
                    <a:pt x="38397" y="23367"/>
                    <a:pt x="38352" y="23460"/>
                    <a:pt x="38329" y="23602"/>
                  </a:cubicBezTo>
                  <a:cubicBezTo>
                    <a:pt x="38230" y="24076"/>
                    <a:pt x="38131" y="24571"/>
                    <a:pt x="38032" y="25045"/>
                  </a:cubicBezTo>
                  <a:cubicBezTo>
                    <a:pt x="38013" y="25158"/>
                    <a:pt x="37977" y="25343"/>
                    <a:pt x="37802" y="25343"/>
                  </a:cubicBezTo>
                  <a:cubicBezTo>
                    <a:pt x="37793" y="25343"/>
                    <a:pt x="37784" y="25342"/>
                    <a:pt x="37775" y="25341"/>
                  </a:cubicBezTo>
                  <a:cubicBezTo>
                    <a:pt x="37578" y="25302"/>
                    <a:pt x="37578" y="25144"/>
                    <a:pt x="37578" y="24986"/>
                  </a:cubicBezTo>
                  <a:cubicBezTo>
                    <a:pt x="37558" y="24491"/>
                    <a:pt x="37617" y="23978"/>
                    <a:pt x="37538" y="23483"/>
                  </a:cubicBezTo>
                  <a:cubicBezTo>
                    <a:pt x="37502" y="23293"/>
                    <a:pt x="37445" y="23217"/>
                    <a:pt x="37358" y="23217"/>
                  </a:cubicBezTo>
                  <a:cubicBezTo>
                    <a:pt x="37300" y="23217"/>
                    <a:pt x="37229" y="23250"/>
                    <a:pt x="37143" y="23305"/>
                  </a:cubicBezTo>
                  <a:lnTo>
                    <a:pt x="36332" y="23760"/>
                  </a:lnTo>
                  <a:cubicBezTo>
                    <a:pt x="36272" y="23784"/>
                    <a:pt x="36198" y="23823"/>
                    <a:pt x="36126" y="23823"/>
                  </a:cubicBezTo>
                  <a:cubicBezTo>
                    <a:pt x="36080" y="23823"/>
                    <a:pt x="36035" y="23807"/>
                    <a:pt x="35996" y="23760"/>
                  </a:cubicBezTo>
                  <a:cubicBezTo>
                    <a:pt x="35937" y="23661"/>
                    <a:pt x="35996" y="23523"/>
                    <a:pt x="36075" y="23424"/>
                  </a:cubicBezTo>
                  <a:cubicBezTo>
                    <a:pt x="36293" y="23167"/>
                    <a:pt x="36490" y="22910"/>
                    <a:pt x="36747" y="22673"/>
                  </a:cubicBezTo>
                  <a:cubicBezTo>
                    <a:pt x="36945" y="22495"/>
                    <a:pt x="36965" y="22337"/>
                    <a:pt x="36846" y="22100"/>
                  </a:cubicBezTo>
                  <a:cubicBezTo>
                    <a:pt x="36569" y="21625"/>
                    <a:pt x="36332" y="21111"/>
                    <a:pt x="36055" y="20617"/>
                  </a:cubicBezTo>
                  <a:cubicBezTo>
                    <a:pt x="35976" y="20499"/>
                    <a:pt x="35897" y="20340"/>
                    <a:pt x="36036" y="20242"/>
                  </a:cubicBezTo>
                  <a:cubicBezTo>
                    <a:pt x="36074" y="20210"/>
                    <a:pt x="36115" y="20196"/>
                    <a:pt x="36155" y="20196"/>
                  </a:cubicBezTo>
                  <a:cubicBezTo>
                    <a:pt x="36240" y="20196"/>
                    <a:pt x="36325" y="20254"/>
                    <a:pt x="36392" y="20321"/>
                  </a:cubicBezTo>
                  <a:cubicBezTo>
                    <a:pt x="36747" y="20617"/>
                    <a:pt x="37083" y="20894"/>
                    <a:pt x="37419" y="21190"/>
                  </a:cubicBezTo>
                  <a:cubicBezTo>
                    <a:pt x="37488" y="21259"/>
                    <a:pt x="37545" y="21294"/>
                    <a:pt x="37597" y="21294"/>
                  </a:cubicBezTo>
                  <a:cubicBezTo>
                    <a:pt x="37663" y="21294"/>
                    <a:pt x="37719" y="21234"/>
                    <a:pt x="37775" y="21111"/>
                  </a:cubicBezTo>
                  <a:cubicBezTo>
                    <a:pt x="38012" y="20617"/>
                    <a:pt x="38250" y="20143"/>
                    <a:pt x="38507" y="19668"/>
                  </a:cubicBezTo>
                  <a:cubicBezTo>
                    <a:pt x="38541" y="19566"/>
                    <a:pt x="38590" y="19419"/>
                    <a:pt x="38704" y="19419"/>
                  </a:cubicBezTo>
                  <a:close/>
                  <a:moveTo>
                    <a:pt x="33960" y="26152"/>
                  </a:moveTo>
                  <a:cubicBezTo>
                    <a:pt x="33921" y="26152"/>
                    <a:pt x="33921" y="26172"/>
                    <a:pt x="33921" y="26172"/>
                  </a:cubicBezTo>
                  <a:cubicBezTo>
                    <a:pt x="33921" y="26152"/>
                    <a:pt x="33921" y="26152"/>
                    <a:pt x="33960" y="26152"/>
                  </a:cubicBezTo>
                  <a:close/>
                  <a:moveTo>
                    <a:pt x="33921" y="26172"/>
                  </a:moveTo>
                  <a:lnTo>
                    <a:pt x="33921" y="26172"/>
                  </a:lnTo>
                  <a:cubicBezTo>
                    <a:pt x="33486" y="26745"/>
                    <a:pt x="32893" y="27120"/>
                    <a:pt x="32339" y="27555"/>
                  </a:cubicBezTo>
                  <a:cubicBezTo>
                    <a:pt x="31391" y="28346"/>
                    <a:pt x="30442" y="29156"/>
                    <a:pt x="29513" y="30006"/>
                  </a:cubicBezTo>
                  <a:cubicBezTo>
                    <a:pt x="28682" y="30738"/>
                    <a:pt x="27852" y="31489"/>
                    <a:pt x="27042" y="32220"/>
                  </a:cubicBezTo>
                  <a:cubicBezTo>
                    <a:pt x="26113" y="33070"/>
                    <a:pt x="25184" y="33900"/>
                    <a:pt x="24294" y="34790"/>
                  </a:cubicBezTo>
                  <a:cubicBezTo>
                    <a:pt x="22950" y="36114"/>
                    <a:pt x="21645" y="37419"/>
                    <a:pt x="20341" y="38743"/>
                  </a:cubicBezTo>
                  <a:cubicBezTo>
                    <a:pt x="19135" y="39989"/>
                    <a:pt x="17909" y="41214"/>
                    <a:pt x="16763" y="42479"/>
                  </a:cubicBezTo>
                  <a:cubicBezTo>
                    <a:pt x="14786" y="44614"/>
                    <a:pt x="12908" y="46808"/>
                    <a:pt x="11050" y="49022"/>
                  </a:cubicBezTo>
                  <a:cubicBezTo>
                    <a:pt x="10003" y="50267"/>
                    <a:pt x="8995" y="51532"/>
                    <a:pt x="8026" y="52817"/>
                  </a:cubicBezTo>
                  <a:cubicBezTo>
                    <a:pt x="6247" y="55150"/>
                    <a:pt x="4527" y="57561"/>
                    <a:pt x="2827" y="59973"/>
                  </a:cubicBezTo>
                  <a:cubicBezTo>
                    <a:pt x="1997" y="61139"/>
                    <a:pt x="1286" y="62365"/>
                    <a:pt x="515" y="63551"/>
                  </a:cubicBezTo>
                  <a:cubicBezTo>
                    <a:pt x="463" y="63619"/>
                    <a:pt x="412" y="63717"/>
                    <a:pt x="323" y="63717"/>
                  </a:cubicBezTo>
                  <a:cubicBezTo>
                    <a:pt x="309" y="63717"/>
                    <a:pt x="294" y="63714"/>
                    <a:pt x="277" y="63709"/>
                  </a:cubicBezTo>
                  <a:cubicBezTo>
                    <a:pt x="159" y="63650"/>
                    <a:pt x="198" y="63531"/>
                    <a:pt x="198" y="63432"/>
                  </a:cubicBezTo>
                  <a:lnTo>
                    <a:pt x="198" y="60645"/>
                  </a:lnTo>
                  <a:cubicBezTo>
                    <a:pt x="198" y="58688"/>
                    <a:pt x="218" y="56711"/>
                    <a:pt x="198" y="54735"/>
                  </a:cubicBezTo>
                  <a:cubicBezTo>
                    <a:pt x="198" y="54161"/>
                    <a:pt x="356" y="53766"/>
                    <a:pt x="910" y="53450"/>
                  </a:cubicBezTo>
                  <a:cubicBezTo>
                    <a:pt x="1839" y="52936"/>
                    <a:pt x="2590" y="52185"/>
                    <a:pt x="3420" y="51552"/>
                  </a:cubicBezTo>
                  <a:cubicBezTo>
                    <a:pt x="4132" y="50979"/>
                    <a:pt x="4804" y="50346"/>
                    <a:pt x="5496" y="49753"/>
                  </a:cubicBezTo>
                  <a:cubicBezTo>
                    <a:pt x="6287" y="49081"/>
                    <a:pt x="7038" y="48390"/>
                    <a:pt x="7809" y="47698"/>
                  </a:cubicBezTo>
                  <a:cubicBezTo>
                    <a:pt x="9291" y="46354"/>
                    <a:pt x="10754" y="45029"/>
                    <a:pt x="12236" y="43725"/>
                  </a:cubicBezTo>
                  <a:cubicBezTo>
                    <a:pt x="13838" y="42262"/>
                    <a:pt x="15439" y="40799"/>
                    <a:pt x="17099" y="39396"/>
                  </a:cubicBezTo>
                  <a:cubicBezTo>
                    <a:pt x="18878" y="37874"/>
                    <a:pt x="20677" y="36391"/>
                    <a:pt x="22495" y="34909"/>
                  </a:cubicBezTo>
                  <a:cubicBezTo>
                    <a:pt x="24077" y="33624"/>
                    <a:pt x="25638" y="32319"/>
                    <a:pt x="27279" y="31054"/>
                  </a:cubicBezTo>
                  <a:cubicBezTo>
                    <a:pt x="28643" y="30006"/>
                    <a:pt x="30066" y="29018"/>
                    <a:pt x="31410" y="27931"/>
                  </a:cubicBezTo>
                  <a:cubicBezTo>
                    <a:pt x="32102" y="27377"/>
                    <a:pt x="32873" y="26943"/>
                    <a:pt x="33525" y="26350"/>
                  </a:cubicBezTo>
                  <a:cubicBezTo>
                    <a:pt x="33624" y="26251"/>
                    <a:pt x="33782" y="26191"/>
                    <a:pt x="33921" y="26172"/>
                  </a:cubicBezTo>
                  <a:close/>
                  <a:moveTo>
                    <a:pt x="8698" y="0"/>
                  </a:moveTo>
                  <a:cubicBezTo>
                    <a:pt x="7769" y="1226"/>
                    <a:pt x="6899" y="2452"/>
                    <a:pt x="6109" y="3756"/>
                  </a:cubicBezTo>
                  <a:cubicBezTo>
                    <a:pt x="5298" y="5120"/>
                    <a:pt x="4567" y="6563"/>
                    <a:pt x="4053" y="8085"/>
                  </a:cubicBezTo>
                  <a:cubicBezTo>
                    <a:pt x="3756" y="8994"/>
                    <a:pt x="3460" y="9923"/>
                    <a:pt x="3341" y="10872"/>
                  </a:cubicBezTo>
                  <a:cubicBezTo>
                    <a:pt x="3084" y="12948"/>
                    <a:pt x="3341" y="14924"/>
                    <a:pt x="4468" y="16782"/>
                  </a:cubicBezTo>
                  <a:cubicBezTo>
                    <a:pt x="5437" y="18344"/>
                    <a:pt x="6840" y="19332"/>
                    <a:pt x="8461" y="20044"/>
                  </a:cubicBezTo>
                  <a:cubicBezTo>
                    <a:pt x="9943" y="20716"/>
                    <a:pt x="11564" y="21013"/>
                    <a:pt x="13205" y="21210"/>
                  </a:cubicBezTo>
                  <a:cubicBezTo>
                    <a:pt x="14207" y="21331"/>
                    <a:pt x="15203" y="21354"/>
                    <a:pt x="16197" y="21354"/>
                  </a:cubicBezTo>
                  <a:cubicBezTo>
                    <a:pt x="16803" y="21354"/>
                    <a:pt x="17409" y="21346"/>
                    <a:pt x="18014" y="21346"/>
                  </a:cubicBezTo>
                  <a:cubicBezTo>
                    <a:pt x="18197" y="21346"/>
                    <a:pt x="18379" y="21347"/>
                    <a:pt x="18562" y="21349"/>
                  </a:cubicBezTo>
                  <a:cubicBezTo>
                    <a:pt x="19056" y="21349"/>
                    <a:pt x="19511" y="21250"/>
                    <a:pt x="20005" y="21210"/>
                  </a:cubicBezTo>
                  <a:cubicBezTo>
                    <a:pt x="20097" y="21204"/>
                    <a:pt x="20189" y="21201"/>
                    <a:pt x="20284" y="21201"/>
                  </a:cubicBezTo>
                  <a:cubicBezTo>
                    <a:pt x="20473" y="21201"/>
                    <a:pt x="20670" y="21210"/>
                    <a:pt x="20894" y="21210"/>
                  </a:cubicBezTo>
                  <a:cubicBezTo>
                    <a:pt x="13205" y="28208"/>
                    <a:pt x="6109" y="35640"/>
                    <a:pt x="277" y="44179"/>
                  </a:cubicBezTo>
                  <a:cubicBezTo>
                    <a:pt x="119" y="44061"/>
                    <a:pt x="179" y="43922"/>
                    <a:pt x="179" y="43764"/>
                  </a:cubicBezTo>
                  <a:lnTo>
                    <a:pt x="179" y="40"/>
                  </a:lnTo>
                  <a:cubicBezTo>
                    <a:pt x="20" y="198"/>
                    <a:pt x="100" y="435"/>
                    <a:pt x="100" y="633"/>
                  </a:cubicBezTo>
                  <a:cubicBezTo>
                    <a:pt x="159" y="15616"/>
                    <a:pt x="1" y="30639"/>
                    <a:pt x="179" y="45662"/>
                  </a:cubicBezTo>
                  <a:cubicBezTo>
                    <a:pt x="218" y="48706"/>
                    <a:pt x="198" y="51750"/>
                    <a:pt x="119" y="54794"/>
                  </a:cubicBezTo>
                  <a:cubicBezTo>
                    <a:pt x="1" y="59498"/>
                    <a:pt x="198" y="64243"/>
                    <a:pt x="198" y="68967"/>
                  </a:cubicBezTo>
                  <a:lnTo>
                    <a:pt x="198" y="69678"/>
                  </a:lnTo>
                  <a:cubicBezTo>
                    <a:pt x="455" y="69580"/>
                    <a:pt x="554" y="69362"/>
                    <a:pt x="673" y="69164"/>
                  </a:cubicBezTo>
                  <a:cubicBezTo>
                    <a:pt x="1187" y="68334"/>
                    <a:pt x="1701" y="67464"/>
                    <a:pt x="2254" y="66654"/>
                  </a:cubicBezTo>
                  <a:cubicBezTo>
                    <a:pt x="3440" y="64895"/>
                    <a:pt x="4626" y="63136"/>
                    <a:pt x="5832" y="61416"/>
                  </a:cubicBezTo>
                  <a:cubicBezTo>
                    <a:pt x="6880" y="59894"/>
                    <a:pt x="8006" y="58471"/>
                    <a:pt x="9113" y="57008"/>
                  </a:cubicBezTo>
                  <a:cubicBezTo>
                    <a:pt x="9805" y="56138"/>
                    <a:pt x="10536" y="55288"/>
                    <a:pt x="11189" y="54418"/>
                  </a:cubicBezTo>
                  <a:cubicBezTo>
                    <a:pt x="11960" y="53430"/>
                    <a:pt x="12810" y="52501"/>
                    <a:pt x="13561" y="51552"/>
                  </a:cubicBezTo>
                  <a:cubicBezTo>
                    <a:pt x="14332" y="50584"/>
                    <a:pt x="15280" y="49734"/>
                    <a:pt x="16032" y="48785"/>
                  </a:cubicBezTo>
                  <a:cubicBezTo>
                    <a:pt x="16901" y="47678"/>
                    <a:pt x="17890" y="46690"/>
                    <a:pt x="18839" y="45642"/>
                  </a:cubicBezTo>
                  <a:cubicBezTo>
                    <a:pt x="19649" y="44752"/>
                    <a:pt x="20558" y="43922"/>
                    <a:pt x="21408" y="43013"/>
                  </a:cubicBezTo>
                  <a:cubicBezTo>
                    <a:pt x="22416" y="41985"/>
                    <a:pt x="23424" y="40957"/>
                    <a:pt x="24512" y="39969"/>
                  </a:cubicBezTo>
                  <a:cubicBezTo>
                    <a:pt x="25381" y="39198"/>
                    <a:pt x="26172" y="38328"/>
                    <a:pt x="27042" y="37538"/>
                  </a:cubicBezTo>
                  <a:cubicBezTo>
                    <a:pt x="28762" y="35936"/>
                    <a:pt x="30541" y="34375"/>
                    <a:pt x="32280" y="32754"/>
                  </a:cubicBezTo>
                  <a:cubicBezTo>
                    <a:pt x="33367" y="31706"/>
                    <a:pt x="34514" y="30738"/>
                    <a:pt x="35660" y="29749"/>
                  </a:cubicBezTo>
                  <a:cubicBezTo>
                    <a:pt x="37617" y="28050"/>
                    <a:pt x="39633" y="26429"/>
                    <a:pt x="41630" y="24768"/>
                  </a:cubicBezTo>
                  <a:cubicBezTo>
                    <a:pt x="41966" y="24491"/>
                    <a:pt x="42223" y="24076"/>
                    <a:pt x="42717" y="24057"/>
                  </a:cubicBezTo>
                  <a:cubicBezTo>
                    <a:pt x="42796" y="23404"/>
                    <a:pt x="42658" y="22811"/>
                    <a:pt x="42559" y="22218"/>
                  </a:cubicBezTo>
                  <a:cubicBezTo>
                    <a:pt x="42598" y="19747"/>
                    <a:pt x="42499" y="17277"/>
                    <a:pt x="42618" y="14806"/>
                  </a:cubicBezTo>
                  <a:lnTo>
                    <a:pt x="42618" y="14806"/>
                  </a:lnTo>
                  <a:cubicBezTo>
                    <a:pt x="42124" y="14984"/>
                    <a:pt x="41729" y="15300"/>
                    <a:pt x="41294" y="15577"/>
                  </a:cubicBezTo>
                  <a:cubicBezTo>
                    <a:pt x="39040" y="16960"/>
                    <a:pt x="36767" y="18344"/>
                    <a:pt x="34553" y="19787"/>
                  </a:cubicBezTo>
                  <a:cubicBezTo>
                    <a:pt x="32913" y="20854"/>
                    <a:pt x="31311" y="21981"/>
                    <a:pt x="29730" y="23108"/>
                  </a:cubicBezTo>
                  <a:cubicBezTo>
                    <a:pt x="27852" y="24432"/>
                    <a:pt x="25974" y="25796"/>
                    <a:pt x="24176" y="27239"/>
                  </a:cubicBezTo>
                  <a:cubicBezTo>
                    <a:pt x="23108" y="28069"/>
                    <a:pt x="22021" y="28899"/>
                    <a:pt x="20973" y="29789"/>
                  </a:cubicBezTo>
                  <a:cubicBezTo>
                    <a:pt x="20183" y="30461"/>
                    <a:pt x="19372" y="31113"/>
                    <a:pt x="18562" y="31785"/>
                  </a:cubicBezTo>
                  <a:cubicBezTo>
                    <a:pt x="17593" y="32576"/>
                    <a:pt x="16625" y="33387"/>
                    <a:pt x="15696" y="34237"/>
                  </a:cubicBezTo>
                  <a:cubicBezTo>
                    <a:pt x="13798" y="35936"/>
                    <a:pt x="11861" y="37636"/>
                    <a:pt x="9983" y="39396"/>
                  </a:cubicBezTo>
                  <a:cubicBezTo>
                    <a:pt x="9113" y="40206"/>
                    <a:pt x="8224" y="40977"/>
                    <a:pt x="7394" y="41807"/>
                  </a:cubicBezTo>
                  <a:cubicBezTo>
                    <a:pt x="7295" y="41906"/>
                    <a:pt x="7196" y="42044"/>
                    <a:pt x="7038" y="42084"/>
                  </a:cubicBezTo>
                  <a:cubicBezTo>
                    <a:pt x="6939" y="41946"/>
                    <a:pt x="7077" y="41886"/>
                    <a:pt x="7117" y="41807"/>
                  </a:cubicBezTo>
                  <a:cubicBezTo>
                    <a:pt x="8006" y="40700"/>
                    <a:pt x="8955" y="39633"/>
                    <a:pt x="9884" y="38585"/>
                  </a:cubicBezTo>
                  <a:cubicBezTo>
                    <a:pt x="11031" y="37261"/>
                    <a:pt x="12177" y="35976"/>
                    <a:pt x="13363" y="34731"/>
                  </a:cubicBezTo>
                  <a:cubicBezTo>
                    <a:pt x="15241" y="32714"/>
                    <a:pt x="17218" y="30797"/>
                    <a:pt x="19194" y="28860"/>
                  </a:cubicBezTo>
                  <a:cubicBezTo>
                    <a:pt x="20637" y="27476"/>
                    <a:pt x="22120" y="26132"/>
                    <a:pt x="23602" y="24808"/>
                  </a:cubicBezTo>
                  <a:cubicBezTo>
                    <a:pt x="25421" y="23207"/>
                    <a:pt x="27279" y="21625"/>
                    <a:pt x="29137" y="20044"/>
                  </a:cubicBezTo>
                  <a:cubicBezTo>
                    <a:pt x="29611" y="19649"/>
                    <a:pt x="30066" y="19253"/>
                    <a:pt x="30600" y="18917"/>
                  </a:cubicBezTo>
                  <a:cubicBezTo>
                    <a:pt x="31213" y="18482"/>
                    <a:pt x="31924" y="18285"/>
                    <a:pt x="32616" y="18028"/>
                  </a:cubicBezTo>
                  <a:cubicBezTo>
                    <a:pt x="33960" y="17494"/>
                    <a:pt x="35265" y="16901"/>
                    <a:pt x="36550" y="16268"/>
                  </a:cubicBezTo>
                  <a:cubicBezTo>
                    <a:pt x="38250" y="15419"/>
                    <a:pt x="39890" y="14489"/>
                    <a:pt x="41491" y="13501"/>
                  </a:cubicBezTo>
                  <a:cubicBezTo>
                    <a:pt x="41867" y="13284"/>
                    <a:pt x="42223" y="13007"/>
                    <a:pt x="42618" y="12829"/>
                  </a:cubicBezTo>
                  <a:cubicBezTo>
                    <a:pt x="42697" y="12533"/>
                    <a:pt x="42579" y="12256"/>
                    <a:pt x="42579" y="11999"/>
                  </a:cubicBezTo>
                  <a:cubicBezTo>
                    <a:pt x="42618" y="10319"/>
                    <a:pt x="42480" y="8639"/>
                    <a:pt x="42658" y="6958"/>
                  </a:cubicBezTo>
                  <a:cubicBezTo>
                    <a:pt x="42677" y="6761"/>
                    <a:pt x="42717" y="6504"/>
                    <a:pt x="42579" y="6306"/>
                  </a:cubicBezTo>
                  <a:cubicBezTo>
                    <a:pt x="40938" y="7057"/>
                    <a:pt x="39396" y="7907"/>
                    <a:pt x="37835" y="8797"/>
                  </a:cubicBezTo>
                  <a:cubicBezTo>
                    <a:pt x="36886" y="9370"/>
                    <a:pt x="35937" y="9943"/>
                    <a:pt x="34988" y="10536"/>
                  </a:cubicBezTo>
                  <a:cubicBezTo>
                    <a:pt x="33881" y="11248"/>
                    <a:pt x="32794" y="11959"/>
                    <a:pt x="31707" y="12710"/>
                  </a:cubicBezTo>
                  <a:cubicBezTo>
                    <a:pt x="31114" y="13106"/>
                    <a:pt x="30461" y="13244"/>
                    <a:pt x="29770" y="13383"/>
                  </a:cubicBezTo>
                  <a:cubicBezTo>
                    <a:pt x="28880" y="13541"/>
                    <a:pt x="28030" y="13798"/>
                    <a:pt x="27141" y="13976"/>
                  </a:cubicBezTo>
                  <a:cubicBezTo>
                    <a:pt x="25955" y="14213"/>
                    <a:pt x="24769" y="14391"/>
                    <a:pt x="23543" y="14529"/>
                  </a:cubicBezTo>
                  <a:cubicBezTo>
                    <a:pt x="22258" y="14707"/>
                    <a:pt x="20954" y="14806"/>
                    <a:pt x="19669" y="14865"/>
                  </a:cubicBezTo>
                  <a:cubicBezTo>
                    <a:pt x="19156" y="14883"/>
                    <a:pt x="18643" y="14897"/>
                    <a:pt x="18126" y="14897"/>
                  </a:cubicBezTo>
                  <a:cubicBezTo>
                    <a:pt x="17528" y="14897"/>
                    <a:pt x="16924" y="14879"/>
                    <a:pt x="16308" y="14826"/>
                  </a:cubicBezTo>
                  <a:cubicBezTo>
                    <a:pt x="15498" y="14766"/>
                    <a:pt x="14687" y="14766"/>
                    <a:pt x="13897" y="14608"/>
                  </a:cubicBezTo>
                  <a:cubicBezTo>
                    <a:pt x="12731" y="14391"/>
                    <a:pt x="11584" y="14213"/>
                    <a:pt x="10556" y="13600"/>
                  </a:cubicBezTo>
                  <a:cubicBezTo>
                    <a:pt x="9904" y="13224"/>
                    <a:pt x="9706" y="12631"/>
                    <a:pt x="9766" y="11940"/>
                  </a:cubicBezTo>
                  <a:cubicBezTo>
                    <a:pt x="9845" y="10931"/>
                    <a:pt x="10062" y="9943"/>
                    <a:pt x="10438" y="8994"/>
                  </a:cubicBezTo>
                  <a:cubicBezTo>
                    <a:pt x="11367" y="6583"/>
                    <a:pt x="12652" y="4349"/>
                    <a:pt x="14134" y="2254"/>
                  </a:cubicBezTo>
                  <a:cubicBezTo>
                    <a:pt x="14648" y="1522"/>
                    <a:pt x="15320" y="850"/>
                    <a:pt x="15735" y="40"/>
                  </a:cubicBezTo>
                  <a:cubicBezTo>
                    <a:pt x="13403" y="0"/>
                    <a:pt x="11050" y="0"/>
                    <a:pt x="8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85"/>
            <p:cNvSpPr/>
            <p:nvPr/>
          </p:nvSpPr>
          <p:spPr>
            <a:xfrm rot="-5400000">
              <a:off x="6377319" y="2365105"/>
              <a:ext cx="3318651" cy="2214695"/>
            </a:xfrm>
            <a:custGeom>
              <a:rect b="b" l="l" r="r" t="t"/>
              <a:pathLst>
                <a:path extrusionOk="0" h="18284" w="27398">
                  <a:moveTo>
                    <a:pt x="20226" y="0"/>
                  </a:moveTo>
                  <a:cubicBezTo>
                    <a:pt x="19639" y="0"/>
                    <a:pt x="19073" y="191"/>
                    <a:pt x="18523" y="454"/>
                  </a:cubicBezTo>
                  <a:cubicBezTo>
                    <a:pt x="17297" y="988"/>
                    <a:pt x="16210" y="1719"/>
                    <a:pt x="15142" y="2510"/>
                  </a:cubicBezTo>
                  <a:cubicBezTo>
                    <a:pt x="13759" y="3558"/>
                    <a:pt x="12375" y="4625"/>
                    <a:pt x="11070" y="5752"/>
                  </a:cubicBezTo>
                  <a:cubicBezTo>
                    <a:pt x="9924" y="6740"/>
                    <a:pt x="8758" y="7689"/>
                    <a:pt x="7710" y="8776"/>
                  </a:cubicBezTo>
                  <a:cubicBezTo>
                    <a:pt x="7236" y="9250"/>
                    <a:pt x="6761" y="9705"/>
                    <a:pt x="6267" y="10160"/>
                  </a:cubicBezTo>
                  <a:cubicBezTo>
                    <a:pt x="4646" y="11642"/>
                    <a:pt x="3203" y="13263"/>
                    <a:pt x="1681" y="14825"/>
                  </a:cubicBezTo>
                  <a:cubicBezTo>
                    <a:pt x="1227" y="15299"/>
                    <a:pt x="792" y="15773"/>
                    <a:pt x="238" y="16327"/>
                  </a:cubicBezTo>
                  <a:lnTo>
                    <a:pt x="238" y="15773"/>
                  </a:lnTo>
                  <a:lnTo>
                    <a:pt x="238" y="13204"/>
                  </a:lnTo>
                  <a:cubicBezTo>
                    <a:pt x="238" y="13026"/>
                    <a:pt x="258" y="12848"/>
                    <a:pt x="139" y="12729"/>
                  </a:cubicBezTo>
                  <a:cubicBezTo>
                    <a:pt x="1" y="12907"/>
                    <a:pt x="60" y="13065"/>
                    <a:pt x="60" y="13184"/>
                  </a:cubicBezTo>
                  <a:cubicBezTo>
                    <a:pt x="60" y="14666"/>
                    <a:pt x="41" y="16149"/>
                    <a:pt x="139" y="17632"/>
                  </a:cubicBezTo>
                  <a:cubicBezTo>
                    <a:pt x="179" y="18205"/>
                    <a:pt x="218" y="18264"/>
                    <a:pt x="772" y="18284"/>
                  </a:cubicBezTo>
                  <a:cubicBezTo>
                    <a:pt x="871" y="18284"/>
                    <a:pt x="950" y="18264"/>
                    <a:pt x="1049" y="18264"/>
                  </a:cubicBezTo>
                  <a:cubicBezTo>
                    <a:pt x="1227" y="17691"/>
                    <a:pt x="1760" y="17394"/>
                    <a:pt x="2136" y="17019"/>
                  </a:cubicBezTo>
                  <a:cubicBezTo>
                    <a:pt x="2788" y="16386"/>
                    <a:pt x="3421" y="15714"/>
                    <a:pt x="4093" y="15101"/>
                  </a:cubicBezTo>
                  <a:cubicBezTo>
                    <a:pt x="4765" y="14469"/>
                    <a:pt x="5397" y="13836"/>
                    <a:pt x="6050" y="13184"/>
                  </a:cubicBezTo>
                  <a:cubicBezTo>
                    <a:pt x="5971" y="13085"/>
                    <a:pt x="5892" y="12947"/>
                    <a:pt x="6050" y="12848"/>
                  </a:cubicBezTo>
                  <a:cubicBezTo>
                    <a:pt x="6108" y="12798"/>
                    <a:pt x="6162" y="12776"/>
                    <a:pt x="6216" y="12776"/>
                  </a:cubicBezTo>
                  <a:cubicBezTo>
                    <a:pt x="6291" y="12776"/>
                    <a:pt x="6365" y="12819"/>
                    <a:pt x="6445" y="12887"/>
                  </a:cubicBezTo>
                  <a:cubicBezTo>
                    <a:pt x="7829" y="11563"/>
                    <a:pt x="9272" y="10298"/>
                    <a:pt x="10695" y="9013"/>
                  </a:cubicBezTo>
                  <a:cubicBezTo>
                    <a:pt x="11822" y="8005"/>
                    <a:pt x="13027" y="7116"/>
                    <a:pt x="14154" y="6068"/>
                  </a:cubicBezTo>
                  <a:cubicBezTo>
                    <a:pt x="14747" y="5534"/>
                    <a:pt x="15439" y="5080"/>
                    <a:pt x="16091" y="4625"/>
                  </a:cubicBezTo>
                  <a:cubicBezTo>
                    <a:pt x="16862" y="4071"/>
                    <a:pt x="17633" y="3538"/>
                    <a:pt x="18424" y="3004"/>
                  </a:cubicBezTo>
                  <a:cubicBezTo>
                    <a:pt x="18799" y="2747"/>
                    <a:pt x="19234" y="2569"/>
                    <a:pt x="19649" y="2372"/>
                  </a:cubicBezTo>
                  <a:cubicBezTo>
                    <a:pt x="19709" y="2347"/>
                    <a:pt x="19764" y="2334"/>
                    <a:pt x="19812" y="2334"/>
                  </a:cubicBezTo>
                  <a:cubicBezTo>
                    <a:pt x="19954" y="2334"/>
                    <a:pt x="20035" y="2442"/>
                    <a:pt x="20005" y="2648"/>
                  </a:cubicBezTo>
                  <a:cubicBezTo>
                    <a:pt x="19886" y="3380"/>
                    <a:pt x="19807" y="4151"/>
                    <a:pt x="19590" y="4862"/>
                  </a:cubicBezTo>
                  <a:cubicBezTo>
                    <a:pt x="19135" y="6345"/>
                    <a:pt x="18740" y="7867"/>
                    <a:pt x="18246" y="9349"/>
                  </a:cubicBezTo>
                  <a:cubicBezTo>
                    <a:pt x="17574" y="11405"/>
                    <a:pt x="16961" y="13520"/>
                    <a:pt x="16388" y="15615"/>
                  </a:cubicBezTo>
                  <a:cubicBezTo>
                    <a:pt x="16269" y="16129"/>
                    <a:pt x="16170" y="16643"/>
                    <a:pt x="16052" y="17177"/>
                  </a:cubicBezTo>
                  <a:cubicBezTo>
                    <a:pt x="15953" y="17533"/>
                    <a:pt x="16328" y="17809"/>
                    <a:pt x="16289" y="18185"/>
                  </a:cubicBezTo>
                  <a:cubicBezTo>
                    <a:pt x="16368" y="18205"/>
                    <a:pt x="16427" y="18244"/>
                    <a:pt x="16467" y="18244"/>
                  </a:cubicBezTo>
                  <a:cubicBezTo>
                    <a:pt x="16877" y="18207"/>
                    <a:pt x="17288" y="18187"/>
                    <a:pt x="17697" y="18187"/>
                  </a:cubicBezTo>
                  <a:cubicBezTo>
                    <a:pt x="18153" y="18187"/>
                    <a:pt x="18608" y="18212"/>
                    <a:pt x="19056" y="18264"/>
                  </a:cubicBezTo>
                  <a:cubicBezTo>
                    <a:pt x="19353" y="17809"/>
                    <a:pt x="19649" y="17315"/>
                    <a:pt x="20084" y="16979"/>
                  </a:cubicBezTo>
                  <a:cubicBezTo>
                    <a:pt x="20282" y="16801"/>
                    <a:pt x="20420" y="16564"/>
                    <a:pt x="20638" y="16386"/>
                  </a:cubicBezTo>
                  <a:cubicBezTo>
                    <a:pt x="20698" y="16343"/>
                    <a:pt x="20754" y="16315"/>
                    <a:pt x="20799" y="16315"/>
                  </a:cubicBezTo>
                  <a:cubicBezTo>
                    <a:pt x="20857" y="16315"/>
                    <a:pt x="20895" y="16362"/>
                    <a:pt x="20895" y="16485"/>
                  </a:cubicBezTo>
                  <a:cubicBezTo>
                    <a:pt x="20914" y="17078"/>
                    <a:pt x="21132" y="17651"/>
                    <a:pt x="21092" y="18244"/>
                  </a:cubicBezTo>
                  <a:lnTo>
                    <a:pt x="27398" y="18244"/>
                  </a:lnTo>
                  <a:cubicBezTo>
                    <a:pt x="27101" y="16485"/>
                    <a:pt x="26627" y="14785"/>
                    <a:pt x="25619" y="13263"/>
                  </a:cubicBezTo>
                  <a:cubicBezTo>
                    <a:pt x="25006" y="12354"/>
                    <a:pt x="24235" y="11583"/>
                    <a:pt x="23069" y="11346"/>
                  </a:cubicBezTo>
                  <a:cubicBezTo>
                    <a:pt x="22909" y="11314"/>
                    <a:pt x="22748" y="11300"/>
                    <a:pt x="22588" y="11300"/>
                  </a:cubicBezTo>
                  <a:cubicBezTo>
                    <a:pt x="22254" y="11300"/>
                    <a:pt x="21920" y="11358"/>
                    <a:pt x="21586" y="11425"/>
                  </a:cubicBezTo>
                  <a:cubicBezTo>
                    <a:pt x="21504" y="11439"/>
                    <a:pt x="21439" y="11448"/>
                    <a:pt x="21390" y="11448"/>
                  </a:cubicBezTo>
                  <a:cubicBezTo>
                    <a:pt x="21238" y="11448"/>
                    <a:pt x="21230" y="11367"/>
                    <a:pt x="21290" y="11128"/>
                  </a:cubicBezTo>
                  <a:cubicBezTo>
                    <a:pt x="21547" y="10160"/>
                    <a:pt x="21784" y="9171"/>
                    <a:pt x="21982" y="8183"/>
                  </a:cubicBezTo>
                  <a:cubicBezTo>
                    <a:pt x="22179" y="7076"/>
                    <a:pt x="22456" y="5949"/>
                    <a:pt x="22575" y="4823"/>
                  </a:cubicBezTo>
                  <a:cubicBezTo>
                    <a:pt x="22674" y="3815"/>
                    <a:pt x="22792" y="2787"/>
                    <a:pt x="22476" y="1779"/>
                  </a:cubicBezTo>
                  <a:cubicBezTo>
                    <a:pt x="22278" y="1106"/>
                    <a:pt x="21962" y="513"/>
                    <a:pt x="21270" y="217"/>
                  </a:cubicBezTo>
                  <a:cubicBezTo>
                    <a:pt x="20914" y="65"/>
                    <a:pt x="20567" y="0"/>
                    <a:pt x="20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85"/>
            <p:cNvSpPr/>
            <p:nvPr/>
          </p:nvSpPr>
          <p:spPr>
            <a:xfrm>
              <a:off x="2228850" y="95250"/>
              <a:ext cx="914400" cy="800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7" name="Google Shape;677;p85"/>
          <p:cNvGrpSpPr/>
          <p:nvPr/>
        </p:nvGrpSpPr>
        <p:grpSpPr>
          <a:xfrm flipH="1">
            <a:off x="8430766" y="1030429"/>
            <a:ext cx="334708" cy="638186"/>
            <a:chOff x="3181350" y="4008220"/>
            <a:chExt cx="426108" cy="812355"/>
          </a:xfrm>
        </p:grpSpPr>
        <p:sp>
          <p:nvSpPr>
            <p:cNvPr id="678" name="Google Shape;678;p85"/>
            <p:cNvSpPr/>
            <p:nvPr/>
          </p:nvSpPr>
          <p:spPr>
            <a:xfrm>
              <a:off x="3287318" y="4008220"/>
              <a:ext cx="249571" cy="269448"/>
            </a:xfrm>
            <a:custGeom>
              <a:rect b="b" l="l" r="r" t="t"/>
              <a:pathLst>
                <a:path extrusionOk="0" h="2413" w="2235">
                  <a:moveTo>
                    <a:pt x="1108" y="1"/>
                  </a:moveTo>
                  <a:cubicBezTo>
                    <a:pt x="989" y="218"/>
                    <a:pt x="989" y="416"/>
                    <a:pt x="1068" y="613"/>
                  </a:cubicBezTo>
                  <a:cubicBezTo>
                    <a:pt x="1103" y="977"/>
                    <a:pt x="1001" y="1158"/>
                    <a:pt x="670" y="1158"/>
                  </a:cubicBezTo>
                  <a:cubicBezTo>
                    <a:pt x="623" y="1158"/>
                    <a:pt x="571" y="1154"/>
                    <a:pt x="515" y="1147"/>
                  </a:cubicBezTo>
                  <a:cubicBezTo>
                    <a:pt x="431" y="1138"/>
                    <a:pt x="318" y="1107"/>
                    <a:pt x="221" y="1107"/>
                  </a:cubicBezTo>
                  <a:cubicBezTo>
                    <a:pt x="110" y="1107"/>
                    <a:pt x="20" y="1147"/>
                    <a:pt x="20" y="1305"/>
                  </a:cubicBezTo>
                  <a:cubicBezTo>
                    <a:pt x="1" y="1582"/>
                    <a:pt x="337" y="1444"/>
                    <a:pt x="515" y="1523"/>
                  </a:cubicBezTo>
                  <a:lnTo>
                    <a:pt x="653" y="1523"/>
                  </a:lnTo>
                  <a:cubicBezTo>
                    <a:pt x="712" y="1505"/>
                    <a:pt x="764" y="1497"/>
                    <a:pt x="808" y="1497"/>
                  </a:cubicBezTo>
                  <a:cubicBezTo>
                    <a:pt x="1014" y="1497"/>
                    <a:pt x="1065" y="1674"/>
                    <a:pt x="1048" y="1918"/>
                  </a:cubicBezTo>
                  <a:cubicBezTo>
                    <a:pt x="1048" y="1997"/>
                    <a:pt x="1048" y="2076"/>
                    <a:pt x="1068" y="2135"/>
                  </a:cubicBezTo>
                  <a:cubicBezTo>
                    <a:pt x="1088" y="2234"/>
                    <a:pt x="1068" y="2412"/>
                    <a:pt x="1206" y="2412"/>
                  </a:cubicBezTo>
                  <a:cubicBezTo>
                    <a:pt x="1404" y="2392"/>
                    <a:pt x="1384" y="2214"/>
                    <a:pt x="1365" y="2096"/>
                  </a:cubicBezTo>
                  <a:cubicBezTo>
                    <a:pt x="1312" y="1744"/>
                    <a:pt x="1384" y="1533"/>
                    <a:pt x="1736" y="1533"/>
                  </a:cubicBezTo>
                  <a:cubicBezTo>
                    <a:pt x="1779" y="1533"/>
                    <a:pt x="1827" y="1536"/>
                    <a:pt x="1878" y="1542"/>
                  </a:cubicBezTo>
                  <a:cubicBezTo>
                    <a:pt x="2037" y="1542"/>
                    <a:pt x="2234" y="1523"/>
                    <a:pt x="2234" y="1345"/>
                  </a:cubicBezTo>
                  <a:cubicBezTo>
                    <a:pt x="2234" y="1215"/>
                    <a:pt x="2164" y="1186"/>
                    <a:pt x="2080" y="1186"/>
                  </a:cubicBezTo>
                  <a:cubicBezTo>
                    <a:pt x="2011" y="1186"/>
                    <a:pt x="1932" y="1206"/>
                    <a:pt x="1878" y="1206"/>
                  </a:cubicBezTo>
                  <a:cubicBezTo>
                    <a:pt x="1345" y="1147"/>
                    <a:pt x="1285" y="1107"/>
                    <a:pt x="1266" y="554"/>
                  </a:cubicBezTo>
                  <a:cubicBezTo>
                    <a:pt x="1266" y="356"/>
                    <a:pt x="1305" y="159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85"/>
            <p:cNvSpPr/>
            <p:nvPr/>
          </p:nvSpPr>
          <p:spPr>
            <a:xfrm>
              <a:off x="3181350" y="4522432"/>
              <a:ext cx="130425" cy="152646"/>
            </a:xfrm>
            <a:custGeom>
              <a:rect b="b" l="l" r="r" t="t"/>
              <a:pathLst>
                <a:path extrusionOk="0" h="1367" w="1168">
                  <a:moveTo>
                    <a:pt x="604" y="0"/>
                  </a:moveTo>
                  <a:cubicBezTo>
                    <a:pt x="301" y="0"/>
                    <a:pt x="59" y="291"/>
                    <a:pt x="40" y="693"/>
                  </a:cubicBezTo>
                  <a:cubicBezTo>
                    <a:pt x="1" y="1049"/>
                    <a:pt x="238" y="1345"/>
                    <a:pt x="535" y="1365"/>
                  </a:cubicBezTo>
                  <a:cubicBezTo>
                    <a:pt x="544" y="1366"/>
                    <a:pt x="554" y="1366"/>
                    <a:pt x="564" y="1366"/>
                  </a:cubicBezTo>
                  <a:cubicBezTo>
                    <a:pt x="868" y="1366"/>
                    <a:pt x="1128" y="1075"/>
                    <a:pt x="1147" y="653"/>
                  </a:cubicBezTo>
                  <a:cubicBezTo>
                    <a:pt x="1167" y="278"/>
                    <a:pt x="950" y="1"/>
                    <a:pt x="633" y="1"/>
                  </a:cubicBezTo>
                  <a:cubicBezTo>
                    <a:pt x="623" y="1"/>
                    <a:pt x="613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85"/>
            <p:cNvSpPr/>
            <p:nvPr/>
          </p:nvSpPr>
          <p:spPr>
            <a:xfrm>
              <a:off x="3552184" y="4743079"/>
              <a:ext cx="55274" cy="77496"/>
            </a:xfrm>
            <a:custGeom>
              <a:rect b="b" l="l" r="r" t="t"/>
              <a:pathLst>
                <a:path extrusionOk="0" h="694" w="495">
                  <a:moveTo>
                    <a:pt x="251" y="0"/>
                  </a:moveTo>
                  <a:cubicBezTo>
                    <a:pt x="73" y="0"/>
                    <a:pt x="1" y="189"/>
                    <a:pt x="1" y="377"/>
                  </a:cubicBezTo>
                  <a:cubicBezTo>
                    <a:pt x="1" y="555"/>
                    <a:pt x="80" y="694"/>
                    <a:pt x="277" y="694"/>
                  </a:cubicBezTo>
                  <a:cubicBezTo>
                    <a:pt x="455" y="694"/>
                    <a:pt x="495" y="555"/>
                    <a:pt x="495" y="377"/>
                  </a:cubicBezTo>
                  <a:cubicBezTo>
                    <a:pt x="455" y="239"/>
                    <a:pt x="416" y="2"/>
                    <a:pt x="277" y="2"/>
                  </a:cubicBezTo>
                  <a:cubicBezTo>
                    <a:pt x="268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1" name="Google Shape;681;p85"/>
          <p:cNvGrpSpPr/>
          <p:nvPr/>
        </p:nvGrpSpPr>
        <p:grpSpPr>
          <a:xfrm flipH="1">
            <a:off x="778445" y="358729"/>
            <a:ext cx="1745539" cy="1509702"/>
            <a:chOff x="6580183" y="456516"/>
            <a:chExt cx="1745539" cy="1509702"/>
          </a:xfrm>
        </p:grpSpPr>
        <p:sp>
          <p:nvSpPr>
            <p:cNvPr id="682" name="Google Shape;682;p85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85"/>
            <p:cNvSpPr/>
            <p:nvPr/>
          </p:nvSpPr>
          <p:spPr>
            <a:xfrm>
              <a:off x="8059325" y="1689096"/>
              <a:ext cx="266397" cy="277122"/>
            </a:xfrm>
            <a:custGeom>
              <a:rect b="b" l="l" r="r" t="t"/>
              <a:pathLst>
                <a:path extrusionOk="0" h="2222" w="2136">
                  <a:moveTo>
                    <a:pt x="890" y="1"/>
                  </a:moveTo>
                  <a:cubicBezTo>
                    <a:pt x="752" y="1"/>
                    <a:pt x="752" y="120"/>
                    <a:pt x="752" y="218"/>
                  </a:cubicBezTo>
                  <a:lnTo>
                    <a:pt x="752" y="337"/>
                  </a:lnTo>
                  <a:cubicBezTo>
                    <a:pt x="769" y="722"/>
                    <a:pt x="771" y="1045"/>
                    <a:pt x="359" y="1045"/>
                  </a:cubicBezTo>
                  <a:cubicBezTo>
                    <a:pt x="306" y="1045"/>
                    <a:pt x="246" y="1040"/>
                    <a:pt x="178" y="1029"/>
                  </a:cubicBezTo>
                  <a:cubicBezTo>
                    <a:pt x="168" y="1027"/>
                    <a:pt x="158" y="1026"/>
                    <a:pt x="148" y="1026"/>
                  </a:cubicBezTo>
                  <a:cubicBezTo>
                    <a:pt x="64" y="1026"/>
                    <a:pt x="0" y="1098"/>
                    <a:pt x="0" y="1187"/>
                  </a:cubicBezTo>
                  <a:cubicBezTo>
                    <a:pt x="0" y="1306"/>
                    <a:pt x="80" y="1365"/>
                    <a:pt x="178" y="1365"/>
                  </a:cubicBezTo>
                  <a:cubicBezTo>
                    <a:pt x="277" y="1365"/>
                    <a:pt x="376" y="1365"/>
                    <a:pt x="455" y="1325"/>
                  </a:cubicBezTo>
                  <a:cubicBezTo>
                    <a:pt x="496" y="1315"/>
                    <a:pt x="533" y="1310"/>
                    <a:pt x="565" y="1310"/>
                  </a:cubicBezTo>
                  <a:cubicBezTo>
                    <a:pt x="717" y="1310"/>
                    <a:pt x="768" y="1422"/>
                    <a:pt x="752" y="1602"/>
                  </a:cubicBezTo>
                  <a:cubicBezTo>
                    <a:pt x="752" y="1721"/>
                    <a:pt x="712" y="1879"/>
                    <a:pt x="712" y="1997"/>
                  </a:cubicBezTo>
                  <a:cubicBezTo>
                    <a:pt x="692" y="2096"/>
                    <a:pt x="653" y="2215"/>
                    <a:pt x="791" y="2215"/>
                  </a:cubicBezTo>
                  <a:cubicBezTo>
                    <a:pt x="810" y="2220"/>
                    <a:pt x="827" y="2222"/>
                    <a:pt x="842" y="2222"/>
                  </a:cubicBezTo>
                  <a:cubicBezTo>
                    <a:pt x="950" y="2222"/>
                    <a:pt x="952" y="2104"/>
                    <a:pt x="969" y="2017"/>
                  </a:cubicBezTo>
                  <a:cubicBezTo>
                    <a:pt x="1009" y="1918"/>
                    <a:pt x="1009" y="1800"/>
                    <a:pt x="1009" y="1681"/>
                  </a:cubicBezTo>
                  <a:cubicBezTo>
                    <a:pt x="992" y="1426"/>
                    <a:pt x="1062" y="1273"/>
                    <a:pt x="1284" y="1273"/>
                  </a:cubicBezTo>
                  <a:cubicBezTo>
                    <a:pt x="1320" y="1273"/>
                    <a:pt x="1360" y="1278"/>
                    <a:pt x="1404" y="1286"/>
                  </a:cubicBezTo>
                  <a:cubicBezTo>
                    <a:pt x="1503" y="1286"/>
                    <a:pt x="1641" y="1286"/>
                    <a:pt x="1760" y="1266"/>
                  </a:cubicBezTo>
                  <a:cubicBezTo>
                    <a:pt x="1878" y="1227"/>
                    <a:pt x="2135" y="1286"/>
                    <a:pt x="2096" y="1088"/>
                  </a:cubicBezTo>
                  <a:cubicBezTo>
                    <a:pt x="2087" y="992"/>
                    <a:pt x="2040" y="966"/>
                    <a:pt x="1980" y="966"/>
                  </a:cubicBezTo>
                  <a:cubicBezTo>
                    <a:pt x="1904" y="966"/>
                    <a:pt x="1806" y="1009"/>
                    <a:pt x="1740" y="1009"/>
                  </a:cubicBezTo>
                  <a:cubicBezTo>
                    <a:pt x="1574" y="1023"/>
                    <a:pt x="1446" y="1033"/>
                    <a:pt x="1347" y="1033"/>
                  </a:cubicBezTo>
                  <a:cubicBezTo>
                    <a:pt x="1009" y="1033"/>
                    <a:pt x="1009" y="912"/>
                    <a:pt x="1009" y="377"/>
                  </a:cubicBezTo>
                  <a:lnTo>
                    <a:pt x="1009" y="199"/>
                  </a:lnTo>
                  <a:cubicBezTo>
                    <a:pt x="989" y="120"/>
                    <a:pt x="1009" y="1"/>
                    <a:pt x="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85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85"/>
            <p:cNvSpPr/>
            <p:nvPr/>
          </p:nvSpPr>
          <p:spPr>
            <a:xfrm>
              <a:off x="6580183" y="757334"/>
              <a:ext cx="101146" cy="106135"/>
            </a:xfrm>
            <a:custGeom>
              <a:rect b="b" l="l" r="r" t="t"/>
              <a:pathLst>
                <a:path extrusionOk="0" h="851" w="811">
                  <a:moveTo>
                    <a:pt x="435" y="0"/>
                  </a:moveTo>
                  <a:cubicBezTo>
                    <a:pt x="139" y="0"/>
                    <a:pt x="0" y="198"/>
                    <a:pt x="0" y="475"/>
                  </a:cubicBezTo>
                  <a:cubicBezTo>
                    <a:pt x="0" y="672"/>
                    <a:pt x="119" y="850"/>
                    <a:pt x="336" y="850"/>
                  </a:cubicBezTo>
                  <a:cubicBezTo>
                    <a:pt x="653" y="850"/>
                    <a:pt x="771" y="672"/>
                    <a:pt x="811" y="395"/>
                  </a:cubicBezTo>
                  <a:cubicBezTo>
                    <a:pt x="791" y="178"/>
                    <a:pt x="672" y="0"/>
                    <a:pt x="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85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85"/>
            <p:cNvSpPr/>
            <p:nvPr/>
          </p:nvSpPr>
          <p:spPr>
            <a:xfrm>
              <a:off x="6661499" y="563523"/>
              <a:ext cx="56871" cy="58617"/>
            </a:xfrm>
            <a:custGeom>
              <a:rect b="b" l="l" r="r" t="t"/>
              <a:pathLst>
                <a:path extrusionOk="0" h="470" w="456">
                  <a:moveTo>
                    <a:pt x="299" y="0"/>
                  </a:moveTo>
                  <a:cubicBezTo>
                    <a:pt x="274" y="0"/>
                    <a:pt x="247" y="4"/>
                    <a:pt x="218" y="12"/>
                  </a:cubicBezTo>
                  <a:cubicBezTo>
                    <a:pt x="40" y="12"/>
                    <a:pt x="1" y="131"/>
                    <a:pt x="1" y="269"/>
                  </a:cubicBezTo>
                  <a:cubicBezTo>
                    <a:pt x="18" y="394"/>
                    <a:pt x="84" y="470"/>
                    <a:pt x="197" y="470"/>
                  </a:cubicBezTo>
                  <a:cubicBezTo>
                    <a:pt x="210" y="470"/>
                    <a:pt x="224" y="469"/>
                    <a:pt x="238" y="467"/>
                  </a:cubicBezTo>
                  <a:cubicBezTo>
                    <a:pt x="396" y="447"/>
                    <a:pt x="455" y="329"/>
                    <a:pt x="455" y="151"/>
                  </a:cubicBezTo>
                  <a:cubicBezTo>
                    <a:pt x="455" y="57"/>
                    <a:pt x="393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8" name="Google Shape;688;p85"/>
          <p:cNvGrpSpPr/>
          <p:nvPr/>
        </p:nvGrpSpPr>
        <p:grpSpPr>
          <a:xfrm flipH="1">
            <a:off x="334968" y="4235261"/>
            <a:ext cx="828265" cy="486016"/>
            <a:chOff x="-2799379" y="4303761"/>
            <a:chExt cx="828265" cy="486016"/>
          </a:xfrm>
        </p:grpSpPr>
        <p:sp>
          <p:nvSpPr>
            <p:cNvPr id="689" name="Google Shape;689;p85"/>
            <p:cNvSpPr/>
            <p:nvPr/>
          </p:nvSpPr>
          <p:spPr>
            <a:xfrm>
              <a:off x="-2098018" y="4718053"/>
              <a:ext cx="59669" cy="71724"/>
            </a:xfrm>
            <a:custGeom>
              <a:rect b="b" l="l" r="r" t="t"/>
              <a:pathLst>
                <a:path extrusionOk="0" h="952" w="792">
                  <a:moveTo>
                    <a:pt x="370" y="1"/>
                  </a:moveTo>
                  <a:cubicBezTo>
                    <a:pt x="124" y="1"/>
                    <a:pt x="0" y="155"/>
                    <a:pt x="0" y="398"/>
                  </a:cubicBezTo>
                  <a:cubicBezTo>
                    <a:pt x="0" y="655"/>
                    <a:pt x="60" y="912"/>
                    <a:pt x="396" y="951"/>
                  </a:cubicBezTo>
                  <a:cubicBezTo>
                    <a:pt x="692" y="951"/>
                    <a:pt x="732" y="694"/>
                    <a:pt x="791" y="477"/>
                  </a:cubicBezTo>
                  <a:cubicBezTo>
                    <a:pt x="791" y="200"/>
                    <a:pt x="692" y="42"/>
                    <a:pt x="416" y="2"/>
                  </a:cubicBezTo>
                  <a:cubicBezTo>
                    <a:pt x="400" y="1"/>
                    <a:pt x="385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85"/>
            <p:cNvSpPr/>
            <p:nvPr/>
          </p:nvSpPr>
          <p:spPr>
            <a:xfrm>
              <a:off x="-2299510" y="4426947"/>
              <a:ext cx="44752" cy="43471"/>
            </a:xfrm>
            <a:custGeom>
              <a:rect b="b" l="l" r="r" t="t"/>
              <a:pathLst>
                <a:path extrusionOk="0" h="577" w="594">
                  <a:moveTo>
                    <a:pt x="357" y="0"/>
                  </a:moveTo>
                  <a:cubicBezTo>
                    <a:pt x="179" y="0"/>
                    <a:pt x="60" y="80"/>
                    <a:pt x="40" y="277"/>
                  </a:cubicBezTo>
                  <a:cubicBezTo>
                    <a:pt x="1" y="455"/>
                    <a:pt x="100" y="574"/>
                    <a:pt x="278" y="574"/>
                  </a:cubicBezTo>
                  <a:cubicBezTo>
                    <a:pt x="293" y="575"/>
                    <a:pt x="307" y="576"/>
                    <a:pt x="321" y="576"/>
                  </a:cubicBezTo>
                  <a:cubicBezTo>
                    <a:pt x="475" y="576"/>
                    <a:pt x="576" y="480"/>
                    <a:pt x="594" y="317"/>
                  </a:cubicBezTo>
                  <a:cubicBezTo>
                    <a:pt x="594" y="119"/>
                    <a:pt x="535" y="2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85"/>
            <p:cNvSpPr/>
            <p:nvPr/>
          </p:nvSpPr>
          <p:spPr>
            <a:xfrm>
              <a:off x="-2000949" y="4452608"/>
              <a:ext cx="29835" cy="29835"/>
            </a:xfrm>
            <a:custGeom>
              <a:rect b="b" l="l" r="r" t="t"/>
              <a:pathLst>
                <a:path extrusionOk="0" h="396" w="396">
                  <a:moveTo>
                    <a:pt x="218" y="1"/>
                  </a:moveTo>
                  <a:cubicBezTo>
                    <a:pt x="60" y="20"/>
                    <a:pt x="0" y="99"/>
                    <a:pt x="0" y="218"/>
                  </a:cubicBezTo>
                  <a:cubicBezTo>
                    <a:pt x="0" y="317"/>
                    <a:pt x="60" y="396"/>
                    <a:pt x="198" y="396"/>
                  </a:cubicBezTo>
                  <a:cubicBezTo>
                    <a:pt x="317" y="396"/>
                    <a:pt x="396" y="317"/>
                    <a:pt x="396" y="198"/>
                  </a:cubicBezTo>
                  <a:cubicBezTo>
                    <a:pt x="396" y="60"/>
                    <a:pt x="336" y="20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85"/>
            <p:cNvSpPr/>
            <p:nvPr/>
          </p:nvSpPr>
          <p:spPr>
            <a:xfrm>
              <a:off x="-2799379" y="4303761"/>
              <a:ext cx="375344" cy="390789"/>
            </a:xfrm>
            <a:custGeom>
              <a:rect b="b" l="l" r="r" t="t"/>
              <a:pathLst>
                <a:path extrusionOk="0" h="5187" w="4982">
                  <a:moveTo>
                    <a:pt x="2882" y="1"/>
                  </a:moveTo>
                  <a:cubicBezTo>
                    <a:pt x="2740" y="1"/>
                    <a:pt x="2701" y="176"/>
                    <a:pt x="2629" y="303"/>
                  </a:cubicBezTo>
                  <a:cubicBezTo>
                    <a:pt x="2412" y="718"/>
                    <a:pt x="2214" y="1113"/>
                    <a:pt x="1996" y="1548"/>
                  </a:cubicBezTo>
                  <a:cubicBezTo>
                    <a:pt x="1720" y="1311"/>
                    <a:pt x="1542" y="994"/>
                    <a:pt x="1265" y="737"/>
                  </a:cubicBezTo>
                  <a:cubicBezTo>
                    <a:pt x="1205" y="663"/>
                    <a:pt x="1157" y="565"/>
                    <a:pt x="1059" y="565"/>
                  </a:cubicBezTo>
                  <a:cubicBezTo>
                    <a:pt x="1028" y="565"/>
                    <a:pt x="992" y="575"/>
                    <a:pt x="949" y="599"/>
                  </a:cubicBezTo>
                  <a:cubicBezTo>
                    <a:pt x="791" y="658"/>
                    <a:pt x="850" y="817"/>
                    <a:pt x="890" y="935"/>
                  </a:cubicBezTo>
                  <a:cubicBezTo>
                    <a:pt x="988" y="1232"/>
                    <a:pt x="1127" y="1548"/>
                    <a:pt x="1226" y="1844"/>
                  </a:cubicBezTo>
                  <a:cubicBezTo>
                    <a:pt x="1344" y="2200"/>
                    <a:pt x="1324" y="2497"/>
                    <a:pt x="949" y="2714"/>
                  </a:cubicBezTo>
                  <a:cubicBezTo>
                    <a:pt x="652" y="2912"/>
                    <a:pt x="395" y="3189"/>
                    <a:pt x="138" y="3406"/>
                  </a:cubicBezTo>
                  <a:cubicBezTo>
                    <a:pt x="59" y="3445"/>
                    <a:pt x="0" y="3525"/>
                    <a:pt x="59" y="3623"/>
                  </a:cubicBezTo>
                  <a:cubicBezTo>
                    <a:pt x="99" y="3673"/>
                    <a:pt x="133" y="3688"/>
                    <a:pt x="170" y="3688"/>
                  </a:cubicBezTo>
                  <a:cubicBezTo>
                    <a:pt x="208" y="3688"/>
                    <a:pt x="247" y="3673"/>
                    <a:pt x="297" y="3663"/>
                  </a:cubicBezTo>
                  <a:cubicBezTo>
                    <a:pt x="672" y="3525"/>
                    <a:pt x="1048" y="3406"/>
                    <a:pt x="1384" y="3248"/>
                  </a:cubicBezTo>
                  <a:cubicBezTo>
                    <a:pt x="1467" y="3222"/>
                    <a:pt x="1534" y="3207"/>
                    <a:pt x="1587" y="3207"/>
                  </a:cubicBezTo>
                  <a:cubicBezTo>
                    <a:pt x="1695" y="3207"/>
                    <a:pt x="1739" y="3272"/>
                    <a:pt x="1739" y="3445"/>
                  </a:cubicBezTo>
                  <a:cubicBezTo>
                    <a:pt x="1759" y="3900"/>
                    <a:pt x="1819" y="4375"/>
                    <a:pt x="1838" y="4809"/>
                  </a:cubicBezTo>
                  <a:cubicBezTo>
                    <a:pt x="1858" y="4968"/>
                    <a:pt x="1838" y="5165"/>
                    <a:pt x="2016" y="5185"/>
                  </a:cubicBezTo>
                  <a:cubicBezTo>
                    <a:pt x="2026" y="5186"/>
                    <a:pt x="2034" y="5186"/>
                    <a:pt x="2043" y="5186"/>
                  </a:cubicBezTo>
                  <a:cubicBezTo>
                    <a:pt x="2234" y="5186"/>
                    <a:pt x="2235" y="4981"/>
                    <a:pt x="2273" y="4849"/>
                  </a:cubicBezTo>
                  <a:cubicBezTo>
                    <a:pt x="2372" y="4552"/>
                    <a:pt x="2431" y="4216"/>
                    <a:pt x="2510" y="3900"/>
                  </a:cubicBezTo>
                  <a:cubicBezTo>
                    <a:pt x="2547" y="3767"/>
                    <a:pt x="2590" y="3671"/>
                    <a:pt x="2669" y="3671"/>
                  </a:cubicBezTo>
                  <a:cubicBezTo>
                    <a:pt x="2718" y="3671"/>
                    <a:pt x="2782" y="3709"/>
                    <a:pt x="2866" y="3801"/>
                  </a:cubicBezTo>
                  <a:cubicBezTo>
                    <a:pt x="3103" y="4058"/>
                    <a:pt x="3420" y="4216"/>
                    <a:pt x="3696" y="4414"/>
                  </a:cubicBezTo>
                  <a:cubicBezTo>
                    <a:pt x="3772" y="4464"/>
                    <a:pt x="3856" y="4523"/>
                    <a:pt x="3942" y="4523"/>
                  </a:cubicBezTo>
                  <a:cubicBezTo>
                    <a:pt x="3991" y="4523"/>
                    <a:pt x="4042" y="4504"/>
                    <a:pt x="4092" y="4454"/>
                  </a:cubicBezTo>
                  <a:cubicBezTo>
                    <a:pt x="4210" y="4315"/>
                    <a:pt x="4112" y="4177"/>
                    <a:pt x="4032" y="4078"/>
                  </a:cubicBezTo>
                  <a:cubicBezTo>
                    <a:pt x="3835" y="3722"/>
                    <a:pt x="3637" y="3406"/>
                    <a:pt x="3420" y="3090"/>
                  </a:cubicBezTo>
                  <a:cubicBezTo>
                    <a:pt x="3301" y="2872"/>
                    <a:pt x="3321" y="2714"/>
                    <a:pt x="3499" y="2536"/>
                  </a:cubicBezTo>
                  <a:cubicBezTo>
                    <a:pt x="3855" y="2200"/>
                    <a:pt x="4210" y="1844"/>
                    <a:pt x="4546" y="1489"/>
                  </a:cubicBezTo>
                  <a:cubicBezTo>
                    <a:pt x="4685" y="1330"/>
                    <a:pt x="4981" y="1192"/>
                    <a:pt x="4823" y="994"/>
                  </a:cubicBezTo>
                  <a:cubicBezTo>
                    <a:pt x="4783" y="942"/>
                    <a:pt x="4732" y="922"/>
                    <a:pt x="4676" y="922"/>
                  </a:cubicBezTo>
                  <a:cubicBezTo>
                    <a:pt x="4541" y="922"/>
                    <a:pt x="4376" y="1037"/>
                    <a:pt x="4250" y="1093"/>
                  </a:cubicBezTo>
                  <a:cubicBezTo>
                    <a:pt x="3894" y="1232"/>
                    <a:pt x="3519" y="1410"/>
                    <a:pt x="3103" y="1607"/>
                  </a:cubicBezTo>
                  <a:lnTo>
                    <a:pt x="3103" y="421"/>
                  </a:lnTo>
                  <a:cubicBezTo>
                    <a:pt x="3103" y="243"/>
                    <a:pt x="3103" y="46"/>
                    <a:pt x="2926" y="6"/>
                  </a:cubicBezTo>
                  <a:cubicBezTo>
                    <a:pt x="2910" y="3"/>
                    <a:pt x="2895" y="1"/>
                    <a:pt x="2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3" name="Google Shape;693;p85"/>
          <p:cNvGrpSpPr/>
          <p:nvPr/>
        </p:nvGrpSpPr>
        <p:grpSpPr>
          <a:xfrm flipH="1">
            <a:off x="5772862" y="4409016"/>
            <a:ext cx="334701" cy="380821"/>
            <a:chOff x="2713106" y="96922"/>
            <a:chExt cx="249219" cy="283560"/>
          </a:xfrm>
        </p:grpSpPr>
        <p:sp>
          <p:nvSpPr>
            <p:cNvPr id="694" name="Google Shape;694;p85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85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3"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86"/>
          <p:cNvGrpSpPr/>
          <p:nvPr/>
        </p:nvGrpSpPr>
        <p:grpSpPr>
          <a:xfrm rot="5400000">
            <a:off x="7555027" y="3350663"/>
            <a:ext cx="1751502" cy="1940029"/>
            <a:chOff x="7392515" y="-75"/>
            <a:chExt cx="1751502" cy="1940029"/>
          </a:xfrm>
        </p:grpSpPr>
        <p:sp>
          <p:nvSpPr>
            <p:cNvPr id="698" name="Google Shape;698;p86"/>
            <p:cNvSpPr/>
            <p:nvPr/>
          </p:nvSpPr>
          <p:spPr>
            <a:xfrm>
              <a:off x="7630414" y="-75"/>
              <a:ext cx="1507038" cy="1762181"/>
            </a:xfrm>
            <a:custGeom>
              <a:rect b="b" l="l" r="r" t="t"/>
              <a:pathLst>
                <a:path extrusionOk="0" h="16111" w="13778">
                  <a:moveTo>
                    <a:pt x="0" y="0"/>
                  </a:moveTo>
                  <a:cubicBezTo>
                    <a:pt x="791" y="2313"/>
                    <a:pt x="751" y="4744"/>
                    <a:pt x="1364" y="7018"/>
                  </a:cubicBezTo>
                  <a:cubicBezTo>
                    <a:pt x="2313" y="10477"/>
                    <a:pt x="4230" y="13244"/>
                    <a:pt x="7551" y="14885"/>
                  </a:cubicBezTo>
                  <a:cubicBezTo>
                    <a:pt x="8540" y="15379"/>
                    <a:pt x="9607" y="15577"/>
                    <a:pt x="10674" y="15715"/>
                  </a:cubicBezTo>
                  <a:cubicBezTo>
                    <a:pt x="11702" y="15893"/>
                    <a:pt x="12750" y="15992"/>
                    <a:pt x="13778" y="16110"/>
                  </a:cubicBezTo>
                  <a:lnTo>
                    <a:pt x="13778" y="14233"/>
                  </a:lnTo>
                  <a:lnTo>
                    <a:pt x="13778" y="14153"/>
                  </a:lnTo>
                  <a:cubicBezTo>
                    <a:pt x="12236" y="13995"/>
                    <a:pt x="10655" y="13857"/>
                    <a:pt x="9152" y="13363"/>
                  </a:cubicBezTo>
                  <a:cubicBezTo>
                    <a:pt x="7195" y="12730"/>
                    <a:pt x="5812" y="11327"/>
                    <a:pt x="4665" y="9647"/>
                  </a:cubicBezTo>
                  <a:cubicBezTo>
                    <a:pt x="3578" y="8006"/>
                    <a:pt x="3064" y="6207"/>
                    <a:pt x="2768" y="4310"/>
                  </a:cubicBezTo>
                  <a:cubicBezTo>
                    <a:pt x="2550" y="2847"/>
                    <a:pt x="2353" y="1384"/>
                    <a:pt x="1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86"/>
            <p:cNvSpPr/>
            <p:nvPr/>
          </p:nvSpPr>
          <p:spPr>
            <a:xfrm>
              <a:off x="7392515" y="-75"/>
              <a:ext cx="1751502" cy="1940029"/>
            </a:xfrm>
            <a:custGeom>
              <a:rect b="b" l="l" r="r" t="t"/>
              <a:pathLst>
                <a:path extrusionOk="0" h="17737" w="16013">
                  <a:moveTo>
                    <a:pt x="1" y="0"/>
                  </a:moveTo>
                  <a:cubicBezTo>
                    <a:pt x="357" y="831"/>
                    <a:pt x="614" y="1661"/>
                    <a:pt x="792" y="2531"/>
                  </a:cubicBezTo>
                  <a:cubicBezTo>
                    <a:pt x="1108" y="4112"/>
                    <a:pt x="1385" y="5693"/>
                    <a:pt x="1760" y="7275"/>
                  </a:cubicBezTo>
                  <a:cubicBezTo>
                    <a:pt x="2393" y="10022"/>
                    <a:pt x="3856" y="12256"/>
                    <a:pt x="5812" y="14233"/>
                  </a:cubicBezTo>
                  <a:cubicBezTo>
                    <a:pt x="7196" y="15656"/>
                    <a:pt x="8777" y="16743"/>
                    <a:pt x="10734" y="17178"/>
                  </a:cubicBezTo>
                  <a:cubicBezTo>
                    <a:pt x="12102" y="17496"/>
                    <a:pt x="13482" y="17737"/>
                    <a:pt x="14885" y="17737"/>
                  </a:cubicBezTo>
                  <a:cubicBezTo>
                    <a:pt x="15226" y="17737"/>
                    <a:pt x="15569" y="17723"/>
                    <a:pt x="15913" y="17692"/>
                  </a:cubicBezTo>
                  <a:lnTo>
                    <a:pt x="16012" y="17692"/>
                  </a:lnTo>
                  <a:lnTo>
                    <a:pt x="16012" y="17672"/>
                  </a:lnTo>
                  <a:lnTo>
                    <a:pt x="16012" y="16249"/>
                  </a:lnTo>
                  <a:cubicBezTo>
                    <a:pt x="14451" y="16170"/>
                    <a:pt x="12929" y="15952"/>
                    <a:pt x="11387" y="15656"/>
                  </a:cubicBezTo>
                  <a:cubicBezTo>
                    <a:pt x="9865" y="15359"/>
                    <a:pt x="8520" y="14667"/>
                    <a:pt x="7374" y="13600"/>
                  </a:cubicBezTo>
                  <a:cubicBezTo>
                    <a:pt x="5753" y="12137"/>
                    <a:pt x="4350" y="10536"/>
                    <a:pt x="3579" y="8461"/>
                  </a:cubicBezTo>
                  <a:cubicBezTo>
                    <a:pt x="3183" y="7354"/>
                    <a:pt x="2986" y="6187"/>
                    <a:pt x="2768" y="5021"/>
                  </a:cubicBezTo>
                  <a:cubicBezTo>
                    <a:pt x="2452" y="3341"/>
                    <a:pt x="2235" y="1641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86"/>
            <p:cNvSpPr/>
            <p:nvPr/>
          </p:nvSpPr>
          <p:spPr>
            <a:xfrm>
              <a:off x="8041242" y="2331"/>
              <a:ext cx="1102769" cy="1333859"/>
            </a:xfrm>
            <a:custGeom>
              <a:rect b="b" l="l" r="r" t="t"/>
              <a:pathLst>
                <a:path extrusionOk="0" h="12195" w="10082">
                  <a:moveTo>
                    <a:pt x="286" y="0"/>
                  </a:moveTo>
                  <a:cubicBezTo>
                    <a:pt x="184" y="0"/>
                    <a:pt x="84" y="23"/>
                    <a:pt x="0" y="117"/>
                  </a:cubicBezTo>
                  <a:cubicBezTo>
                    <a:pt x="217" y="828"/>
                    <a:pt x="415" y="1560"/>
                    <a:pt x="573" y="2331"/>
                  </a:cubicBezTo>
                  <a:cubicBezTo>
                    <a:pt x="731" y="3299"/>
                    <a:pt x="731" y="4288"/>
                    <a:pt x="909" y="5276"/>
                  </a:cubicBezTo>
                  <a:cubicBezTo>
                    <a:pt x="1463" y="8221"/>
                    <a:pt x="3242" y="10198"/>
                    <a:pt x="5891" y="11423"/>
                  </a:cubicBezTo>
                  <a:cubicBezTo>
                    <a:pt x="7195" y="12036"/>
                    <a:pt x="8658" y="12115"/>
                    <a:pt x="10081" y="12194"/>
                  </a:cubicBezTo>
                  <a:lnTo>
                    <a:pt x="10081" y="18"/>
                  </a:lnTo>
                  <a:lnTo>
                    <a:pt x="553" y="18"/>
                  </a:lnTo>
                  <a:cubicBezTo>
                    <a:pt x="470" y="18"/>
                    <a:pt x="377" y="0"/>
                    <a:pt x="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1" name="Google Shape;701;p86"/>
          <p:cNvGrpSpPr/>
          <p:nvPr/>
        </p:nvGrpSpPr>
        <p:grpSpPr>
          <a:xfrm>
            <a:off x="-836275" y="3335938"/>
            <a:ext cx="1982093" cy="1969480"/>
            <a:chOff x="0" y="3164651"/>
            <a:chExt cx="1982093" cy="1969480"/>
          </a:xfrm>
        </p:grpSpPr>
        <p:sp>
          <p:nvSpPr>
            <p:cNvPr id="702" name="Google Shape;702;p86"/>
            <p:cNvSpPr/>
            <p:nvPr/>
          </p:nvSpPr>
          <p:spPr>
            <a:xfrm>
              <a:off x="0" y="3164651"/>
              <a:ext cx="1982093" cy="1969480"/>
            </a:xfrm>
            <a:custGeom>
              <a:rect b="b" l="l" r="r" t="t"/>
              <a:pathLst>
                <a:path extrusionOk="0" h="18424" w="18542">
                  <a:moveTo>
                    <a:pt x="40" y="0"/>
                  </a:moveTo>
                  <a:cubicBezTo>
                    <a:pt x="40" y="554"/>
                    <a:pt x="40" y="1068"/>
                    <a:pt x="0" y="1641"/>
                  </a:cubicBezTo>
                  <a:cubicBezTo>
                    <a:pt x="2214" y="1641"/>
                    <a:pt x="4369" y="1859"/>
                    <a:pt x="6503" y="2372"/>
                  </a:cubicBezTo>
                  <a:cubicBezTo>
                    <a:pt x="9291" y="3064"/>
                    <a:pt x="11366" y="4764"/>
                    <a:pt x="12928" y="7156"/>
                  </a:cubicBezTo>
                  <a:cubicBezTo>
                    <a:pt x="13659" y="8243"/>
                    <a:pt x="14410" y="9330"/>
                    <a:pt x="14726" y="10635"/>
                  </a:cubicBezTo>
                  <a:cubicBezTo>
                    <a:pt x="14885" y="11268"/>
                    <a:pt x="14924" y="11940"/>
                    <a:pt x="14924" y="12612"/>
                  </a:cubicBezTo>
                  <a:cubicBezTo>
                    <a:pt x="14904" y="14707"/>
                    <a:pt x="15478" y="16644"/>
                    <a:pt x="16762" y="18324"/>
                  </a:cubicBezTo>
                  <a:cubicBezTo>
                    <a:pt x="16915" y="18365"/>
                    <a:pt x="17072" y="18377"/>
                    <a:pt x="17232" y="18377"/>
                  </a:cubicBezTo>
                  <a:cubicBezTo>
                    <a:pt x="17437" y="18377"/>
                    <a:pt x="17646" y="18358"/>
                    <a:pt x="17854" y="18358"/>
                  </a:cubicBezTo>
                  <a:cubicBezTo>
                    <a:pt x="18032" y="18358"/>
                    <a:pt x="18210" y="18372"/>
                    <a:pt x="18383" y="18423"/>
                  </a:cubicBezTo>
                  <a:cubicBezTo>
                    <a:pt x="18541" y="18344"/>
                    <a:pt x="18443" y="18245"/>
                    <a:pt x="18423" y="18146"/>
                  </a:cubicBezTo>
                  <a:cubicBezTo>
                    <a:pt x="17533" y="16941"/>
                    <a:pt x="16980" y="15557"/>
                    <a:pt x="16743" y="14074"/>
                  </a:cubicBezTo>
                  <a:cubicBezTo>
                    <a:pt x="16545" y="12908"/>
                    <a:pt x="16446" y="11722"/>
                    <a:pt x="16248" y="10556"/>
                  </a:cubicBezTo>
                  <a:cubicBezTo>
                    <a:pt x="15893" y="8500"/>
                    <a:pt x="14825" y="6820"/>
                    <a:pt x="13600" y="5219"/>
                  </a:cubicBezTo>
                  <a:cubicBezTo>
                    <a:pt x="12097" y="3262"/>
                    <a:pt x="10141" y="1977"/>
                    <a:pt x="7788" y="1226"/>
                  </a:cubicBezTo>
                  <a:cubicBezTo>
                    <a:pt x="5278" y="396"/>
                    <a:pt x="2649" y="257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86"/>
            <p:cNvSpPr/>
            <p:nvPr/>
          </p:nvSpPr>
          <p:spPr>
            <a:xfrm>
              <a:off x="4169" y="3394909"/>
              <a:ext cx="1722226" cy="1734946"/>
            </a:xfrm>
            <a:custGeom>
              <a:rect b="b" l="l" r="r" t="t"/>
              <a:pathLst>
                <a:path extrusionOk="0" h="16230" w="16111">
                  <a:moveTo>
                    <a:pt x="601" y="1"/>
                  </a:moveTo>
                  <a:cubicBezTo>
                    <a:pt x="401" y="1"/>
                    <a:pt x="201" y="1"/>
                    <a:pt x="1" y="1"/>
                  </a:cubicBezTo>
                  <a:lnTo>
                    <a:pt x="1" y="1958"/>
                  </a:lnTo>
                  <a:cubicBezTo>
                    <a:pt x="449" y="1898"/>
                    <a:pt x="875" y="1838"/>
                    <a:pt x="1312" y="1838"/>
                  </a:cubicBezTo>
                  <a:cubicBezTo>
                    <a:pt x="1453" y="1838"/>
                    <a:pt x="1595" y="1845"/>
                    <a:pt x="1740" y="1859"/>
                  </a:cubicBezTo>
                  <a:cubicBezTo>
                    <a:pt x="1985" y="1848"/>
                    <a:pt x="2228" y="1842"/>
                    <a:pt x="2468" y="1842"/>
                  </a:cubicBezTo>
                  <a:cubicBezTo>
                    <a:pt x="6486" y="1842"/>
                    <a:pt x="9777" y="3433"/>
                    <a:pt x="11960" y="7611"/>
                  </a:cubicBezTo>
                  <a:cubicBezTo>
                    <a:pt x="12454" y="8580"/>
                    <a:pt x="12474" y="9647"/>
                    <a:pt x="12612" y="10675"/>
                  </a:cubicBezTo>
                  <a:cubicBezTo>
                    <a:pt x="12908" y="12573"/>
                    <a:pt x="13205" y="14490"/>
                    <a:pt x="14055" y="16230"/>
                  </a:cubicBezTo>
                  <a:lnTo>
                    <a:pt x="16111" y="16230"/>
                  </a:lnTo>
                  <a:cubicBezTo>
                    <a:pt x="16012" y="16012"/>
                    <a:pt x="15913" y="15795"/>
                    <a:pt x="15775" y="15597"/>
                  </a:cubicBezTo>
                  <a:cubicBezTo>
                    <a:pt x="14925" y="14154"/>
                    <a:pt x="14628" y="12573"/>
                    <a:pt x="14490" y="10972"/>
                  </a:cubicBezTo>
                  <a:cubicBezTo>
                    <a:pt x="14332" y="8619"/>
                    <a:pt x="13837" y="6425"/>
                    <a:pt x="12256" y="4607"/>
                  </a:cubicBezTo>
                  <a:cubicBezTo>
                    <a:pt x="10240" y="2294"/>
                    <a:pt x="7848" y="752"/>
                    <a:pt x="4804" y="258"/>
                  </a:cubicBezTo>
                  <a:cubicBezTo>
                    <a:pt x="3403" y="16"/>
                    <a:pt x="2002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86"/>
            <p:cNvSpPr/>
            <p:nvPr/>
          </p:nvSpPr>
          <p:spPr>
            <a:xfrm>
              <a:off x="0" y="3644302"/>
              <a:ext cx="1407306" cy="1487693"/>
            </a:xfrm>
            <a:custGeom>
              <a:rect b="b" l="l" r="r" t="t"/>
              <a:pathLst>
                <a:path extrusionOk="0" h="13917" w="13165">
                  <a:moveTo>
                    <a:pt x="0" y="1"/>
                  </a:moveTo>
                  <a:lnTo>
                    <a:pt x="0" y="1799"/>
                  </a:lnTo>
                  <a:cubicBezTo>
                    <a:pt x="163" y="1790"/>
                    <a:pt x="326" y="1785"/>
                    <a:pt x="488" y="1785"/>
                  </a:cubicBezTo>
                  <a:cubicBezTo>
                    <a:pt x="1308" y="1785"/>
                    <a:pt x="2117" y="1898"/>
                    <a:pt x="2926" y="1997"/>
                  </a:cubicBezTo>
                  <a:cubicBezTo>
                    <a:pt x="4744" y="2214"/>
                    <a:pt x="6266" y="3084"/>
                    <a:pt x="7610" y="4290"/>
                  </a:cubicBezTo>
                  <a:cubicBezTo>
                    <a:pt x="9370" y="5832"/>
                    <a:pt x="10516" y="7670"/>
                    <a:pt x="10714" y="10082"/>
                  </a:cubicBezTo>
                  <a:cubicBezTo>
                    <a:pt x="10813" y="11366"/>
                    <a:pt x="11050" y="12612"/>
                    <a:pt x="11406" y="13857"/>
                  </a:cubicBezTo>
                  <a:cubicBezTo>
                    <a:pt x="11999" y="13857"/>
                    <a:pt x="12592" y="13877"/>
                    <a:pt x="13165" y="13916"/>
                  </a:cubicBezTo>
                  <a:cubicBezTo>
                    <a:pt x="12849" y="12671"/>
                    <a:pt x="12671" y="11366"/>
                    <a:pt x="12592" y="10042"/>
                  </a:cubicBezTo>
                  <a:cubicBezTo>
                    <a:pt x="12354" y="7097"/>
                    <a:pt x="10971" y="4804"/>
                    <a:pt x="8777" y="2926"/>
                  </a:cubicBezTo>
                  <a:cubicBezTo>
                    <a:pt x="6820" y="1266"/>
                    <a:pt x="4586" y="356"/>
                    <a:pt x="2056" y="80"/>
                  </a:cubicBezTo>
                  <a:cubicBezTo>
                    <a:pt x="1364" y="20"/>
                    <a:pt x="692" y="20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5" name="Google Shape;705;p86"/>
          <p:cNvGrpSpPr/>
          <p:nvPr/>
        </p:nvGrpSpPr>
        <p:grpSpPr>
          <a:xfrm>
            <a:off x="8128759" y="1261196"/>
            <a:ext cx="837230" cy="641969"/>
            <a:chOff x="-2723179" y="4147808"/>
            <a:chExt cx="837230" cy="641969"/>
          </a:xfrm>
        </p:grpSpPr>
        <p:sp>
          <p:nvSpPr>
            <p:cNvPr id="706" name="Google Shape;706;p86"/>
            <p:cNvSpPr/>
            <p:nvPr/>
          </p:nvSpPr>
          <p:spPr>
            <a:xfrm>
              <a:off x="-1945618" y="4718053"/>
              <a:ext cx="59669" cy="71724"/>
            </a:xfrm>
            <a:custGeom>
              <a:rect b="b" l="l" r="r" t="t"/>
              <a:pathLst>
                <a:path extrusionOk="0" h="952" w="792">
                  <a:moveTo>
                    <a:pt x="370" y="1"/>
                  </a:moveTo>
                  <a:cubicBezTo>
                    <a:pt x="124" y="1"/>
                    <a:pt x="0" y="155"/>
                    <a:pt x="0" y="398"/>
                  </a:cubicBezTo>
                  <a:cubicBezTo>
                    <a:pt x="0" y="655"/>
                    <a:pt x="60" y="912"/>
                    <a:pt x="396" y="951"/>
                  </a:cubicBezTo>
                  <a:cubicBezTo>
                    <a:pt x="692" y="951"/>
                    <a:pt x="732" y="694"/>
                    <a:pt x="791" y="477"/>
                  </a:cubicBezTo>
                  <a:cubicBezTo>
                    <a:pt x="791" y="200"/>
                    <a:pt x="692" y="42"/>
                    <a:pt x="416" y="2"/>
                  </a:cubicBezTo>
                  <a:cubicBezTo>
                    <a:pt x="400" y="1"/>
                    <a:pt x="385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86"/>
            <p:cNvSpPr/>
            <p:nvPr/>
          </p:nvSpPr>
          <p:spPr>
            <a:xfrm>
              <a:off x="-2113926" y="4493315"/>
              <a:ext cx="44752" cy="43471"/>
            </a:xfrm>
            <a:custGeom>
              <a:rect b="b" l="l" r="r" t="t"/>
              <a:pathLst>
                <a:path extrusionOk="0" h="577" w="594">
                  <a:moveTo>
                    <a:pt x="357" y="0"/>
                  </a:moveTo>
                  <a:cubicBezTo>
                    <a:pt x="179" y="0"/>
                    <a:pt x="60" y="80"/>
                    <a:pt x="40" y="277"/>
                  </a:cubicBezTo>
                  <a:cubicBezTo>
                    <a:pt x="1" y="455"/>
                    <a:pt x="100" y="574"/>
                    <a:pt x="278" y="574"/>
                  </a:cubicBezTo>
                  <a:cubicBezTo>
                    <a:pt x="293" y="575"/>
                    <a:pt x="307" y="576"/>
                    <a:pt x="321" y="576"/>
                  </a:cubicBezTo>
                  <a:cubicBezTo>
                    <a:pt x="475" y="576"/>
                    <a:pt x="576" y="480"/>
                    <a:pt x="594" y="317"/>
                  </a:cubicBezTo>
                  <a:cubicBezTo>
                    <a:pt x="594" y="119"/>
                    <a:pt x="535" y="2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86"/>
            <p:cNvSpPr/>
            <p:nvPr/>
          </p:nvSpPr>
          <p:spPr>
            <a:xfrm>
              <a:off x="-1924749" y="4147808"/>
              <a:ext cx="29835" cy="29835"/>
            </a:xfrm>
            <a:custGeom>
              <a:rect b="b" l="l" r="r" t="t"/>
              <a:pathLst>
                <a:path extrusionOk="0" h="396" w="396">
                  <a:moveTo>
                    <a:pt x="218" y="1"/>
                  </a:moveTo>
                  <a:cubicBezTo>
                    <a:pt x="60" y="20"/>
                    <a:pt x="0" y="99"/>
                    <a:pt x="0" y="218"/>
                  </a:cubicBezTo>
                  <a:cubicBezTo>
                    <a:pt x="0" y="317"/>
                    <a:pt x="60" y="396"/>
                    <a:pt x="198" y="396"/>
                  </a:cubicBezTo>
                  <a:cubicBezTo>
                    <a:pt x="317" y="396"/>
                    <a:pt x="396" y="317"/>
                    <a:pt x="396" y="198"/>
                  </a:cubicBezTo>
                  <a:cubicBezTo>
                    <a:pt x="396" y="60"/>
                    <a:pt x="336" y="20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86"/>
            <p:cNvSpPr/>
            <p:nvPr/>
          </p:nvSpPr>
          <p:spPr>
            <a:xfrm>
              <a:off x="-2723179" y="4303761"/>
              <a:ext cx="375344" cy="390789"/>
            </a:xfrm>
            <a:custGeom>
              <a:rect b="b" l="l" r="r" t="t"/>
              <a:pathLst>
                <a:path extrusionOk="0" h="5187" w="4982">
                  <a:moveTo>
                    <a:pt x="2882" y="1"/>
                  </a:moveTo>
                  <a:cubicBezTo>
                    <a:pt x="2740" y="1"/>
                    <a:pt x="2701" y="176"/>
                    <a:pt x="2629" y="303"/>
                  </a:cubicBezTo>
                  <a:cubicBezTo>
                    <a:pt x="2412" y="718"/>
                    <a:pt x="2214" y="1113"/>
                    <a:pt x="1996" y="1548"/>
                  </a:cubicBezTo>
                  <a:cubicBezTo>
                    <a:pt x="1720" y="1311"/>
                    <a:pt x="1542" y="994"/>
                    <a:pt x="1265" y="737"/>
                  </a:cubicBezTo>
                  <a:cubicBezTo>
                    <a:pt x="1205" y="663"/>
                    <a:pt x="1157" y="565"/>
                    <a:pt x="1059" y="565"/>
                  </a:cubicBezTo>
                  <a:cubicBezTo>
                    <a:pt x="1028" y="565"/>
                    <a:pt x="992" y="575"/>
                    <a:pt x="949" y="599"/>
                  </a:cubicBezTo>
                  <a:cubicBezTo>
                    <a:pt x="791" y="658"/>
                    <a:pt x="850" y="817"/>
                    <a:pt x="890" y="935"/>
                  </a:cubicBezTo>
                  <a:cubicBezTo>
                    <a:pt x="988" y="1232"/>
                    <a:pt x="1127" y="1548"/>
                    <a:pt x="1226" y="1844"/>
                  </a:cubicBezTo>
                  <a:cubicBezTo>
                    <a:pt x="1344" y="2200"/>
                    <a:pt x="1324" y="2497"/>
                    <a:pt x="949" y="2714"/>
                  </a:cubicBezTo>
                  <a:cubicBezTo>
                    <a:pt x="652" y="2912"/>
                    <a:pt x="395" y="3189"/>
                    <a:pt x="138" y="3406"/>
                  </a:cubicBezTo>
                  <a:cubicBezTo>
                    <a:pt x="59" y="3445"/>
                    <a:pt x="0" y="3525"/>
                    <a:pt x="59" y="3623"/>
                  </a:cubicBezTo>
                  <a:cubicBezTo>
                    <a:pt x="99" y="3673"/>
                    <a:pt x="133" y="3688"/>
                    <a:pt x="170" y="3688"/>
                  </a:cubicBezTo>
                  <a:cubicBezTo>
                    <a:pt x="208" y="3688"/>
                    <a:pt x="247" y="3673"/>
                    <a:pt x="297" y="3663"/>
                  </a:cubicBezTo>
                  <a:cubicBezTo>
                    <a:pt x="672" y="3525"/>
                    <a:pt x="1048" y="3406"/>
                    <a:pt x="1384" y="3248"/>
                  </a:cubicBezTo>
                  <a:cubicBezTo>
                    <a:pt x="1467" y="3222"/>
                    <a:pt x="1534" y="3207"/>
                    <a:pt x="1587" y="3207"/>
                  </a:cubicBezTo>
                  <a:cubicBezTo>
                    <a:pt x="1695" y="3207"/>
                    <a:pt x="1739" y="3272"/>
                    <a:pt x="1739" y="3445"/>
                  </a:cubicBezTo>
                  <a:cubicBezTo>
                    <a:pt x="1759" y="3900"/>
                    <a:pt x="1819" y="4375"/>
                    <a:pt x="1838" y="4809"/>
                  </a:cubicBezTo>
                  <a:cubicBezTo>
                    <a:pt x="1858" y="4968"/>
                    <a:pt x="1838" y="5165"/>
                    <a:pt x="2016" y="5185"/>
                  </a:cubicBezTo>
                  <a:cubicBezTo>
                    <a:pt x="2026" y="5186"/>
                    <a:pt x="2034" y="5186"/>
                    <a:pt x="2043" y="5186"/>
                  </a:cubicBezTo>
                  <a:cubicBezTo>
                    <a:pt x="2234" y="5186"/>
                    <a:pt x="2235" y="4981"/>
                    <a:pt x="2273" y="4849"/>
                  </a:cubicBezTo>
                  <a:cubicBezTo>
                    <a:pt x="2372" y="4552"/>
                    <a:pt x="2431" y="4216"/>
                    <a:pt x="2510" y="3900"/>
                  </a:cubicBezTo>
                  <a:cubicBezTo>
                    <a:pt x="2547" y="3767"/>
                    <a:pt x="2590" y="3671"/>
                    <a:pt x="2669" y="3671"/>
                  </a:cubicBezTo>
                  <a:cubicBezTo>
                    <a:pt x="2718" y="3671"/>
                    <a:pt x="2782" y="3709"/>
                    <a:pt x="2866" y="3801"/>
                  </a:cubicBezTo>
                  <a:cubicBezTo>
                    <a:pt x="3103" y="4058"/>
                    <a:pt x="3420" y="4216"/>
                    <a:pt x="3696" y="4414"/>
                  </a:cubicBezTo>
                  <a:cubicBezTo>
                    <a:pt x="3772" y="4464"/>
                    <a:pt x="3856" y="4523"/>
                    <a:pt x="3942" y="4523"/>
                  </a:cubicBezTo>
                  <a:cubicBezTo>
                    <a:pt x="3991" y="4523"/>
                    <a:pt x="4042" y="4504"/>
                    <a:pt x="4092" y="4454"/>
                  </a:cubicBezTo>
                  <a:cubicBezTo>
                    <a:pt x="4210" y="4315"/>
                    <a:pt x="4112" y="4177"/>
                    <a:pt x="4032" y="4078"/>
                  </a:cubicBezTo>
                  <a:cubicBezTo>
                    <a:pt x="3835" y="3722"/>
                    <a:pt x="3637" y="3406"/>
                    <a:pt x="3420" y="3090"/>
                  </a:cubicBezTo>
                  <a:cubicBezTo>
                    <a:pt x="3301" y="2872"/>
                    <a:pt x="3321" y="2714"/>
                    <a:pt x="3499" y="2536"/>
                  </a:cubicBezTo>
                  <a:cubicBezTo>
                    <a:pt x="3855" y="2200"/>
                    <a:pt x="4210" y="1844"/>
                    <a:pt x="4546" y="1489"/>
                  </a:cubicBezTo>
                  <a:cubicBezTo>
                    <a:pt x="4685" y="1330"/>
                    <a:pt x="4981" y="1192"/>
                    <a:pt x="4823" y="994"/>
                  </a:cubicBezTo>
                  <a:cubicBezTo>
                    <a:pt x="4783" y="942"/>
                    <a:pt x="4732" y="922"/>
                    <a:pt x="4676" y="922"/>
                  </a:cubicBezTo>
                  <a:cubicBezTo>
                    <a:pt x="4541" y="922"/>
                    <a:pt x="4376" y="1037"/>
                    <a:pt x="4250" y="1093"/>
                  </a:cubicBezTo>
                  <a:cubicBezTo>
                    <a:pt x="3894" y="1232"/>
                    <a:pt x="3519" y="1410"/>
                    <a:pt x="3103" y="1607"/>
                  </a:cubicBezTo>
                  <a:lnTo>
                    <a:pt x="3103" y="421"/>
                  </a:lnTo>
                  <a:cubicBezTo>
                    <a:pt x="3103" y="243"/>
                    <a:pt x="3103" y="46"/>
                    <a:pt x="2926" y="6"/>
                  </a:cubicBezTo>
                  <a:cubicBezTo>
                    <a:pt x="2910" y="3"/>
                    <a:pt x="2895" y="1"/>
                    <a:pt x="2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0" name="Google Shape;710;p86"/>
          <p:cNvGrpSpPr/>
          <p:nvPr/>
        </p:nvGrpSpPr>
        <p:grpSpPr>
          <a:xfrm>
            <a:off x="5380056" y="4544454"/>
            <a:ext cx="646034" cy="399969"/>
            <a:chOff x="7539131" y="456516"/>
            <a:chExt cx="646034" cy="399969"/>
          </a:xfrm>
        </p:grpSpPr>
        <p:sp>
          <p:nvSpPr>
            <p:cNvPr id="711" name="Google Shape;711;p86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86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86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4" name="Google Shape;714;p86"/>
          <p:cNvGrpSpPr/>
          <p:nvPr/>
        </p:nvGrpSpPr>
        <p:grpSpPr>
          <a:xfrm>
            <a:off x="326329" y="1391779"/>
            <a:ext cx="334701" cy="380821"/>
            <a:chOff x="2713106" y="96922"/>
            <a:chExt cx="249219" cy="283560"/>
          </a:xfrm>
        </p:grpSpPr>
        <p:sp>
          <p:nvSpPr>
            <p:cNvPr id="715" name="Google Shape;715;p86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86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7" name="Google Shape;717;p86"/>
          <p:cNvGrpSpPr/>
          <p:nvPr/>
        </p:nvGrpSpPr>
        <p:grpSpPr>
          <a:xfrm>
            <a:off x="1414044" y="4381879"/>
            <a:ext cx="334708" cy="638186"/>
            <a:chOff x="3181350" y="4008220"/>
            <a:chExt cx="426108" cy="812355"/>
          </a:xfrm>
        </p:grpSpPr>
        <p:sp>
          <p:nvSpPr>
            <p:cNvPr id="718" name="Google Shape;718;p86"/>
            <p:cNvSpPr/>
            <p:nvPr/>
          </p:nvSpPr>
          <p:spPr>
            <a:xfrm>
              <a:off x="3287318" y="4008220"/>
              <a:ext cx="249571" cy="269448"/>
            </a:xfrm>
            <a:custGeom>
              <a:rect b="b" l="l" r="r" t="t"/>
              <a:pathLst>
                <a:path extrusionOk="0" h="2413" w="2235">
                  <a:moveTo>
                    <a:pt x="1108" y="1"/>
                  </a:moveTo>
                  <a:cubicBezTo>
                    <a:pt x="989" y="218"/>
                    <a:pt x="989" y="416"/>
                    <a:pt x="1068" y="613"/>
                  </a:cubicBezTo>
                  <a:cubicBezTo>
                    <a:pt x="1103" y="977"/>
                    <a:pt x="1001" y="1158"/>
                    <a:pt x="670" y="1158"/>
                  </a:cubicBezTo>
                  <a:cubicBezTo>
                    <a:pt x="623" y="1158"/>
                    <a:pt x="571" y="1154"/>
                    <a:pt x="515" y="1147"/>
                  </a:cubicBezTo>
                  <a:cubicBezTo>
                    <a:pt x="431" y="1138"/>
                    <a:pt x="318" y="1107"/>
                    <a:pt x="221" y="1107"/>
                  </a:cubicBezTo>
                  <a:cubicBezTo>
                    <a:pt x="110" y="1107"/>
                    <a:pt x="20" y="1147"/>
                    <a:pt x="20" y="1305"/>
                  </a:cubicBezTo>
                  <a:cubicBezTo>
                    <a:pt x="1" y="1582"/>
                    <a:pt x="337" y="1444"/>
                    <a:pt x="515" y="1523"/>
                  </a:cubicBezTo>
                  <a:lnTo>
                    <a:pt x="653" y="1523"/>
                  </a:lnTo>
                  <a:cubicBezTo>
                    <a:pt x="712" y="1505"/>
                    <a:pt x="764" y="1497"/>
                    <a:pt x="808" y="1497"/>
                  </a:cubicBezTo>
                  <a:cubicBezTo>
                    <a:pt x="1014" y="1497"/>
                    <a:pt x="1065" y="1674"/>
                    <a:pt x="1048" y="1918"/>
                  </a:cubicBezTo>
                  <a:cubicBezTo>
                    <a:pt x="1048" y="1997"/>
                    <a:pt x="1048" y="2076"/>
                    <a:pt x="1068" y="2135"/>
                  </a:cubicBezTo>
                  <a:cubicBezTo>
                    <a:pt x="1088" y="2234"/>
                    <a:pt x="1068" y="2412"/>
                    <a:pt x="1206" y="2412"/>
                  </a:cubicBezTo>
                  <a:cubicBezTo>
                    <a:pt x="1404" y="2392"/>
                    <a:pt x="1384" y="2214"/>
                    <a:pt x="1365" y="2096"/>
                  </a:cubicBezTo>
                  <a:cubicBezTo>
                    <a:pt x="1312" y="1744"/>
                    <a:pt x="1384" y="1533"/>
                    <a:pt x="1736" y="1533"/>
                  </a:cubicBezTo>
                  <a:cubicBezTo>
                    <a:pt x="1779" y="1533"/>
                    <a:pt x="1827" y="1536"/>
                    <a:pt x="1878" y="1542"/>
                  </a:cubicBezTo>
                  <a:cubicBezTo>
                    <a:pt x="2037" y="1542"/>
                    <a:pt x="2234" y="1523"/>
                    <a:pt x="2234" y="1345"/>
                  </a:cubicBezTo>
                  <a:cubicBezTo>
                    <a:pt x="2234" y="1215"/>
                    <a:pt x="2164" y="1186"/>
                    <a:pt x="2080" y="1186"/>
                  </a:cubicBezTo>
                  <a:cubicBezTo>
                    <a:pt x="2011" y="1186"/>
                    <a:pt x="1932" y="1206"/>
                    <a:pt x="1878" y="1206"/>
                  </a:cubicBezTo>
                  <a:cubicBezTo>
                    <a:pt x="1345" y="1147"/>
                    <a:pt x="1285" y="1107"/>
                    <a:pt x="1266" y="554"/>
                  </a:cubicBezTo>
                  <a:cubicBezTo>
                    <a:pt x="1266" y="356"/>
                    <a:pt x="1305" y="159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86"/>
            <p:cNvSpPr/>
            <p:nvPr/>
          </p:nvSpPr>
          <p:spPr>
            <a:xfrm>
              <a:off x="3181350" y="4522432"/>
              <a:ext cx="130425" cy="152646"/>
            </a:xfrm>
            <a:custGeom>
              <a:rect b="b" l="l" r="r" t="t"/>
              <a:pathLst>
                <a:path extrusionOk="0" h="1367" w="1168">
                  <a:moveTo>
                    <a:pt x="604" y="0"/>
                  </a:moveTo>
                  <a:cubicBezTo>
                    <a:pt x="301" y="0"/>
                    <a:pt x="59" y="291"/>
                    <a:pt x="40" y="693"/>
                  </a:cubicBezTo>
                  <a:cubicBezTo>
                    <a:pt x="1" y="1049"/>
                    <a:pt x="238" y="1345"/>
                    <a:pt x="535" y="1365"/>
                  </a:cubicBezTo>
                  <a:cubicBezTo>
                    <a:pt x="544" y="1366"/>
                    <a:pt x="554" y="1366"/>
                    <a:pt x="564" y="1366"/>
                  </a:cubicBezTo>
                  <a:cubicBezTo>
                    <a:pt x="868" y="1366"/>
                    <a:pt x="1128" y="1075"/>
                    <a:pt x="1147" y="653"/>
                  </a:cubicBezTo>
                  <a:cubicBezTo>
                    <a:pt x="1167" y="278"/>
                    <a:pt x="950" y="1"/>
                    <a:pt x="633" y="1"/>
                  </a:cubicBezTo>
                  <a:cubicBezTo>
                    <a:pt x="623" y="1"/>
                    <a:pt x="613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86"/>
            <p:cNvSpPr/>
            <p:nvPr/>
          </p:nvSpPr>
          <p:spPr>
            <a:xfrm>
              <a:off x="3552184" y="4743079"/>
              <a:ext cx="55274" cy="77496"/>
            </a:xfrm>
            <a:custGeom>
              <a:rect b="b" l="l" r="r" t="t"/>
              <a:pathLst>
                <a:path extrusionOk="0" h="694" w="495">
                  <a:moveTo>
                    <a:pt x="251" y="0"/>
                  </a:moveTo>
                  <a:cubicBezTo>
                    <a:pt x="73" y="0"/>
                    <a:pt x="1" y="189"/>
                    <a:pt x="1" y="377"/>
                  </a:cubicBezTo>
                  <a:cubicBezTo>
                    <a:pt x="1" y="555"/>
                    <a:pt x="80" y="694"/>
                    <a:pt x="277" y="694"/>
                  </a:cubicBezTo>
                  <a:cubicBezTo>
                    <a:pt x="455" y="694"/>
                    <a:pt x="495" y="555"/>
                    <a:pt x="495" y="377"/>
                  </a:cubicBezTo>
                  <a:cubicBezTo>
                    <a:pt x="455" y="239"/>
                    <a:pt x="416" y="2"/>
                    <a:pt x="277" y="2"/>
                  </a:cubicBezTo>
                  <a:cubicBezTo>
                    <a:pt x="268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4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7"/>
          <p:cNvSpPr/>
          <p:nvPr/>
        </p:nvSpPr>
        <p:spPr>
          <a:xfrm>
            <a:off x="580475" y="4509694"/>
            <a:ext cx="378154" cy="521796"/>
          </a:xfrm>
          <a:custGeom>
            <a:rect b="b" l="l" r="r" t="t"/>
            <a:pathLst>
              <a:path extrusionOk="0" h="3520" w="2551">
                <a:moveTo>
                  <a:pt x="1147" y="1"/>
                </a:moveTo>
                <a:cubicBezTo>
                  <a:pt x="1127" y="21"/>
                  <a:pt x="1088" y="60"/>
                  <a:pt x="1088" y="80"/>
                </a:cubicBezTo>
                <a:cubicBezTo>
                  <a:pt x="1068" y="100"/>
                  <a:pt x="1068" y="120"/>
                  <a:pt x="1068" y="159"/>
                </a:cubicBezTo>
                <a:cubicBezTo>
                  <a:pt x="1088" y="871"/>
                  <a:pt x="930" y="1404"/>
                  <a:pt x="159" y="1642"/>
                </a:cubicBezTo>
                <a:cubicBezTo>
                  <a:pt x="60" y="1661"/>
                  <a:pt x="1" y="1740"/>
                  <a:pt x="40" y="1839"/>
                </a:cubicBezTo>
                <a:cubicBezTo>
                  <a:pt x="80" y="1938"/>
                  <a:pt x="159" y="1958"/>
                  <a:pt x="257" y="1958"/>
                </a:cubicBezTo>
                <a:cubicBezTo>
                  <a:pt x="771" y="1958"/>
                  <a:pt x="949" y="2333"/>
                  <a:pt x="1127" y="2729"/>
                </a:cubicBezTo>
                <a:cubicBezTo>
                  <a:pt x="1167" y="2847"/>
                  <a:pt x="1167" y="2986"/>
                  <a:pt x="1226" y="3144"/>
                </a:cubicBezTo>
                <a:cubicBezTo>
                  <a:pt x="1266" y="3262"/>
                  <a:pt x="1167" y="3519"/>
                  <a:pt x="1364" y="3519"/>
                </a:cubicBezTo>
                <a:cubicBezTo>
                  <a:pt x="1621" y="3519"/>
                  <a:pt x="1483" y="3262"/>
                  <a:pt x="1523" y="3124"/>
                </a:cubicBezTo>
                <a:cubicBezTo>
                  <a:pt x="1621" y="2571"/>
                  <a:pt x="1780" y="2076"/>
                  <a:pt x="2313" y="1760"/>
                </a:cubicBezTo>
                <a:cubicBezTo>
                  <a:pt x="2373" y="1701"/>
                  <a:pt x="2550" y="1701"/>
                  <a:pt x="2531" y="1543"/>
                </a:cubicBezTo>
                <a:cubicBezTo>
                  <a:pt x="2511" y="1385"/>
                  <a:pt x="2353" y="1385"/>
                  <a:pt x="2254" y="1345"/>
                </a:cubicBezTo>
                <a:cubicBezTo>
                  <a:pt x="1740" y="1167"/>
                  <a:pt x="1345" y="871"/>
                  <a:pt x="1285" y="258"/>
                </a:cubicBezTo>
                <a:cubicBezTo>
                  <a:pt x="1266" y="179"/>
                  <a:pt x="1266" y="60"/>
                  <a:pt x="11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3" name="Google Shape;723;p87"/>
          <p:cNvGrpSpPr/>
          <p:nvPr/>
        </p:nvGrpSpPr>
        <p:grpSpPr>
          <a:xfrm>
            <a:off x="6866439" y="3290789"/>
            <a:ext cx="2306129" cy="1867185"/>
            <a:chOff x="6837864" y="3271739"/>
            <a:chExt cx="2306129" cy="1867185"/>
          </a:xfrm>
        </p:grpSpPr>
        <p:sp>
          <p:nvSpPr>
            <p:cNvPr id="724" name="Google Shape;724;p87"/>
            <p:cNvSpPr/>
            <p:nvPr/>
          </p:nvSpPr>
          <p:spPr>
            <a:xfrm>
              <a:off x="6984321" y="3354307"/>
              <a:ext cx="2159672" cy="1773662"/>
            </a:xfrm>
            <a:custGeom>
              <a:rect b="b" l="l" r="r" t="t"/>
              <a:pathLst>
                <a:path extrusionOk="0" h="11965" w="14569">
                  <a:moveTo>
                    <a:pt x="14569" y="1"/>
                  </a:moveTo>
                  <a:cubicBezTo>
                    <a:pt x="13877" y="594"/>
                    <a:pt x="13066" y="950"/>
                    <a:pt x="12197" y="1167"/>
                  </a:cubicBezTo>
                  <a:cubicBezTo>
                    <a:pt x="10991" y="1483"/>
                    <a:pt x="9785" y="1701"/>
                    <a:pt x="8599" y="2096"/>
                  </a:cubicBezTo>
                  <a:cubicBezTo>
                    <a:pt x="5436" y="3164"/>
                    <a:pt x="3044" y="5121"/>
                    <a:pt x="1384" y="8006"/>
                  </a:cubicBezTo>
                  <a:cubicBezTo>
                    <a:pt x="692" y="9252"/>
                    <a:pt x="218" y="10556"/>
                    <a:pt x="0" y="11960"/>
                  </a:cubicBezTo>
                  <a:cubicBezTo>
                    <a:pt x="47" y="11957"/>
                    <a:pt x="94" y="11956"/>
                    <a:pt x="140" y="11956"/>
                  </a:cubicBezTo>
                  <a:cubicBezTo>
                    <a:pt x="280" y="11956"/>
                    <a:pt x="417" y="11965"/>
                    <a:pt x="554" y="11965"/>
                  </a:cubicBezTo>
                  <a:cubicBezTo>
                    <a:pt x="737" y="11965"/>
                    <a:pt x="920" y="11950"/>
                    <a:pt x="1107" y="11881"/>
                  </a:cubicBezTo>
                  <a:cubicBezTo>
                    <a:pt x="1325" y="9963"/>
                    <a:pt x="2175" y="8263"/>
                    <a:pt x="3301" y="6702"/>
                  </a:cubicBezTo>
                  <a:cubicBezTo>
                    <a:pt x="4527" y="5041"/>
                    <a:pt x="6207" y="4053"/>
                    <a:pt x="7986" y="3183"/>
                  </a:cubicBezTo>
                  <a:cubicBezTo>
                    <a:pt x="9271" y="2571"/>
                    <a:pt x="10655" y="2353"/>
                    <a:pt x="11979" y="1958"/>
                  </a:cubicBezTo>
                  <a:cubicBezTo>
                    <a:pt x="12888" y="1701"/>
                    <a:pt x="13758" y="1385"/>
                    <a:pt x="14569" y="950"/>
                  </a:cubicBezTo>
                  <a:lnTo>
                    <a:pt x="14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87"/>
            <p:cNvSpPr/>
            <p:nvPr/>
          </p:nvSpPr>
          <p:spPr>
            <a:xfrm>
              <a:off x="7204007" y="3582887"/>
              <a:ext cx="1939984" cy="1553233"/>
            </a:xfrm>
            <a:custGeom>
              <a:rect b="b" l="l" r="r" t="t"/>
              <a:pathLst>
                <a:path extrusionOk="0" h="10478" w="13087">
                  <a:moveTo>
                    <a:pt x="13087" y="1"/>
                  </a:moveTo>
                  <a:cubicBezTo>
                    <a:pt x="11802" y="633"/>
                    <a:pt x="10477" y="1127"/>
                    <a:pt x="9074" y="1444"/>
                  </a:cubicBezTo>
                  <a:cubicBezTo>
                    <a:pt x="7453" y="1819"/>
                    <a:pt x="5951" y="2412"/>
                    <a:pt x="4527" y="3262"/>
                  </a:cubicBezTo>
                  <a:cubicBezTo>
                    <a:pt x="1760" y="4883"/>
                    <a:pt x="376" y="7354"/>
                    <a:pt x="1" y="10477"/>
                  </a:cubicBezTo>
                  <a:cubicBezTo>
                    <a:pt x="100" y="10477"/>
                    <a:pt x="199" y="10477"/>
                    <a:pt x="297" y="10398"/>
                  </a:cubicBezTo>
                  <a:cubicBezTo>
                    <a:pt x="456" y="8362"/>
                    <a:pt x="1226" y="6583"/>
                    <a:pt x="2610" y="5101"/>
                  </a:cubicBezTo>
                  <a:cubicBezTo>
                    <a:pt x="4152" y="3460"/>
                    <a:pt x="6129" y="2472"/>
                    <a:pt x="8263" y="1879"/>
                  </a:cubicBezTo>
                  <a:cubicBezTo>
                    <a:pt x="9904" y="1424"/>
                    <a:pt x="11564" y="1029"/>
                    <a:pt x="13087" y="258"/>
                  </a:cubicBezTo>
                  <a:lnTo>
                    <a:pt x="130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87"/>
            <p:cNvSpPr/>
            <p:nvPr/>
          </p:nvSpPr>
          <p:spPr>
            <a:xfrm>
              <a:off x="6837864" y="5064361"/>
              <a:ext cx="85088" cy="74563"/>
            </a:xfrm>
            <a:custGeom>
              <a:rect b="b" l="l" r="r" t="t"/>
              <a:pathLst>
                <a:path extrusionOk="0" h="503" w="574">
                  <a:moveTo>
                    <a:pt x="259" y="1"/>
                  </a:moveTo>
                  <a:cubicBezTo>
                    <a:pt x="88" y="1"/>
                    <a:pt x="36" y="243"/>
                    <a:pt x="0" y="404"/>
                  </a:cubicBezTo>
                  <a:cubicBezTo>
                    <a:pt x="119" y="503"/>
                    <a:pt x="277" y="444"/>
                    <a:pt x="415" y="503"/>
                  </a:cubicBezTo>
                  <a:cubicBezTo>
                    <a:pt x="395" y="325"/>
                    <a:pt x="573" y="48"/>
                    <a:pt x="316" y="9"/>
                  </a:cubicBezTo>
                  <a:cubicBezTo>
                    <a:pt x="296" y="3"/>
                    <a:pt x="277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87"/>
            <p:cNvSpPr/>
            <p:nvPr/>
          </p:nvSpPr>
          <p:spPr>
            <a:xfrm>
              <a:off x="6884707" y="4709187"/>
              <a:ext cx="119035" cy="157280"/>
            </a:xfrm>
            <a:custGeom>
              <a:rect b="b" l="l" r="r" t="t"/>
              <a:pathLst>
                <a:path extrusionOk="0" h="1061" w="803">
                  <a:moveTo>
                    <a:pt x="646" y="1"/>
                  </a:moveTo>
                  <a:cubicBezTo>
                    <a:pt x="623" y="1"/>
                    <a:pt x="598" y="5"/>
                    <a:pt x="574" y="13"/>
                  </a:cubicBezTo>
                  <a:cubicBezTo>
                    <a:pt x="356" y="72"/>
                    <a:pt x="0" y="804"/>
                    <a:pt x="119" y="1001"/>
                  </a:cubicBezTo>
                  <a:cubicBezTo>
                    <a:pt x="178" y="1041"/>
                    <a:pt x="198" y="1061"/>
                    <a:pt x="277" y="1061"/>
                  </a:cubicBezTo>
                  <a:lnTo>
                    <a:pt x="317" y="1061"/>
                  </a:lnTo>
                  <a:cubicBezTo>
                    <a:pt x="514" y="804"/>
                    <a:pt x="692" y="468"/>
                    <a:pt x="771" y="151"/>
                  </a:cubicBezTo>
                  <a:cubicBezTo>
                    <a:pt x="802" y="57"/>
                    <a:pt x="735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87"/>
            <p:cNvSpPr/>
            <p:nvPr/>
          </p:nvSpPr>
          <p:spPr>
            <a:xfrm>
              <a:off x="7230393" y="4110312"/>
              <a:ext cx="120369" cy="134896"/>
            </a:xfrm>
            <a:custGeom>
              <a:rect b="b" l="l" r="r" t="t"/>
              <a:pathLst>
                <a:path extrusionOk="0" h="910" w="812">
                  <a:moveTo>
                    <a:pt x="732" y="1"/>
                  </a:moveTo>
                  <a:cubicBezTo>
                    <a:pt x="455" y="21"/>
                    <a:pt x="1" y="633"/>
                    <a:pt x="21" y="811"/>
                  </a:cubicBezTo>
                  <a:cubicBezTo>
                    <a:pt x="34" y="879"/>
                    <a:pt x="75" y="909"/>
                    <a:pt x="132" y="909"/>
                  </a:cubicBezTo>
                  <a:cubicBezTo>
                    <a:pt x="158" y="909"/>
                    <a:pt x="187" y="903"/>
                    <a:pt x="218" y="890"/>
                  </a:cubicBezTo>
                  <a:cubicBezTo>
                    <a:pt x="495" y="732"/>
                    <a:pt x="693" y="495"/>
                    <a:pt x="791" y="198"/>
                  </a:cubicBezTo>
                  <a:cubicBezTo>
                    <a:pt x="811" y="100"/>
                    <a:pt x="811" y="1"/>
                    <a:pt x="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87"/>
            <p:cNvSpPr/>
            <p:nvPr/>
          </p:nvSpPr>
          <p:spPr>
            <a:xfrm>
              <a:off x="7494105" y="3863943"/>
              <a:ext cx="135044" cy="108806"/>
            </a:xfrm>
            <a:custGeom>
              <a:rect b="b" l="l" r="r" t="t"/>
              <a:pathLst>
                <a:path extrusionOk="0" h="734" w="911">
                  <a:moveTo>
                    <a:pt x="773" y="1"/>
                  </a:moveTo>
                  <a:cubicBezTo>
                    <a:pt x="518" y="1"/>
                    <a:pt x="347" y="187"/>
                    <a:pt x="159" y="319"/>
                  </a:cubicBezTo>
                  <a:cubicBezTo>
                    <a:pt x="119" y="378"/>
                    <a:pt x="60" y="477"/>
                    <a:pt x="40" y="536"/>
                  </a:cubicBezTo>
                  <a:cubicBezTo>
                    <a:pt x="1" y="694"/>
                    <a:pt x="100" y="734"/>
                    <a:pt x="238" y="734"/>
                  </a:cubicBezTo>
                  <a:cubicBezTo>
                    <a:pt x="515" y="635"/>
                    <a:pt x="712" y="398"/>
                    <a:pt x="851" y="141"/>
                  </a:cubicBezTo>
                  <a:cubicBezTo>
                    <a:pt x="910" y="101"/>
                    <a:pt x="851" y="2"/>
                    <a:pt x="811" y="2"/>
                  </a:cubicBezTo>
                  <a:cubicBezTo>
                    <a:pt x="798" y="1"/>
                    <a:pt x="786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87"/>
            <p:cNvSpPr/>
            <p:nvPr/>
          </p:nvSpPr>
          <p:spPr>
            <a:xfrm>
              <a:off x="8615363" y="3395368"/>
              <a:ext cx="147645" cy="77380"/>
            </a:xfrm>
            <a:custGeom>
              <a:rect b="b" l="l" r="r" t="t"/>
              <a:pathLst>
                <a:path extrusionOk="0" h="522" w="996">
                  <a:moveTo>
                    <a:pt x="699" y="1"/>
                  </a:moveTo>
                  <a:cubicBezTo>
                    <a:pt x="462" y="80"/>
                    <a:pt x="146" y="80"/>
                    <a:pt x="47" y="376"/>
                  </a:cubicBezTo>
                  <a:cubicBezTo>
                    <a:pt x="0" y="486"/>
                    <a:pt x="115" y="521"/>
                    <a:pt x="213" y="521"/>
                  </a:cubicBezTo>
                  <a:cubicBezTo>
                    <a:pt x="239" y="521"/>
                    <a:pt x="264" y="519"/>
                    <a:pt x="284" y="515"/>
                  </a:cubicBezTo>
                  <a:cubicBezTo>
                    <a:pt x="541" y="436"/>
                    <a:pt x="877" y="436"/>
                    <a:pt x="956" y="119"/>
                  </a:cubicBezTo>
                  <a:cubicBezTo>
                    <a:pt x="996" y="1"/>
                    <a:pt x="838" y="1"/>
                    <a:pt x="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87"/>
            <p:cNvSpPr/>
            <p:nvPr/>
          </p:nvSpPr>
          <p:spPr>
            <a:xfrm>
              <a:off x="8320522" y="3487571"/>
              <a:ext cx="149572" cy="66262"/>
            </a:xfrm>
            <a:custGeom>
              <a:rect b="b" l="l" r="r" t="t"/>
              <a:pathLst>
                <a:path extrusionOk="0" h="447" w="1009">
                  <a:moveTo>
                    <a:pt x="748" y="0"/>
                  </a:moveTo>
                  <a:cubicBezTo>
                    <a:pt x="603" y="0"/>
                    <a:pt x="468" y="92"/>
                    <a:pt x="325" y="92"/>
                  </a:cubicBezTo>
                  <a:cubicBezTo>
                    <a:pt x="316" y="92"/>
                    <a:pt x="306" y="91"/>
                    <a:pt x="297" y="90"/>
                  </a:cubicBezTo>
                  <a:lnTo>
                    <a:pt x="257" y="90"/>
                  </a:lnTo>
                  <a:cubicBezTo>
                    <a:pt x="158" y="150"/>
                    <a:pt x="0" y="169"/>
                    <a:pt x="20" y="288"/>
                  </a:cubicBezTo>
                  <a:cubicBezTo>
                    <a:pt x="20" y="446"/>
                    <a:pt x="178" y="446"/>
                    <a:pt x="356" y="446"/>
                  </a:cubicBezTo>
                  <a:cubicBezTo>
                    <a:pt x="514" y="347"/>
                    <a:pt x="791" y="446"/>
                    <a:pt x="988" y="209"/>
                  </a:cubicBezTo>
                  <a:cubicBezTo>
                    <a:pt x="1008" y="169"/>
                    <a:pt x="988" y="110"/>
                    <a:pt x="949" y="70"/>
                  </a:cubicBezTo>
                  <a:cubicBezTo>
                    <a:pt x="879" y="18"/>
                    <a:pt x="813" y="0"/>
                    <a:pt x="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87"/>
            <p:cNvSpPr/>
            <p:nvPr/>
          </p:nvSpPr>
          <p:spPr>
            <a:xfrm>
              <a:off x="7031164" y="4423239"/>
              <a:ext cx="111475" cy="117997"/>
            </a:xfrm>
            <a:custGeom>
              <a:rect b="b" l="l" r="r" t="t"/>
              <a:pathLst>
                <a:path extrusionOk="0" h="796" w="752">
                  <a:moveTo>
                    <a:pt x="562" y="1"/>
                  </a:moveTo>
                  <a:cubicBezTo>
                    <a:pt x="529" y="1"/>
                    <a:pt x="497" y="10"/>
                    <a:pt x="475" y="25"/>
                  </a:cubicBezTo>
                  <a:cubicBezTo>
                    <a:pt x="218" y="163"/>
                    <a:pt x="99" y="400"/>
                    <a:pt x="20" y="657"/>
                  </a:cubicBezTo>
                  <a:cubicBezTo>
                    <a:pt x="1" y="716"/>
                    <a:pt x="60" y="776"/>
                    <a:pt x="159" y="795"/>
                  </a:cubicBezTo>
                  <a:cubicBezTo>
                    <a:pt x="356" y="776"/>
                    <a:pt x="455" y="598"/>
                    <a:pt x="534" y="499"/>
                  </a:cubicBezTo>
                  <a:cubicBezTo>
                    <a:pt x="633" y="380"/>
                    <a:pt x="752" y="262"/>
                    <a:pt x="692" y="104"/>
                  </a:cubicBezTo>
                  <a:cubicBezTo>
                    <a:pt x="680" y="28"/>
                    <a:pt x="620" y="1"/>
                    <a:pt x="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87"/>
            <p:cNvSpPr/>
            <p:nvPr/>
          </p:nvSpPr>
          <p:spPr>
            <a:xfrm>
              <a:off x="7757817" y="3690655"/>
              <a:ext cx="125705" cy="85830"/>
            </a:xfrm>
            <a:custGeom>
              <a:rect b="b" l="l" r="r" t="t"/>
              <a:pathLst>
                <a:path extrusionOk="0" h="579" w="848">
                  <a:moveTo>
                    <a:pt x="695" y="0"/>
                  </a:moveTo>
                  <a:cubicBezTo>
                    <a:pt x="681" y="0"/>
                    <a:pt x="666" y="2"/>
                    <a:pt x="653" y="5"/>
                  </a:cubicBezTo>
                  <a:cubicBezTo>
                    <a:pt x="416" y="104"/>
                    <a:pt x="100" y="104"/>
                    <a:pt x="21" y="460"/>
                  </a:cubicBezTo>
                  <a:cubicBezTo>
                    <a:pt x="1" y="539"/>
                    <a:pt x="119" y="578"/>
                    <a:pt x="218" y="578"/>
                  </a:cubicBezTo>
                  <a:cubicBezTo>
                    <a:pt x="495" y="499"/>
                    <a:pt x="712" y="381"/>
                    <a:pt x="831" y="124"/>
                  </a:cubicBezTo>
                  <a:cubicBezTo>
                    <a:pt x="847" y="41"/>
                    <a:pt x="768" y="0"/>
                    <a:pt x="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87"/>
            <p:cNvSpPr/>
            <p:nvPr/>
          </p:nvSpPr>
          <p:spPr>
            <a:xfrm>
              <a:off x="8921175" y="3271739"/>
              <a:ext cx="117256" cy="86719"/>
            </a:xfrm>
            <a:custGeom>
              <a:rect b="b" l="l" r="r" t="t"/>
              <a:pathLst>
                <a:path extrusionOk="0" h="585" w="791">
                  <a:moveTo>
                    <a:pt x="653" y="1"/>
                  </a:moveTo>
                  <a:cubicBezTo>
                    <a:pt x="509" y="1"/>
                    <a:pt x="387" y="104"/>
                    <a:pt x="277" y="182"/>
                  </a:cubicBezTo>
                  <a:cubicBezTo>
                    <a:pt x="158" y="242"/>
                    <a:pt x="0" y="321"/>
                    <a:pt x="60" y="518"/>
                  </a:cubicBezTo>
                  <a:cubicBezTo>
                    <a:pt x="60" y="538"/>
                    <a:pt x="99" y="578"/>
                    <a:pt x="158" y="578"/>
                  </a:cubicBezTo>
                  <a:cubicBezTo>
                    <a:pt x="169" y="582"/>
                    <a:pt x="181" y="584"/>
                    <a:pt x="195" y="584"/>
                  </a:cubicBezTo>
                  <a:cubicBezTo>
                    <a:pt x="366" y="584"/>
                    <a:pt x="773" y="269"/>
                    <a:pt x="791" y="123"/>
                  </a:cubicBezTo>
                  <a:cubicBezTo>
                    <a:pt x="791" y="84"/>
                    <a:pt x="771" y="24"/>
                    <a:pt x="771" y="24"/>
                  </a:cubicBezTo>
                  <a:cubicBezTo>
                    <a:pt x="730" y="8"/>
                    <a:pt x="691" y="1"/>
                    <a:pt x="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87"/>
            <p:cNvSpPr/>
            <p:nvPr/>
          </p:nvSpPr>
          <p:spPr>
            <a:xfrm>
              <a:off x="8039170" y="3564951"/>
              <a:ext cx="130004" cy="70858"/>
            </a:xfrm>
            <a:custGeom>
              <a:rect b="b" l="l" r="r" t="t"/>
              <a:pathLst>
                <a:path extrusionOk="0" h="478" w="877">
                  <a:moveTo>
                    <a:pt x="733" y="0"/>
                  </a:moveTo>
                  <a:cubicBezTo>
                    <a:pt x="692" y="0"/>
                    <a:pt x="648" y="9"/>
                    <a:pt x="613" y="23"/>
                  </a:cubicBezTo>
                  <a:cubicBezTo>
                    <a:pt x="396" y="62"/>
                    <a:pt x="119" y="62"/>
                    <a:pt x="40" y="339"/>
                  </a:cubicBezTo>
                  <a:cubicBezTo>
                    <a:pt x="0" y="478"/>
                    <a:pt x="218" y="438"/>
                    <a:pt x="336" y="458"/>
                  </a:cubicBezTo>
                  <a:cubicBezTo>
                    <a:pt x="514" y="418"/>
                    <a:pt x="791" y="418"/>
                    <a:pt x="850" y="122"/>
                  </a:cubicBezTo>
                  <a:cubicBezTo>
                    <a:pt x="876" y="32"/>
                    <a:pt x="810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6" name="Google Shape;736;p87"/>
          <p:cNvGrpSpPr/>
          <p:nvPr/>
        </p:nvGrpSpPr>
        <p:grpSpPr>
          <a:xfrm>
            <a:off x="8267610" y="347998"/>
            <a:ext cx="653574" cy="1005639"/>
            <a:chOff x="8267610" y="347998"/>
            <a:chExt cx="653574" cy="1005639"/>
          </a:xfrm>
        </p:grpSpPr>
        <p:sp>
          <p:nvSpPr>
            <p:cNvPr id="737" name="Google Shape;737;p87"/>
            <p:cNvSpPr/>
            <p:nvPr/>
          </p:nvSpPr>
          <p:spPr>
            <a:xfrm>
              <a:off x="8267610" y="347998"/>
              <a:ext cx="76194" cy="73822"/>
            </a:xfrm>
            <a:custGeom>
              <a:rect b="b" l="l" r="r" t="t"/>
              <a:pathLst>
                <a:path extrusionOk="0" h="498" w="514">
                  <a:moveTo>
                    <a:pt x="303" y="1"/>
                  </a:moveTo>
                  <a:cubicBezTo>
                    <a:pt x="288" y="1"/>
                    <a:pt x="273" y="2"/>
                    <a:pt x="257" y="4"/>
                  </a:cubicBezTo>
                  <a:cubicBezTo>
                    <a:pt x="59" y="4"/>
                    <a:pt x="0" y="103"/>
                    <a:pt x="0" y="280"/>
                  </a:cubicBezTo>
                  <a:cubicBezTo>
                    <a:pt x="0" y="439"/>
                    <a:pt x="99" y="498"/>
                    <a:pt x="237" y="498"/>
                  </a:cubicBezTo>
                  <a:cubicBezTo>
                    <a:pt x="415" y="498"/>
                    <a:pt x="514" y="399"/>
                    <a:pt x="514" y="221"/>
                  </a:cubicBezTo>
                  <a:cubicBezTo>
                    <a:pt x="496" y="79"/>
                    <a:pt x="430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87"/>
            <p:cNvSpPr/>
            <p:nvPr/>
          </p:nvSpPr>
          <p:spPr>
            <a:xfrm>
              <a:off x="8478550" y="846665"/>
              <a:ext cx="363478" cy="506972"/>
            </a:xfrm>
            <a:custGeom>
              <a:rect b="b" l="l" r="r" t="t"/>
              <a:pathLst>
                <a:path extrusionOk="0" h="3420" w="2452">
                  <a:moveTo>
                    <a:pt x="1285" y="0"/>
                  </a:moveTo>
                  <a:cubicBezTo>
                    <a:pt x="1206" y="59"/>
                    <a:pt x="1166" y="59"/>
                    <a:pt x="1107" y="79"/>
                  </a:cubicBezTo>
                  <a:cubicBezTo>
                    <a:pt x="1087" y="138"/>
                    <a:pt x="1068" y="158"/>
                    <a:pt x="1068" y="198"/>
                  </a:cubicBezTo>
                  <a:cubicBezTo>
                    <a:pt x="969" y="830"/>
                    <a:pt x="712" y="1364"/>
                    <a:pt x="79" y="1621"/>
                  </a:cubicBezTo>
                  <a:cubicBezTo>
                    <a:pt x="20" y="1641"/>
                    <a:pt x="0" y="1680"/>
                    <a:pt x="0" y="1759"/>
                  </a:cubicBezTo>
                  <a:cubicBezTo>
                    <a:pt x="20" y="1838"/>
                    <a:pt x="99" y="1858"/>
                    <a:pt x="178" y="1858"/>
                  </a:cubicBezTo>
                  <a:cubicBezTo>
                    <a:pt x="475" y="1858"/>
                    <a:pt x="692" y="1977"/>
                    <a:pt x="791" y="2273"/>
                  </a:cubicBezTo>
                  <a:cubicBezTo>
                    <a:pt x="890" y="2550"/>
                    <a:pt x="969" y="2847"/>
                    <a:pt x="969" y="3143"/>
                  </a:cubicBezTo>
                  <a:cubicBezTo>
                    <a:pt x="969" y="3242"/>
                    <a:pt x="909" y="3420"/>
                    <a:pt x="1087" y="3420"/>
                  </a:cubicBezTo>
                  <a:cubicBezTo>
                    <a:pt x="1265" y="3420"/>
                    <a:pt x="1206" y="3242"/>
                    <a:pt x="1226" y="3143"/>
                  </a:cubicBezTo>
                  <a:cubicBezTo>
                    <a:pt x="1364" y="2570"/>
                    <a:pt x="1483" y="2016"/>
                    <a:pt x="2175" y="1838"/>
                  </a:cubicBezTo>
                  <a:cubicBezTo>
                    <a:pt x="2372" y="1779"/>
                    <a:pt x="2451" y="1661"/>
                    <a:pt x="2214" y="1542"/>
                  </a:cubicBezTo>
                  <a:cubicBezTo>
                    <a:pt x="1601" y="1245"/>
                    <a:pt x="1364" y="692"/>
                    <a:pt x="1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87"/>
            <p:cNvSpPr/>
            <p:nvPr/>
          </p:nvSpPr>
          <p:spPr>
            <a:xfrm>
              <a:off x="8833131" y="579988"/>
              <a:ext cx="88053" cy="76342"/>
            </a:xfrm>
            <a:custGeom>
              <a:rect b="b" l="l" r="r" t="t"/>
              <a:pathLst>
                <a:path extrusionOk="0" h="515" w="594">
                  <a:moveTo>
                    <a:pt x="336" y="0"/>
                  </a:moveTo>
                  <a:cubicBezTo>
                    <a:pt x="158" y="0"/>
                    <a:pt x="59" y="99"/>
                    <a:pt x="40" y="257"/>
                  </a:cubicBezTo>
                  <a:cubicBezTo>
                    <a:pt x="0" y="415"/>
                    <a:pt x="99" y="514"/>
                    <a:pt x="257" y="514"/>
                  </a:cubicBezTo>
                  <a:cubicBezTo>
                    <a:pt x="455" y="514"/>
                    <a:pt x="553" y="415"/>
                    <a:pt x="593" y="257"/>
                  </a:cubicBezTo>
                  <a:cubicBezTo>
                    <a:pt x="573" y="79"/>
                    <a:pt x="494" y="0"/>
                    <a:pt x="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0" name="Google Shape;740;p87"/>
          <p:cNvGrpSpPr/>
          <p:nvPr/>
        </p:nvGrpSpPr>
        <p:grpSpPr>
          <a:xfrm>
            <a:off x="-14237" y="-9526"/>
            <a:ext cx="1304861" cy="1553541"/>
            <a:chOff x="43" y="12"/>
            <a:chExt cx="1213034" cy="1444214"/>
          </a:xfrm>
        </p:grpSpPr>
        <p:sp>
          <p:nvSpPr>
            <p:cNvPr id="741" name="Google Shape;741;p87"/>
            <p:cNvSpPr/>
            <p:nvPr/>
          </p:nvSpPr>
          <p:spPr>
            <a:xfrm>
              <a:off x="6006" y="1521"/>
              <a:ext cx="1116049" cy="1295000"/>
            </a:xfrm>
            <a:custGeom>
              <a:rect b="b" l="l" r="r" t="t"/>
              <a:pathLst>
                <a:path extrusionOk="0" h="17158" w="14787">
                  <a:moveTo>
                    <a:pt x="13482" y="0"/>
                  </a:moveTo>
                  <a:cubicBezTo>
                    <a:pt x="13541" y="277"/>
                    <a:pt x="13620" y="554"/>
                    <a:pt x="13679" y="830"/>
                  </a:cubicBezTo>
                  <a:cubicBezTo>
                    <a:pt x="13897" y="2056"/>
                    <a:pt x="13679" y="3301"/>
                    <a:pt x="13422" y="4507"/>
                  </a:cubicBezTo>
                  <a:cubicBezTo>
                    <a:pt x="13126" y="5930"/>
                    <a:pt x="12395" y="7195"/>
                    <a:pt x="11604" y="8401"/>
                  </a:cubicBezTo>
                  <a:cubicBezTo>
                    <a:pt x="10457" y="10160"/>
                    <a:pt x="8955" y="11504"/>
                    <a:pt x="6959" y="12216"/>
                  </a:cubicBezTo>
                  <a:cubicBezTo>
                    <a:pt x="5694" y="12671"/>
                    <a:pt x="4448" y="13165"/>
                    <a:pt x="3243" y="13699"/>
                  </a:cubicBezTo>
                  <a:cubicBezTo>
                    <a:pt x="2017" y="14213"/>
                    <a:pt x="890" y="14964"/>
                    <a:pt x="40" y="15992"/>
                  </a:cubicBezTo>
                  <a:cubicBezTo>
                    <a:pt x="40" y="16367"/>
                    <a:pt x="1" y="16762"/>
                    <a:pt x="40" y="17158"/>
                  </a:cubicBezTo>
                  <a:cubicBezTo>
                    <a:pt x="396" y="16782"/>
                    <a:pt x="732" y="16347"/>
                    <a:pt x="1147" y="15992"/>
                  </a:cubicBezTo>
                  <a:cubicBezTo>
                    <a:pt x="2274" y="15102"/>
                    <a:pt x="3539" y="14529"/>
                    <a:pt x="4903" y="14035"/>
                  </a:cubicBezTo>
                  <a:cubicBezTo>
                    <a:pt x="6524" y="13481"/>
                    <a:pt x="8244" y="12987"/>
                    <a:pt x="9627" y="11920"/>
                  </a:cubicBezTo>
                  <a:cubicBezTo>
                    <a:pt x="12553" y="9646"/>
                    <a:pt x="14272" y="6622"/>
                    <a:pt x="14628" y="2906"/>
                  </a:cubicBezTo>
                  <a:cubicBezTo>
                    <a:pt x="14727" y="1937"/>
                    <a:pt x="14786" y="949"/>
                    <a:pt x="14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87"/>
            <p:cNvSpPr/>
            <p:nvPr/>
          </p:nvSpPr>
          <p:spPr>
            <a:xfrm>
              <a:off x="11968" y="12"/>
              <a:ext cx="911663" cy="1102614"/>
            </a:xfrm>
            <a:custGeom>
              <a:rect b="b" l="l" r="r" t="t"/>
              <a:pathLst>
                <a:path extrusionOk="0" h="14609" w="12079">
                  <a:moveTo>
                    <a:pt x="11228" y="0"/>
                  </a:moveTo>
                  <a:cubicBezTo>
                    <a:pt x="11545" y="1285"/>
                    <a:pt x="11663" y="2629"/>
                    <a:pt x="11347" y="3914"/>
                  </a:cubicBezTo>
                  <a:cubicBezTo>
                    <a:pt x="10398" y="7650"/>
                    <a:pt x="8303" y="10378"/>
                    <a:pt x="4508" y="11564"/>
                  </a:cubicBezTo>
                  <a:cubicBezTo>
                    <a:pt x="2867" y="12098"/>
                    <a:pt x="1305" y="12691"/>
                    <a:pt x="1" y="13817"/>
                  </a:cubicBezTo>
                  <a:lnTo>
                    <a:pt x="1" y="14608"/>
                  </a:lnTo>
                  <a:cubicBezTo>
                    <a:pt x="198" y="14410"/>
                    <a:pt x="376" y="14193"/>
                    <a:pt x="594" y="14015"/>
                  </a:cubicBezTo>
                  <a:cubicBezTo>
                    <a:pt x="1701" y="13224"/>
                    <a:pt x="2946" y="12730"/>
                    <a:pt x="4231" y="12295"/>
                  </a:cubicBezTo>
                  <a:cubicBezTo>
                    <a:pt x="4903" y="12038"/>
                    <a:pt x="5555" y="11861"/>
                    <a:pt x="6208" y="11524"/>
                  </a:cubicBezTo>
                  <a:cubicBezTo>
                    <a:pt x="8916" y="10062"/>
                    <a:pt x="10655" y="7769"/>
                    <a:pt x="11564" y="4843"/>
                  </a:cubicBezTo>
                  <a:cubicBezTo>
                    <a:pt x="12059" y="3242"/>
                    <a:pt x="12078" y="1621"/>
                    <a:pt x="115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87"/>
            <p:cNvSpPr/>
            <p:nvPr/>
          </p:nvSpPr>
          <p:spPr>
            <a:xfrm>
              <a:off x="43" y="1374336"/>
              <a:ext cx="56757" cy="69890"/>
            </a:xfrm>
            <a:custGeom>
              <a:rect b="b" l="l" r="r" t="t"/>
              <a:pathLst>
                <a:path extrusionOk="0" h="926" w="752">
                  <a:moveTo>
                    <a:pt x="497" y="0"/>
                  </a:moveTo>
                  <a:cubicBezTo>
                    <a:pt x="365" y="0"/>
                    <a:pt x="242" y="192"/>
                    <a:pt x="119" y="254"/>
                  </a:cubicBezTo>
                  <a:cubicBezTo>
                    <a:pt x="1" y="451"/>
                    <a:pt x="1" y="669"/>
                    <a:pt x="119" y="926"/>
                  </a:cubicBezTo>
                  <a:cubicBezTo>
                    <a:pt x="218" y="807"/>
                    <a:pt x="317" y="669"/>
                    <a:pt x="376" y="530"/>
                  </a:cubicBezTo>
                  <a:cubicBezTo>
                    <a:pt x="455" y="352"/>
                    <a:pt x="752" y="214"/>
                    <a:pt x="613" y="56"/>
                  </a:cubicBezTo>
                  <a:cubicBezTo>
                    <a:pt x="574" y="16"/>
                    <a:pt x="535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87"/>
            <p:cNvSpPr/>
            <p:nvPr/>
          </p:nvSpPr>
          <p:spPr>
            <a:xfrm>
              <a:off x="186542" y="1208744"/>
              <a:ext cx="88079" cy="65437"/>
            </a:xfrm>
            <a:custGeom>
              <a:rect b="b" l="l" r="r" t="t"/>
              <a:pathLst>
                <a:path extrusionOk="0" h="867" w="1167">
                  <a:moveTo>
                    <a:pt x="974" y="0"/>
                  </a:moveTo>
                  <a:cubicBezTo>
                    <a:pt x="938" y="0"/>
                    <a:pt x="903" y="8"/>
                    <a:pt x="870" y="16"/>
                  </a:cubicBezTo>
                  <a:cubicBezTo>
                    <a:pt x="554" y="155"/>
                    <a:pt x="317" y="352"/>
                    <a:pt x="80" y="590"/>
                  </a:cubicBezTo>
                  <a:cubicBezTo>
                    <a:pt x="40" y="649"/>
                    <a:pt x="1" y="708"/>
                    <a:pt x="60" y="787"/>
                  </a:cubicBezTo>
                  <a:cubicBezTo>
                    <a:pt x="80" y="847"/>
                    <a:pt x="159" y="847"/>
                    <a:pt x="178" y="866"/>
                  </a:cubicBezTo>
                  <a:cubicBezTo>
                    <a:pt x="534" y="728"/>
                    <a:pt x="851" y="570"/>
                    <a:pt x="1107" y="273"/>
                  </a:cubicBezTo>
                  <a:cubicBezTo>
                    <a:pt x="1147" y="214"/>
                    <a:pt x="1167" y="115"/>
                    <a:pt x="1127" y="76"/>
                  </a:cubicBezTo>
                  <a:cubicBezTo>
                    <a:pt x="1080" y="17"/>
                    <a:pt x="1027" y="0"/>
                    <a:pt x="9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87"/>
            <p:cNvSpPr/>
            <p:nvPr/>
          </p:nvSpPr>
          <p:spPr>
            <a:xfrm>
              <a:off x="325265" y="1135080"/>
              <a:ext cx="81890" cy="48078"/>
            </a:xfrm>
            <a:custGeom>
              <a:rect b="b" l="l" r="r" t="t"/>
              <a:pathLst>
                <a:path extrusionOk="0" h="637" w="1085">
                  <a:moveTo>
                    <a:pt x="853" y="1"/>
                  </a:moveTo>
                  <a:cubicBezTo>
                    <a:pt x="839" y="1"/>
                    <a:pt x="825" y="2"/>
                    <a:pt x="811" y="4"/>
                  </a:cubicBezTo>
                  <a:cubicBezTo>
                    <a:pt x="554" y="83"/>
                    <a:pt x="199" y="142"/>
                    <a:pt x="80" y="459"/>
                  </a:cubicBezTo>
                  <a:cubicBezTo>
                    <a:pt x="1" y="636"/>
                    <a:pt x="218" y="617"/>
                    <a:pt x="396" y="636"/>
                  </a:cubicBezTo>
                  <a:cubicBezTo>
                    <a:pt x="614" y="557"/>
                    <a:pt x="950" y="538"/>
                    <a:pt x="1049" y="221"/>
                  </a:cubicBezTo>
                  <a:cubicBezTo>
                    <a:pt x="1084" y="79"/>
                    <a:pt x="976" y="1"/>
                    <a:pt x="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87"/>
            <p:cNvSpPr/>
            <p:nvPr/>
          </p:nvSpPr>
          <p:spPr>
            <a:xfrm>
              <a:off x="76122" y="1287540"/>
              <a:ext cx="79173" cy="68833"/>
            </a:xfrm>
            <a:custGeom>
              <a:rect b="b" l="l" r="r" t="t"/>
              <a:pathLst>
                <a:path extrusionOk="0" h="912" w="1049">
                  <a:moveTo>
                    <a:pt x="1048" y="0"/>
                  </a:moveTo>
                  <a:lnTo>
                    <a:pt x="1048" y="0"/>
                  </a:lnTo>
                  <a:cubicBezTo>
                    <a:pt x="614" y="119"/>
                    <a:pt x="297" y="277"/>
                    <a:pt x="100" y="633"/>
                  </a:cubicBezTo>
                  <a:cubicBezTo>
                    <a:pt x="40" y="732"/>
                    <a:pt x="1" y="811"/>
                    <a:pt x="100" y="890"/>
                  </a:cubicBezTo>
                  <a:cubicBezTo>
                    <a:pt x="122" y="905"/>
                    <a:pt x="151" y="911"/>
                    <a:pt x="182" y="911"/>
                  </a:cubicBezTo>
                  <a:cubicBezTo>
                    <a:pt x="232" y="911"/>
                    <a:pt x="288" y="894"/>
                    <a:pt x="337" y="870"/>
                  </a:cubicBezTo>
                  <a:cubicBezTo>
                    <a:pt x="614" y="633"/>
                    <a:pt x="910" y="415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87"/>
            <p:cNvSpPr/>
            <p:nvPr/>
          </p:nvSpPr>
          <p:spPr>
            <a:xfrm>
              <a:off x="741510" y="922769"/>
              <a:ext cx="67097" cy="55248"/>
            </a:xfrm>
            <a:custGeom>
              <a:rect b="b" l="l" r="r" t="t"/>
              <a:pathLst>
                <a:path extrusionOk="0" h="732" w="889">
                  <a:moveTo>
                    <a:pt x="696" y="1"/>
                  </a:moveTo>
                  <a:cubicBezTo>
                    <a:pt x="556" y="1"/>
                    <a:pt x="443" y="129"/>
                    <a:pt x="317" y="208"/>
                  </a:cubicBezTo>
                  <a:cubicBezTo>
                    <a:pt x="179" y="307"/>
                    <a:pt x="1" y="405"/>
                    <a:pt x="40" y="623"/>
                  </a:cubicBezTo>
                  <a:cubicBezTo>
                    <a:pt x="40" y="682"/>
                    <a:pt x="100" y="702"/>
                    <a:pt x="119" y="722"/>
                  </a:cubicBezTo>
                  <a:cubicBezTo>
                    <a:pt x="134" y="728"/>
                    <a:pt x="151" y="731"/>
                    <a:pt x="171" y="731"/>
                  </a:cubicBezTo>
                  <a:cubicBezTo>
                    <a:pt x="390" y="731"/>
                    <a:pt x="889" y="347"/>
                    <a:pt x="871" y="129"/>
                  </a:cubicBezTo>
                  <a:cubicBezTo>
                    <a:pt x="831" y="109"/>
                    <a:pt x="831" y="69"/>
                    <a:pt x="811" y="30"/>
                  </a:cubicBezTo>
                  <a:cubicBezTo>
                    <a:pt x="771" y="9"/>
                    <a:pt x="732" y="1"/>
                    <a:pt x="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87"/>
            <p:cNvSpPr/>
            <p:nvPr/>
          </p:nvSpPr>
          <p:spPr>
            <a:xfrm>
              <a:off x="1157981" y="24390"/>
              <a:ext cx="40153" cy="72531"/>
            </a:xfrm>
            <a:custGeom>
              <a:rect b="b" l="l" r="r" t="t"/>
              <a:pathLst>
                <a:path extrusionOk="0" h="961" w="532">
                  <a:moveTo>
                    <a:pt x="101" y="0"/>
                  </a:moveTo>
                  <a:cubicBezTo>
                    <a:pt x="41" y="0"/>
                    <a:pt x="1" y="121"/>
                    <a:pt x="18" y="172"/>
                  </a:cubicBezTo>
                  <a:cubicBezTo>
                    <a:pt x="116" y="429"/>
                    <a:pt x="37" y="804"/>
                    <a:pt x="334" y="943"/>
                  </a:cubicBezTo>
                  <a:cubicBezTo>
                    <a:pt x="362" y="955"/>
                    <a:pt x="385" y="960"/>
                    <a:pt x="406" y="960"/>
                  </a:cubicBezTo>
                  <a:cubicBezTo>
                    <a:pt x="517" y="960"/>
                    <a:pt x="531" y="796"/>
                    <a:pt x="531" y="646"/>
                  </a:cubicBezTo>
                  <a:cubicBezTo>
                    <a:pt x="472" y="429"/>
                    <a:pt x="472" y="112"/>
                    <a:pt x="136" y="13"/>
                  </a:cubicBezTo>
                  <a:cubicBezTo>
                    <a:pt x="124" y="4"/>
                    <a:pt x="112" y="0"/>
                    <a:pt x="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87"/>
            <p:cNvSpPr/>
            <p:nvPr/>
          </p:nvSpPr>
          <p:spPr>
            <a:xfrm>
              <a:off x="476140" y="1076889"/>
              <a:ext cx="74494" cy="39172"/>
            </a:xfrm>
            <a:custGeom>
              <a:rect b="b" l="l" r="r" t="t"/>
              <a:pathLst>
                <a:path extrusionOk="0" h="519" w="987">
                  <a:moveTo>
                    <a:pt x="728" y="0"/>
                  </a:moveTo>
                  <a:cubicBezTo>
                    <a:pt x="430" y="0"/>
                    <a:pt x="1" y="252"/>
                    <a:pt x="38" y="399"/>
                  </a:cubicBezTo>
                  <a:cubicBezTo>
                    <a:pt x="53" y="507"/>
                    <a:pt x="128" y="519"/>
                    <a:pt x="208" y="519"/>
                  </a:cubicBezTo>
                  <a:cubicBezTo>
                    <a:pt x="230" y="519"/>
                    <a:pt x="253" y="518"/>
                    <a:pt x="275" y="518"/>
                  </a:cubicBezTo>
                  <a:cubicBezTo>
                    <a:pt x="572" y="518"/>
                    <a:pt x="967" y="340"/>
                    <a:pt x="987" y="162"/>
                  </a:cubicBezTo>
                  <a:cubicBezTo>
                    <a:pt x="987" y="44"/>
                    <a:pt x="927" y="4"/>
                    <a:pt x="789" y="4"/>
                  </a:cubicBezTo>
                  <a:cubicBezTo>
                    <a:pt x="770" y="1"/>
                    <a:pt x="749" y="0"/>
                    <a:pt x="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87"/>
            <p:cNvSpPr/>
            <p:nvPr/>
          </p:nvSpPr>
          <p:spPr>
            <a:xfrm>
              <a:off x="1180170" y="146207"/>
              <a:ext cx="32907" cy="70192"/>
            </a:xfrm>
            <a:custGeom>
              <a:rect b="b" l="l" r="r" t="t"/>
              <a:pathLst>
                <a:path extrusionOk="0" h="930" w="436">
                  <a:moveTo>
                    <a:pt x="257" y="1"/>
                  </a:moveTo>
                  <a:cubicBezTo>
                    <a:pt x="0" y="1"/>
                    <a:pt x="119" y="317"/>
                    <a:pt x="99" y="495"/>
                  </a:cubicBezTo>
                  <a:lnTo>
                    <a:pt x="99" y="534"/>
                  </a:lnTo>
                  <a:cubicBezTo>
                    <a:pt x="119" y="692"/>
                    <a:pt x="20" y="930"/>
                    <a:pt x="237" y="930"/>
                  </a:cubicBezTo>
                  <a:cubicBezTo>
                    <a:pt x="435" y="930"/>
                    <a:pt x="415" y="712"/>
                    <a:pt x="435" y="534"/>
                  </a:cubicBezTo>
                  <a:cubicBezTo>
                    <a:pt x="356" y="376"/>
                    <a:pt x="415" y="20"/>
                    <a:pt x="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87"/>
            <p:cNvSpPr/>
            <p:nvPr/>
          </p:nvSpPr>
          <p:spPr>
            <a:xfrm>
              <a:off x="1129451" y="412860"/>
              <a:ext cx="37888" cy="55701"/>
            </a:xfrm>
            <a:custGeom>
              <a:rect b="b" l="l" r="r" t="t"/>
              <a:pathLst>
                <a:path extrusionOk="0" h="738" w="502">
                  <a:moveTo>
                    <a:pt x="408" y="1"/>
                  </a:moveTo>
                  <a:cubicBezTo>
                    <a:pt x="399" y="1"/>
                    <a:pt x="388" y="2"/>
                    <a:pt x="376" y="6"/>
                  </a:cubicBezTo>
                  <a:cubicBezTo>
                    <a:pt x="119" y="26"/>
                    <a:pt x="99" y="302"/>
                    <a:pt x="40" y="460"/>
                  </a:cubicBezTo>
                  <a:cubicBezTo>
                    <a:pt x="0" y="559"/>
                    <a:pt x="0" y="737"/>
                    <a:pt x="139" y="737"/>
                  </a:cubicBezTo>
                  <a:cubicBezTo>
                    <a:pt x="415" y="717"/>
                    <a:pt x="376" y="441"/>
                    <a:pt x="475" y="263"/>
                  </a:cubicBezTo>
                  <a:cubicBezTo>
                    <a:pt x="439" y="173"/>
                    <a:pt x="501" y="1"/>
                    <a:pt x="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87"/>
            <p:cNvSpPr/>
            <p:nvPr/>
          </p:nvSpPr>
          <p:spPr>
            <a:xfrm>
              <a:off x="911630" y="781782"/>
              <a:ext cx="46342" cy="51927"/>
            </a:xfrm>
            <a:custGeom>
              <a:rect b="b" l="l" r="r" t="t"/>
              <a:pathLst>
                <a:path extrusionOk="0" h="688" w="614">
                  <a:moveTo>
                    <a:pt x="455" y="0"/>
                  </a:moveTo>
                  <a:lnTo>
                    <a:pt x="455" y="0"/>
                  </a:lnTo>
                  <a:cubicBezTo>
                    <a:pt x="218" y="99"/>
                    <a:pt x="0" y="218"/>
                    <a:pt x="0" y="573"/>
                  </a:cubicBezTo>
                  <a:cubicBezTo>
                    <a:pt x="0" y="647"/>
                    <a:pt x="55" y="687"/>
                    <a:pt x="123" y="687"/>
                  </a:cubicBezTo>
                  <a:cubicBezTo>
                    <a:pt x="147" y="687"/>
                    <a:pt x="172" y="683"/>
                    <a:pt x="198" y="672"/>
                  </a:cubicBezTo>
                  <a:cubicBezTo>
                    <a:pt x="415" y="514"/>
                    <a:pt x="613" y="356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87"/>
            <p:cNvSpPr/>
            <p:nvPr/>
          </p:nvSpPr>
          <p:spPr>
            <a:xfrm>
              <a:off x="622184" y="1012735"/>
              <a:ext cx="52078" cy="36153"/>
            </a:xfrm>
            <a:custGeom>
              <a:rect b="b" l="l" r="r" t="t"/>
              <a:pathLst>
                <a:path extrusionOk="0" h="479" w="690">
                  <a:moveTo>
                    <a:pt x="565" y="0"/>
                  </a:moveTo>
                  <a:cubicBezTo>
                    <a:pt x="555" y="0"/>
                    <a:pt x="545" y="1"/>
                    <a:pt x="534" y="4"/>
                  </a:cubicBezTo>
                  <a:cubicBezTo>
                    <a:pt x="337" y="83"/>
                    <a:pt x="99" y="63"/>
                    <a:pt x="20" y="320"/>
                  </a:cubicBezTo>
                  <a:cubicBezTo>
                    <a:pt x="0" y="459"/>
                    <a:pt x="119" y="478"/>
                    <a:pt x="277" y="478"/>
                  </a:cubicBezTo>
                  <a:cubicBezTo>
                    <a:pt x="416" y="419"/>
                    <a:pt x="633" y="380"/>
                    <a:pt x="673" y="123"/>
                  </a:cubicBezTo>
                  <a:cubicBezTo>
                    <a:pt x="690" y="54"/>
                    <a:pt x="632" y="0"/>
                    <a:pt x="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87"/>
            <p:cNvSpPr/>
            <p:nvPr/>
          </p:nvSpPr>
          <p:spPr>
            <a:xfrm>
              <a:off x="1069750" y="550526"/>
              <a:ext cx="37360" cy="58342"/>
            </a:xfrm>
            <a:custGeom>
              <a:rect b="b" l="l" r="r" t="t"/>
              <a:pathLst>
                <a:path extrusionOk="0" h="773" w="495">
                  <a:moveTo>
                    <a:pt x="416" y="0"/>
                  </a:moveTo>
                  <a:lnTo>
                    <a:pt x="416" y="0"/>
                  </a:lnTo>
                  <a:cubicBezTo>
                    <a:pt x="198" y="257"/>
                    <a:pt x="1" y="396"/>
                    <a:pt x="40" y="712"/>
                  </a:cubicBezTo>
                  <a:cubicBezTo>
                    <a:pt x="40" y="750"/>
                    <a:pt x="81" y="772"/>
                    <a:pt x="126" y="772"/>
                  </a:cubicBezTo>
                  <a:cubicBezTo>
                    <a:pt x="151" y="772"/>
                    <a:pt x="177" y="766"/>
                    <a:pt x="198" y="752"/>
                  </a:cubicBezTo>
                  <a:cubicBezTo>
                    <a:pt x="396" y="574"/>
                    <a:pt x="495" y="376"/>
                    <a:pt x="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87"/>
            <p:cNvSpPr/>
            <p:nvPr/>
          </p:nvSpPr>
          <p:spPr>
            <a:xfrm>
              <a:off x="1162660" y="298289"/>
              <a:ext cx="29435" cy="49512"/>
            </a:xfrm>
            <a:custGeom>
              <a:rect b="b" l="l" r="r" t="t"/>
              <a:pathLst>
                <a:path extrusionOk="0" h="656" w="390">
                  <a:moveTo>
                    <a:pt x="219" y="0"/>
                  </a:moveTo>
                  <a:cubicBezTo>
                    <a:pt x="211" y="0"/>
                    <a:pt x="202" y="1"/>
                    <a:pt x="193" y="2"/>
                  </a:cubicBezTo>
                  <a:cubicBezTo>
                    <a:pt x="35" y="61"/>
                    <a:pt x="54" y="239"/>
                    <a:pt x="35" y="397"/>
                  </a:cubicBezTo>
                  <a:cubicBezTo>
                    <a:pt x="53" y="472"/>
                    <a:pt x="1" y="655"/>
                    <a:pt x="149" y="655"/>
                  </a:cubicBezTo>
                  <a:cubicBezTo>
                    <a:pt x="157" y="655"/>
                    <a:pt x="165" y="655"/>
                    <a:pt x="173" y="654"/>
                  </a:cubicBezTo>
                  <a:cubicBezTo>
                    <a:pt x="371" y="634"/>
                    <a:pt x="351" y="397"/>
                    <a:pt x="371" y="259"/>
                  </a:cubicBezTo>
                  <a:cubicBezTo>
                    <a:pt x="389" y="147"/>
                    <a:pt x="355" y="0"/>
                    <a:pt x="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87"/>
            <p:cNvSpPr/>
            <p:nvPr/>
          </p:nvSpPr>
          <p:spPr>
            <a:xfrm>
              <a:off x="990653" y="688495"/>
              <a:ext cx="39549" cy="41134"/>
            </a:xfrm>
            <a:custGeom>
              <a:rect b="b" l="l" r="r" t="t"/>
              <a:pathLst>
                <a:path extrusionOk="0" h="545" w="524">
                  <a:moveTo>
                    <a:pt x="408" y="0"/>
                  </a:moveTo>
                  <a:cubicBezTo>
                    <a:pt x="392" y="0"/>
                    <a:pt x="375" y="4"/>
                    <a:pt x="357" y="11"/>
                  </a:cubicBezTo>
                  <a:cubicBezTo>
                    <a:pt x="159" y="50"/>
                    <a:pt x="60" y="208"/>
                    <a:pt x="1" y="406"/>
                  </a:cubicBezTo>
                  <a:cubicBezTo>
                    <a:pt x="1" y="465"/>
                    <a:pt x="40" y="525"/>
                    <a:pt x="139" y="544"/>
                  </a:cubicBezTo>
                  <a:cubicBezTo>
                    <a:pt x="337" y="465"/>
                    <a:pt x="436" y="327"/>
                    <a:pt x="475" y="149"/>
                  </a:cubicBezTo>
                  <a:cubicBezTo>
                    <a:pt x="524" y="68"/>
                    <a:pt x="480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7" name="Google Shape;757;p87"/>
          <p:cNvGrpSpPr/>
          <p:nvPr/>
        </p:nvGrpSpPr>
        <p:grpSpPr>
          <a:xfrm>
            <a:off x="134922" y="2652175"/>
            <a:ext cx="445555" cy="506948"/>
            <a:chOff x="2713106" y="96922"/>
            <a:chExt cx="249219" cy="283560"/>
          </a:xfrm>
        </p:grpSpPr>
        <p:sp>
          <p:nvSpPr>
            <p:cNvPr id="758" name="Google Shape;758;p87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87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58"/>
          <p:cNvGrpSpPr/>
          <p:nvPr/>
        </p:nvGrpSpPr>
        <p:grpSpPr>
          <a:xfrm flipH="1" rot="10800000">
            <a:off x="7184104" y="3570839"/>
            <a:ext cx="1352444" cy="1169717"/>
            <a:chOff x="6580183" y="456516"/>
            <a:chExt cx="1745539" cy="1509702"/>
          </a:xfrm>
        </p:grpSpPr>
        <p:sp>
          <p:nvSpPr>
            <p:cNvPr id="71" name="Google Shape;71;p58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8"/>
            <p:cNvSpPr/>
            <p:nvPr/>
          </p:nvSpPr>
          <p:spPr>
            <a:xfrm>
              <a:off x="8059325" y="1689096"/>
              <a:ext cx="266397" cy="277122"/>
            </a:xfrm>
            <a:custGeom>
              <a:rect b="b" l="l" r="r" t="t"/>
              <a:pathLst>
                <a:path extrusionOk="0" h="2222" w="2136">
                  <a:moveTo>
                    <a:pt x="890" y="1"/>
                  </a:moveTo>
                  <a:cubicBezTo>
                    <a:pt x="752" y="1"/>
                    <a:pt x="752" y="120"/>
                    <a:pt x="752" y="218"/>
                  </a:cubicBezTo>
                  <a:lnTo>
                    <a:pt x="752" y="337"/>
                  </a:lnTo>
                  <a:cubicBezTo>
                    <a:pt x="769" y="722"/>
                    <a:pt x="771" y="1045"/>
                    <a:pt x="359" y="1045"/>
                  </a:cubicBezTo>
                  <a:cubicBezTo>
                    <a:pt x="306" y="1045"/>
                    <a:pt x="246" y="1040"/>
                    <a:pt x="178" y="1029"/>
                  </a:cubicBezTo>
                  <a:cubicBezTo>
                    <a:pt x="168" y="1027"/>
                    <a:pt x="158" y="1026"/>
                    <a:pt x="148" y="1026"/>
                  </a:cubicBezTo>
                  <a:cubicBezTo>
                    <a:pt x="64" y="1026"/>
                    <a:pt x="0" y="1098"/>
                    <a:pt x="0" y="1187"/>
                  </a:cubicBezTo>
                  <a:cubicBezTo>
                    <a:pt x="0" y="1306"/>
                    <a:pt x="80" y="1365"/>
                    <a:pt x="178" y="1365"/>
                  </a:cubicBezTo>
                  <a:cubicBezTo>
                    <a:pt x="277" y="1365"/>
                    <a:pt x="376" y="1365"/>
                    <a:pt x="455" y="1325"/>
                  </a:cubicBezTo>
                  <a:cubicBezTo>
                    <a:pt x="496" y="1315"/>
                    <a:pt x="533" y="1310"/>
                    <a:pt x="565" y="1310"/>
                  </a:cubicBezTo>
                  <a:cubicBezTo>
                    <a:pt x="717" y="1310"/>
                    <a:pt x="768" y="1422"/>
                    <a:pt x="752" y="1602"/>
                  </a:cubicBezTo>
                  <a:cubicBezTo>
                    <a:pt x="752" y="1721"/>
                    <a:pt x="712" y="1879"/>
                    <a:pt x="712" y="1997"/>
                  </a:cubicBezTo>
                  <a:cubicBezTo>
                    <a:pt x="692" y="2096"/>
                    <a:pt x="653" y="2215"/>
                    <a:pt x="791" y="2215"/>
                  </a:cubicBezTo>
                  <a:cubicBezTo>
                    <a:pt x="810" y="2220"/>
                    <a:pt x="827" y="2222"/>
                    <a:pt x="842" y="2222"/>
                  </a:cubicBezTo>
                  <a:cubicBezTo>
                    <a:pt x="950" y="2222"/>
                    <a:pt x="952" y="2104"/>
                    <a:pt x="969" y="2017"/>
                  </a:cubicBezTo>
                  <a:cubicBezTo>
                    <a:pt x="1009" y="1918"/>
                    <a:pt x="1009" y="1800"/>
                    <a:pt x="1009" y="1681"/>
                  </a:cubicBezTo>
                  <a:cubicBezTo>
                    <a:pt x="992" y="1426"/>
                    <a:pt x="1062" y="1273"/>
                    <a:pt x="1284" y="1273"/>
                  </a:cubicBezTo>
                  <a:cubicBezTo>
                    <a:pt x="1320" y="1273"/>
                    <a:pt x="1360" y="1278"/>
                    <a:pt x="1404" y="1286"/>
                  </a:cubicBezTo>
                  <a:cubicBezTo>
                    <a:pt x="1503" y="1286"/>
                    <a:pt x="1641" y="1286"/>
                    <a:pt x="1760" y="1266"/>
                  </a:cubicBezTo>
                  <a:cubicBezTo>
                    <a:pt x="1878" y="1227"/>
                    <a:pt x="2135" y="1286"/>
                    <a:pt x="2096" y="1088"/>
                  </a:cubicBezTo>
                  <a:cubicBezTo>
                    <a:pt x="2087" y="992"/>
                    <a:pt x="2040" y="966"/>
                    <a:pt x="1980" y="966"/>
                  </a:cubicBezTo>
                  <a:cubicBezTo>
                    <a:pt x="1904" y="966"/>
                    <a:pt x="1806" y="1009"/>
                    <a:pt x="1740" y="1009"/>
                  </a:cubicBezTo>
                  <a:cubicBezTo>
                    <a:pt x="1574" y="1023"/>
                    <a:pt x="1446" y="1033"/>
                    <a:pt x="1347" y="1033"/>
                  </a:cubicBezTo>
                  <a:cubicBezTo>
                    <a:pt x="1009" y="1033"/>
                    <a:pt x="1009" y="912"/>
                    <a:pt x="1009" y="377"/>
                  </a:cubicBezTo>
                  <a:lnTo>
                    <a:pt x="1009" y="199"/>
                  </a:lnTo>
                  <a:cubicBezTo>
                    <a:pt x="989" y="120"/>
                    <a:pt x="1009" y="1"/>
                    <a:pt x="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8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8"/>
            <p:cNvSpPr/>
            <p:nvPr/>
          </p:nvSpPr>
          <p:spPr>
            <a:xfrm>
              <a:off x="6580183" y="757334"/>
              <a:ext cx="101146" cy="106135"/>
            </a:xfrm>
            <a:custGeom>
              <a:rect b="b" l="l" r="r" t="t"/>
              <a:pathLst>
                <a:path extrusionOk="0" h="851" w="811">
                  <a:moveTo>
                    <a:pt x="435" y="0"/>
                  </a:moveTo>
                  <a:cubicBezTo>
                    <a:pt x="139" y="0"/>
                    <a:pt x="0" y="198"/>
                    <a:pt x="0" y="475"/>
                  </a:cubicBezTo>
                  <a:cubicBezTo>
                    <a:pt x="0" y="672"/>
                    <a:pt x="119" y="850"/>
                    <a:pt x="336" y="850"/>
                  </a:cubicBezTo>
                  <a:cubicBezTo>
                    <a:pt x="653" y="850"/>
                    <a:pt x="771" y="672"/>
                    <a:pt x="811" y="395"/>
                  </a:cubicBezTo>
                  <a:cubicBezTo>
                    <a:pt x="791" y="178"/>
                    <a:pt x="672" y="0"/>
                    <a:pt x="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8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8"/>
            <p:cNvSpPr/>
            <p:nvPr/>
          </p:nvSpPr>
          <p:spPr>
            <a:xfrm>
              <a:off x="6661499" y="563523"/>
              <a:ext cx="56871" cy="58617"/>
            </a:xfrm>
            <a:custGeom>
              <a:rect b="b" l="l" r="r" t="t"/>
              <a:pathLst>
                <a:path extrusionOk="0" h="470" w="456">
                  <a:moveTo>
                    <a:pt x="299" y="0"/>
                  </a:moveTo>
                  <a:cubicBezTo>
                    <a:pt x="274" y="0"/>
                    <a:pt x="247" y="4"/>
                    <a:pt x="218" y="12"/>
                  </a:cubicBezTo>
                  <a:cubicBezTo>
                    <a:pt x="40" y="12"/>
                    <a:pt x="1" y="131"/>
                    <a:pt x="1" y="269"/>
                  </a:cubicBezTo>
                  <a:cubicBezTo>
                    <a:pt x="18" y="394"/>
                    <a:pt x="84" y="470"/>
                    <a:pt x="197" y="470"/>
                  </a:cubicBezTo>
                  <a:cubicBezTo>
                    <a:pt x="210" y="470"/>
                    <a:pt x="224" y="469"/>
                    <a:pt x="238" y="467"/>
                  </a:cubicBezTo>
                  <a:cubicBezTo>
                    <a:pt x="396" y="447"/>
                    <a:pt x="455" y="329"/>
                    <a:pt x="455" y="151"/>
                  </a:cubicBezTo>
                  <a:cubicBezTo>
                    <a:pt x="455" y="57"/>
                    <a:pt x="393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58"/>
          <p:cNvGrpSpPr/>
          <p:nvPr/>
        </p:nvGrpSpPr>
        <p:grpSpPr>
          <a:xfrm flipH="1">
            <a:off x="508376" y="391611"/>
            <a:ext cx="745439" cy="437415"/>
            <a:chOff x="-2799379" y="4303761"/>
            <a:chExt cx="828265" cy="486016"/>
          </a:xfrm>
        </p:grpSpPr>
        <p:sp>
          <p:nvSpPr>
            <p:cNvPr id="78" name="Google Shape;78;p58"/>
            <p:cNvSpPr/>
            <p:nvPr/>
          </p:nvSpPr>
          <p:spPr>
            <a:xfrm>
              <a:off x="-2098018" y="4718053"/>
              <a:ext cx="59669" cy="71724"/>
            </a:xfrm>
            <a:custGeom>
              <a:rect b="b" l="l" r="r" t="t"/>
              <a:pathLst>
                <a:path extrusionOk="0" h="952" w="792">
                  <a:moveTo>
                    <a:pt x="370" y="1"/>
                  </a:moveTo>
                  <a:cubicBezTo>
                    <a:pt x="124" y="1"/>
                    <a:pt x="0" y="155"/>
                    <a:pt x="0" y="398"/>
                  </a:cubicBezTo>
                  <a:cubicBezTo>
                    <a:pt x="0" y="655"/>
                    <a:pt x="60" y="912"/>
                    <a:pt x="396" y="951"/>
                  </a:cubicBezTo>
                  <a:cubicBezTo>
                    <a:pt x="692" y="951"/>
                    <a:pt x="732" y="694"/>
                    <a:pt x="791" y="477"/>
                  </a:cubicBezTo>
                  <a:cubicBezTo>
                    <a:pt x="791" y="200"/>
                    <a:pt x="692" y="42"/>
                    <a:pt x="416" y="2"/>
                  </a:cubicBezTo>
                  <a:cubicBezTo>
                    <a:pt x="400" y="1"/>
                    <a:pt x="385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8"/>
            <p:cNvSpPr/>
            <p:nvPr/>
          </p:nvSpPr>
          <p:spPr>
            <a:xfrm>
              <a:off x="-2299510" y="4426947"/>
              <a:ext cx="44752" cy="43471"/>
            </a:xfrm>
            <a:custGeom>
              <a:rect b="b" l="l" r="r" t="t"/>
              <a:pathLst>
                <a:path extrusionOk="0" h="577" w="594">
                  <a:moveTo>
                    <a:pt x="357" y="0"/>
                  </a:moveTo>
                  <a:cubicBezTo>
                    <a:pt x="179" y="0"/>
                    <a:pt x="60" y="80"/>
                    <a:pt x="40" y="277"/>
                  </a:cubicBezTo>
                  <a:cubicBezTo>
                    <a:pt x="1" y="455"/>
                    <a:pt x="100" y="574"/>
                    <a:pt x="278" y="574"/>
                  </a:cubicBezTo>
                  <a:cubicBezTo>
                    <a:pt x="293" y="575"/>
                    <a:pt x="307" y="576"/>
                    <a:pt x="321" y="576"/>
                  </a:cubicBezTo>
                  <a:cubicBezTo>
                    <a:pt x="475" y="576"/>
                    <a:pt x="576" y="480"/>
                    <a:pt x="594" y="317"/>
                  </a:cubicBezTo>
                  <a:cubicBezTo>
                    <a:pt x="594" y="119"/>
                    <a:pt x="535" y="2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8"/>
            <p:cNvSpPr/>
            <p:nvPr/>
          </p:nvSpPr>
          <p:spPr>
            <a:xfrm>
              <a:off x="-2000949" y="4452608"/>
              <a:ext cx="29835" cy="29835"/>
            </a:xfrm>
            <a:custGeom>
              <a:rect b="b" l="l" r="r" t="t"/>
              <a:pathLst>
                <a:path extrusionOk="0" h="396" w="396">
                  <a:moveTo>
                    <a:pt x="218" y="1"/>
                  </a:moveTo>
                  <a:cubicBezTo>
                    <a:pt x="60" y="20"/>
                    <a:pt x="0" y="99"/>
                    <a:pt x="0" y="218"/>
                  </a:cubicBezTo>
                  <a:cubicBezTo>
                    <a:pt x="0" y="317"/>
                    <a:pt x="60" y="396"/>
                    <a:pt x="198" y="396"/>
                  </a:cubicBezTo>
                  <a:cubicBezTo>
                    <a:pt x="317" y="396"/>
                    <a:pt x="396" y="317"/>
                    <a:pt x="396" y="198"/>
                  </a:cubicBezTo>
                  <a:cubicBezTo>
                    <a:pt x="396" y="60"/>
                    <a:pt x="336" y="20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8"/>
            <p:cNvSpPr/>
            <p:nvPr/>
          </p:nvSpPr>
          <p:spPr>
            <a:xfrm>
              <a:off x="-2799379" y="4303761"/>
              <a:ext cx="375344" cy="390789"/>
            </a:xfrm>
            <a:custGeom>
              <a:rect b="b" l="l" r="r" t="t"/>
              <a:pathLst>
                <a:path extrusionOk="0" h="5187" w="4982">
                  <a:moveTo>
                    <a:pt x="2882" y="1"/>
                  </a:moveTo>
                  <a:cubicBezTo>
                    <a:pt x="2740" y="1"/>
                    <a:pt x="2701" y="176"/>
                    <a:pt x="2629" y="303"/>
                  </a:cubicBezTo>
                  <a:cubicBezTo>
                    <a:pt x="2412" y="718"/>
                    <a:pt x="2214" y="1113"/>
                    <a:pt x="1996" y="1548"/>
                  </a:cubicBezTo>
                  <a:cubicBezTo>
                    <a:pt x="1720" y="1311"/>
                    <a:pt x="1542" y="994"/>
                    <a:pt x="1265" y="737"/>
                  </a:cubicBezTo>
                  <a:cubicBezTo>
                    <a:pt x="1205" y="663"/>
                    <a:pt x="1157" y="565"/>
                    <a:pt x="1059" y="565"/>
                  </a:cubicBezTo>
                  <a:cubicBezTo>
                    <a:pt x="1028" y="565"/>
                    <a:pt x="992" y="575"/>
                    <a:pt x="949" y="599"/>
                  </a:cubicBezTo>
                  <a:cubicBezTo>
                    <a:pt x="791" y="658"/>
                    <a:pt x="850" y="817"/>
                    <a:pt x="890" y="935"/>
                  </a:cubicBezTo>
                  <a:cubicBezTo>
                    <a:pt x="988" y="1232"/>
                    <a:pt x="1127" y="1548"/>
                    <a:pt x="1226" y="1844"/>
                  </a:cubicBezTo>
                  <a:cubicBezTo>
                    <a:pt x="1344" y="2200"/>
                    <a:pt x="1324" y="2497"/>
                    <a:pt x="949" y="2714"/>
                  </a:cubicBezTo>
                  <a:cubicBezTo>
                    <a:pt x="652" y="2912"/>
                    <a:pt x="395" y="3189"/>
                    <a:pt x="138" y="3406"/>
                  </a:cubicBezTo>
                  <a:cubicBezTo>
                    <a:pt x="59" y="3445"/>
                    <a:pt x="0" y="3525"/>
                    <a:pt x="59" y="3623"/>
                  </a:cubicBezTo>
                  <a:cubicBezTo>
                    <a:pt x="99" y="3673"/>
                    <a:pt x="133" y="3688"/>
                    <a:pt x="170" y="3688"/>
                  </a:cubicBezTo>
                  <a:cubicBezTo>
                    <a:pt x="208" y="3688"/>
                    <a:pt x="247" y="3673"/>
                    <a:pt x="297" y="3663"/>
                  </a:cubicBezTo>
                  <a:cubicBezTo>
                    <a:pt x="672" y="3525"/>
                    <a:pt x="1048" y="3406"/>
                    <a:pt x="1384" y="3248"/>
                  </a:cubicBezTo>
                  <a:cubicBezTo>
                    <a:pt x="1467" y="3222"/>
                    <a:pt x="1534" y="3207"/>
                    <a:pt x="1587" y="3207"/>
                  </a:cubicBezTo>
                  <a:cubicBezTo>
                    <a:pt x="1695" y="3207"/>
                    <a:pt x="1739" y="3272"/>
                    <a:pt x="1739" y="3445"/>
                  </a:cubicBezTo>
                  <a:cubicBezTo>
                    <a:pt x="1759" y="3900"/>
                    <a:pt x="1819" y="4375"/>
                    <a:pt x="1838" y="4809"/>
                  </a:cubicBezTo>
                  <a:cubicBezTo>
                    <a:pt x="1858" y="4968"/>
                    <a:pt x="1838" y="5165"/>
                    <a:pt x="2016" y="5185"/>
                  </a:cubicBezTo>
                  <a:cubicBezTo>
                    <a:pt x="2026" y="5186"/>
                    <a:pt x="2034" y="5186"/>
                    <a:pt x="2043" y="5186"/>
                  </a:cubicBezTo>
                  <a:cubicBezTo>
                    <a:pt x="2234" y="5186"/>
                    <a:pt x="2235" y="4981"/>
                    <a:pt x="2273" y="4849"/>
                  </a:cubicBezTo>
                  <a:cubicBezTo>
                    <a:pt x="2372" y="4552"/>
                    <a:pt x="2431" y="4216"/>
                    <a:pt x="2510" y="3900"/>
                  </a:cubicBezTo>
                  <a:cubicBezTo>
                    <a:pt x="2547" y="3767"/>
                    <a:pt x="2590" y="3671"/>
                    <a:pt x="2669" y="3671"/>
                  </a:cubicBezTo>
                  <a:cubicBezTo>
                    <a:pt x="2718" y="3671"/>
                    <a:pt x="2782" y="3709"/>
                    <a:pt x="2866" y="3801"/>
                  </a:cubicBezTo>
                  <a:cubicBezTo>
                    <a:pt x="3103" y="4058"/>
                    <a:pt x="3420" y="4216"/>
                    <a:pt x="3696" y="4414"/>
                  </a:cubicBezTo>
                  <a:cubicBezTo>
                    <a:pt x="3772" y="4464"/>
                    <a:pt x="3856" y="4523"/>
                    <a:pt x="3942" y="4523"/>
                  </a:cubicBezTo>
                  <a:cubicBezTo>
                    <a:pt x="3991" y="4523"/>
                    <a:pt x="4042" y="4504"/>
                    <a:pt x="4092" y="4454"/>
                  </a:cubicBezTo>
                  <a:cubicBezTo>
                    <a:pt x="4210" y="4315"/>
                    <a:pt x="4112" y="4177"/>
                    <a:pt x="4032" y="4078"/>
                  </a:cubicBezTo>
                  <a:cubicBezTo>
                    <a:pt x="3835" y="3722"/>
                    <a:pt x="3637" y="3406"/>
                    <a:pt x="3420" y="3090"/>
                  </a:cubicBezTo>
                  <a:cubicBezTo>
                    <a:pt x="3301" y="2872"/>
                    <a:pt x="3321" y="2714"/>
                    <a:pt x="3499" y="2536"/>
                  </a:cubicBezTo>
                  <a:cubicBezTo>
                    <a:pt x="3855" y="2200"/>
                    <a:pt x="4210" y="1844"/>
                    <a:pt x="4546" y="1489"/>
                  </a:cubicBezTo>
                  <a:cubicBezTo>
                    <a:pt x="4685" y="1330"/>
                    <a:pt x="4981" y="1192"/>
                    <a:pt x="4823" y="994"/>
                  </a:cubicBezTo>
                  <a:cubicBezTo>
                    <a:pt x="4783" y="942"/>
                    <a:pt x="4732" y="922"/>
                    <a:pt x="4676" y="922"/>
                  </a:cubicBezTo>
                  <a:cubicBezTo>
                    <a:pt x="4541" y="922"/>
                    <a:pt x="4376" y="1037"/>
                    <a:pt x="4250" y="1093"/>
                  </a:cubicBezTo>
                  <a:cubicBezTo>
                    <a:pt x="3894" y="1232"/>
                    <a:pt x="3519" y="1410"/>
                    <a:pt x="3103" y="1607"/>
                  </a:cubicBezTo>
                  <a:lnTo>
                    <a:pt x="3103" y="421"/>
                  </a:lnTo>
                  <a:cubicBezTo>
                    <a:pt x="3103" y="243"/>
                    <a:pt x="3103" y="46"/>
                    <a:pt x="2926" y="6"/>
                  </a:cubicBezTo>
                  <a:cubicBezTo>
                    <a:pt x="2910" y="3"/>
                    <a:pt x="2895" y="1"/>
                    <a:pt x="2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58"/>
          <p:cNvGrpSpPr/>
          <p:nvPr/>
        </p:nvGrpSpPr>
        <p:grpSpPr>
          <a:xfrm flipH="1">
            <a:off x="7901038" y="-66676"/>
            <a:ext cx="1304861" cy="1553541"/>
            <a:chOff x="43" y="12"/>
            <a:chExt cx="1213034" cy="1444214"/>
          </a:xfrm>
        </p:grpSpPr>
        <p:sp>
          <p:nvSpPr>
            <p:cNvPr id="83" name="Google Shape;83;p58"/>
            <p:cNvSpPr/>
            <p:nvPr/>
          </p:nvSpPr>
          <p:spPr>
            <a:xfrm>
              <a:off x="6006" y="1521"/>
              <a:ext cx="1116049" cy="1295000"/>
            </a:xfrm>
            <a:custGeom>
              <a:rect b="b" l="l" r="r" t="t"/>
              <a:pathLst>
                <a:path extrusionOk="0" h="17158" w="14787">
                  <a:moveTo>
                    <a:pt x="13482" y="0"/>
                  </a:moveTo>
                  <a:cubicBezTo>
                    <a:pt x="13541" y="277"/>
                    <a:pt x="13620" y="554"/>
                    <a:pt x="13679" y="830"/>
                  </a:cubicBezTo>
                  <a:cubicBezTo>
                    <a:pt x="13897" y="2056"/>
                    <a:pt x="13679" y="3301"/>
                    <a:pt x="13422" y="4507"/>
                  </a:cubicBezTo>
                  <a:cubicBezTo>
                    <a:pt x="13126" y="5930"/>
                    <a:pt x="12395" y="7195"/>
                    <a:pt x="11604" y="8401"/>
                  </a:cubicBezTo>
                  <a:cubicBezTo>
                    <a:pt x="10457" y="10160"/>
                    <a:pt x="8955" y="11504"/>
                    <a:pt x="6959" y="12216"/>
                  </a:cubicBezTo>
                  <a:cubicBezTo>
                    <a:pt x="5694" y="12671"/>
                    <a:pt x="4448" y="13165"/>
                    <a:pt x="3243" y="13699"/>
                  </a:cubicBezTo>
                  <a:cubicBezTo>
                    <a:pt x="2017" y="14213"/>
                    <a:pt x="890" y="14964"/>
                    <a:pt x="40" y="15992"/>
                  </a:cubicBezTo>
                  <a:cubicBezTo>
                    <a:pt x="40" y="16367"/>
                    <a:pt x="1" y="16762"/>
                    <a:pt x="40" y="17158"/>
                  </a:cubicBezTo>
                  <a:cubicBezTo>
                    <a:pt x="396" y="16782"/>
                    <a:pt x="732" y="16347"/>
                    <a:pt x="1147" y="15992"/>
                  </a:cubicBezTo>
                  <a:cubicBezTo>
                    <a:pt x="2274" y="15102"/>
                    <a:pt x="3539" y="14529"/>
                    <a:pt x="4903" y="14035"/>
                  </a:cubicBezTo>
                  <a:cubicBezTo>
                    <a:pt x="6524" y="13481"/>
                    <a:pt x="8244" y="12987"/>
                    <a:pt x="9627" y="11920"/>
                  </a:cubicBezTo>
                  <a:cubicBezTo>
                    <a:pt x="12553" y="9646"/>
                    <a:pt x="14272" y="6622"/>
                    <a:pt x="14628" y="2906"/>
                  </a:cubicBezTo>
                  <a:cubicBezTo>
                    <a:pt x="14727" y="1937"/>
                    <a:pt x="14786" y="949"/>
                    <a:pt x="14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8"/>
            <p:cNvSpPr/>
            <p:nvPr/>
          </p:nvSpPr>
          <p:spPr>
            <a:xfrm>
              <a:off x="11968" y="12"/>
              <a:ext cx="911663" cy="1102614"/>
            </a:xfrm>
            <a:custGeom>
              <a:rect b="b" l="l" r="r" t="t"/>
              <a:pathLst>
                <a:path extrusionOk="0" h="14609" w="12079">
                  <a:moveTo>
                    <a:pt x="11228" y="0"/>
                  </a:moveTo>
                  <a:cubicBezTo>
                    <a:pt x="11545" y="1285"/>
                    <a:pt x="11663" y="2629"/>
                    <a:pt x="11347" y="3914"/>
                  </a:cubicBezTo>
                  <a:cubicBezTo>
                    <a:pt x="10398" y="7650"/>
                    <a:pt x="8303" y="10378"/>
                    <a:pt x="4508" y="11564"/>
                  </a:cubicBezTo>
                  <a:cubicBezTo>
                    <a:pt x="2867" y="12098"/>
                    <a:pt x="1305" y="12691"/>
                    <a:pt x="1" y="13817"/>
                  </a:cubicBezTo>
                  <a:lnTo>
                    <a:pt x="1" y="14608"/>
                  </a:lnTo>
                  <a:cubicBezTo>
                    <a:pt x="198" y="14410"/>
                    <a:pt x="376" y="14193"/>
                    <a:pt x="594" y="14015"/>
                  </a:cubicBezTo>
                  <a:cubicBezTo>
                    <a:pt x="1701" y="13224"/>
                    <a:pt x="2946" y="12730"/>
                    <a:pt x="4231" y="12295"/>
                  </a:cubicBezTo>
                  <a:cubicBezTo>
                    <a:pt x="4903" y="12038"/>
                    <a:pt x="5555" y="11861"/>
                    <a:pt x="6208" y="11524"/>
                  </a:cubicBezTo>
                  <a:cubicBezTo>
                    <a:pt x="8916" y="10062"/>
                    <a:pt x="10655" y="7769"/>
                    <a:pt x="11564" y="4843"/>
                  </a:cubicBezTo>
                  <a:cubicBezTo>
                    <a:pt x="12059" y="3242"/>
                    <a:pt x="12078" y="1621"/>
                    <a:pt x="115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8"/>
            <p:cNvSpPr/>
            <p:nvPr/>
          </p:nvSpPr>
          <p:spPr>
            <a:xfrm>
              <a:off x="43" y="1374336"/>
              <a:ext cx="56757" cy="69890"/>
            </a:xfrm>
            <a:custGeom>
              <a:rect b="b" l="l" r="r" t="t"/>
              <a:pathLst>
                <a:path extrusionOk="0" h="926" w="752">
                  <a:moveTo>
                    <a:pt x="497" y="0"/>
                  </a:moveTo>
                  <a:cubicBezTo>
                    <a:pt x="365" y="0"/>
                    <a:pt x="242" y="192"/>
                    <a:pt x="119" y="254"/>
                  </a:cubicBezTo>
                  <a:cubicBezTo>
                    <a:pt x="1" y="451"/>
                    <a:pt x="1" y="669"/>
                    <a:pt x="119" y="926"/>
                  </a:cubicBezTo>
                  <a:cubicBezTo>
                    <a:pt x="218" y="807"/>
                    <a:pt x="317" y="669"/>
                    <a:pt x="376" y="530"/>
                  </a:cubicBezTo>
                  <a:cubicBezTo>
                    <a:pt x="455" y="352"/>
                    <a:pt x="752" y="214"/>
                    <a:pt x="613" y="56"/>
                  </a:cubicBezTo>
                  <a:cubicBezTo>
                    <a:pt x="574" y="16"/>
                    <a:pt x="535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8"/>
            <p:cNvSpPr/>
            <p:nvPr/>
          </p:nvSpPr>
          <p:spPr>
            <a:xfrm>
              <a:off x="186542" y="1208744"/>
              <a:ext cx="88079" cy="65437"/>
            </a:xfrm>
            <a:custGeom>
              <a:rect b="b" l="l" r="r" t="t"/>
              <a:pathLst>
                <a:path extrusionOk="0" h="867" w="1167">
                  <a:moveTo>
                    <a:pt x="974" y="0"/>
                  </a:moveTo>
                  <a:cubicBezTo>
                    <a:pt x="938" y="0"/>
                    <a:pt x="903" y="8"/>
                    <a:pt x="870" y="16"/>
                  </a:cubicBezTo>
                  <a:cubicBezTo>
                    <a:pt x="554" y="155"/>
                    <a:pt x="317" y="352"/>
                    <a:pt x="80" y="590"/>
                  </a:cubicBezTo>
                  <a:cubicBezTo>
                    <a:pt x="40" y="649"/>
                    <a:pt x="1" y="708"/>
                    <a:pt x="60" y="787"/>
                  </a:cubicBezTo>
                  <a:cubicBezTo>
                    <a:pt x="80" y="847"/>
                    <a:pt x="159" y="847"/>
                    <a:pt x="178" y="866"/>
                  </a:cubicBezTo>
                  <a:cubicBezTo>
                    <a:pt x="534" y="728"/>
                    <a:pt x="851" y="570"/>
                    <a:pt x="1107" y="273"/>
                  </a:cubicBezTo>
                  <a:cubicBezTo>
                    <a:pt x="1147" y="214"/>
                    <a:pt x="1167" y="115"/>
                    <a:pt x="1127" y="76"/>
                  </a:cubicBezTo>
                  <a:cubicBezTo>
                    <a:pt x="1080" y="17"/>
                    <a:pt x="1027" y="0"/>
                    <a:pt x="9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8"/>
            <p:cNvSpPr/>
            <p:nvPr/>
          </p:nvSpPr>
          <p:spPr>
            <a:xfrm>
              <a:off x="325265" y="1135080"/>
              <a:ext cx="81890" cy="48078"/>
            </a:xfrm>
            <a:custGeom>
              <a:rect b="b" l="l" r="r" t="t"/>
              <a:pathLst>
                <a:path extrusionOk="0" h="637" w="1085">
                  <a:moveTo>
                    <a:pt x="853" y="1"/>
                  </a:moveTo>
                  <a:cubicBezTo>
                    <a:pt x="839" y="1"/>
                    <a:pt x="825" y="2"/>
                    <a:pt x="811" y="4"/>
                  </a:cubicBezTo>
                  <a:cubicBezTo>
                    <a:pt x="554" y="83"/>
                    <a:pt x="199" y="142"/>
                    <a:pt x="80" y="459"/>
                  </a:cubicBezTo>
                  <a:cubicBezTo>
                    <a:pt x="1" y="636"/>
                    <a:pt x="218" y="617"/>
                    <a:pt x="396" y="636"/>
                  </a:cubicBezTo>
                  <a:cubicBezTo>
                    <a:pt x="614" y="557"/>
                    <a:pt x="950" y="538"/>
                    <a:pt x="1049" y="221"/>
                  </a:cubicBezTo>
                  <a:cubicBezTo>
                    <a:pt x="1084" y="79"/>
                    <a:pt x="976" y="1"/>
                    <a:pt x="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8"/>
            <p:cNvSpPr/>
            <p:nvPr/>
          </p:nvSpPr>
          <p:spPr>
            <a:xfrm>
              <a:off x="76122" y="1287540"/>
              <a:ext cx="79173" cy="68833"/>
            </a:xfrm>
            <a:custGeom>
              <a:rect b="b" l="l" r="r" t="t"/>
              <a:pathLst>
                <a:path extrusionOk="0" h="912" w="1049">
                  <a:moveTo>
                    <a:pt x="1048" y="0"/>
                  </a:moveTo>
                  <a:lnTo>
                    <a:pt x="1048" y="0"/>
                  </a:lnTo>
                  <a:cubicBezTo>
                    <a:pt x="614" y="119"/>
                    <a:pt x="297" y="277"/>
                    <a:pt x="100" y="633"/>
                  </a:cubicBezTo>
                  <a:cubicBezTo>
                    <a:pt x="40" y="732"/>
                    <a:pt x="1" y="811"/>
                    <a:pt x="100" y="890"/>
                  </a:cubicBezTo>
                  <a:cubicBezTo>
                    <a:pt x="122" y="905"/>
                    <a:pt x="151" y="911"/>
                    <a:pt x="182" y="911"/>
                  </a:cubicBezTo>
                  <a:cubicBezTo>
                    <a:pt x="232" y="911"/>
                    <a:pt x="288" y="894"/>
                    <a:pt x="337" y="870"/>
                  </a:cubicBezTo>
                  <a:cubicBezTo>
                    <a:pt x="614" y="633"/>
                    <a:pt x="910" y="415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8"/>
            <p:cNvSpPr/>
            <p:nvPr/>
          </p:nvSpPr>
          <p:spPr>
            <a:xfrm>
              <a:off x="741510" y="922769"/>
              <a:ext cx="67097" cy="55248"/>
            </a:xfrm>
            <a:custGeom>
              <a:rect b="b" l="l" r="r" t="t"/>
              <a:pathLst>
                <a:path extrusionOk="0" h="732" w="889">
                  <a:moveTo>
                    <a:pt x="696" y="1"/>
                  </a:moveTo>
                  <a:cubicBezTo>
                    <a:pt x="556" y="1"/>
                    <a:pt x="443" y="129"/>
                    <a:pt x="317" y="208"/>
                  </a:cubicBezTo>
                  <a:cubicBezTo>
                    <a:pt x="179" y="307"/>
                    <a:pt x="1" y="405"/>
                    <a:pt x="40" y="623"/>
                  </a:cubicBezTo>
                  <a:cubicBezTo>
                    <a:pt x="40" y="682"/>
                    <a:pt x="100" y="702"/>
                    <a:pt x="119" y="722"/>
                  </a:cubicBezTo>
                  <a:cubicBezTo>
                    <a:pt x="134" y="728"/>
                    <a:pt x="151" y="731"/>
                    <a:pt x="171" y="731"/>
                  </a:cubicBezTo>
                  <a:cubicBezTo>
                    <a:pt x="390" y="731"/>
                    <a:pt x="889" y="347"/>
                    <a:pt x="871" y="129"/>
                  </a:cubicBezTo>
                  <a:cubicBezTo>
                    <a:pt x="831" y="109"/>
                    <a:pt x="831" y="69"/>
                    <a:pt x="811" y="30"/>
                  </a:cubicBezTo>
                  <a:cubicBezTo>
                    <a:pt x="771" y="9"/>
                    <a:pt x="732" y="1"/>
                    <a:pt x="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8"/>
            <p:cNvSpPr/>
            <p:nvPr/>
          </p:nvSpPr>
          <p:spPr>
            <a:xfrm>
              <a:off x="1157981" y="24390"/>
              <a:ext cx="40153" cy="72531"/>
            </a:xfrm>
            <a:custGeom>
              <a:rect b="b" l="l" r="r" t="t"/>
              <a:pathLst>
                <a:path extrusionOk="0" h="961" w="532">
                  <a:moveTo>
                    <a:pt x="101" y="0"/>
                  </a:moveTo>
                  <a:cubicBezTo>
                    <a:pt x="41" y="0"/>
                    <a:pt x="1" y="121"/>
                    <a:pt x="18" y="172"/>
                  </a:cubicBezTo>
                  <a:cubicBezTo>
                    <a:pt x="116" y="429"/>
                    <a:pt x="37" y="804"/>
                    <a:pt x="334" y="943"/>
                  </a:cubicBezTo>
                  <a:cubicBezTo>
                    <a:pt x="362" y="955"/>
                    <a:pt x="385" y="960"/>
                    <a:pt x="406" y="960"/>
                  </a:cubicBezTo>
                  <a:cubicBezTo>
                    <a:pt x="517" y="960"/>
                    <a:pt x="531" y="796"/>
                    <a:pt x="531" y="646"/>
                  </a:cubicBezTo>
                  <a:cubicBezTo>
                    <a:pt x="472" y="429"/>
                    <a:pt x="472" y="112"/>
                    <a:pt x="136" y="13"/>
                  </a:cubicBezTo>
                  <a:cubicBezTo>
                    <a:pt x="124" y="4"/>
                    <a:pt x="112" y="0"/>
                    <a:pt x="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8"/>
            <p:cNvSpPr/>
            <p:nvPr/>
          </p:nvSpPr>
          <p:spPr>
            <a:xfrm>
              <a:off x="476140" y="1076889"/>
              <a:ext cx="74494" cy="39172"/>
            </a:xfrm>
            <a:custGeom>
              <a:rect b="b" l="l" r="r" t="t"/>
              <a:pathLst>
                <a:path extrusionOk="0" h="519" w="987">
                  <a:moveTo>
                    <a:pt x="728" y="0"/>
                  </a:moveTo>
                  <a:cubicBezTo>
                    <a:pt x="430" y="0"/>
                    <a:pt x="1" y="252"/>
                    <a:pt x="38" y="399"/>
                  </a:cubicBezTo>
                  <a:cubicBezTo>
                    <a:pt x="53" y="507"/>
                    <a:pt x="128" y="519"/>
                    <a:pt x="208" y="519"/>
                  </a:cubicBezTo>
                  <a:cubicBezTo>
                    <a:pt x="230" y="519"/>
                    <a:pt x="253" y="518"/>
                    <a:pt x="275" y="518"/>
                  </a:cubicBezTo>
                  <a:cubicBezTo>
                    <a:pt x="572" y="518"/>
                    <a:pt x="967" y="340"/>
                    <a:pt x="987" y="162"/>
                  </a:cubicBezTo>
                  <a:cubicBezTo>
                    <a:pt x="987" y="44"/>
                    <a:pt x="927" y="4"/>
                    <a:pt x="789" y="4"/>
                  </a:cubicBezTo>
                  <a:cubicBezTo>
                    <a:pt x="770" y="1"/>
                    <a:pt x="749" y="0"/>
                    <a:pt x="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8"/>
            <p:cNvSpPr/>
            <p:nvPr/>
          </p:nvSpPr>
          <p:spPr>
            <a:xfrm>
              <a:off x="1180170" y="146207"/>
              <a:ext cx="32907" cy="70192"/>
            </a:xfrm>
            <a:custGeom>
              <a:rect b="b" l="l" r="r" t="t"/>
              <a:pathLst>
                <a:path extrusionOk="0" h="930" w="436">
                  <a:moveTo>
                    <a:pt x="257" y="1"/>
                  </a:moveTo>
                  <a:cubicBezTo>
                    <a:pt x="0" y="1"/>
                    <a:pt x="119" y="317"/>
                    <a:pt x="99" y="495"/>
                  </a:cubicBezTo>
                  <a:lnTo>
                    <a:pt x="99" y="534"/>
                  </a:lnTo>
                  <a:cubicBezTo>
                    <a:pt x="119" y="692"/>
                    <a:pt x="20" y="930"/>
                    <a:pt x="237" y="930"/>
                  </a:cubicBezTo>
                  <a:cubicBezTo>
                    <a:pt x="435" y="930"/>
                    <a:pt x="415" y="712"/>
                    <a:pt x="435" y="534"/>
                  </a:cubicBezTo>
                  <a:cubicBezTo>
                    <a:pt x="356" y="376"/>
                    <a:pt x="415" y="20"/>
                    <a:pt x="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8"/>
            <p:cNvSpPr/>
            <p:nvPr/>
          </p:nvSpPr>
          <p:spPr>
            <a:xfrm>
              <a:off x="1129451" y="412860"/>
              <a:ext cx="37888" cy="55701"/>
            </a:xfrm>
            <a:custGeom>
              <a:rect b="b" l="l" r="r" t="t"/>
              <a:pathLst>
                <a:path extrusionOk="0" h="738" w="502">
                  <a:moveTo>
                    <a:pt x="408" y="1"/>
                  </a:moveTo>
                  <a:cubicBezTo>
                    <a:pt x="399" y="1"/>
                    <a:pt x="388" y="2"/>
                    <a:pt x="376" y="6"/>
                  </a:cubicBezTo>
                  <a:cubicBezTo>
                    <a:pt x="119" y="26"/>
                    <a:pt x="99" y="302"/>
                    <a:pt x="40" y="460"/>
                  </a:cubicBezTo>
                  <a:cubicBezTo>
                    <a:pt x="0" y="559"/>
                    <a:pt x="0" y="737"/>
                    <a:pt x="139" y="737"/>
                  </a:cubicBezTo>
                  <a:cubicBezTo>
                    <a:pt x="415" y="717"/>
                    <a:pt x="376" y="441"/>
                    <a:pt x="475" y="263"/>
                  </a:cubicBezTo>
                  <a:cubicBezTo>
                    <a:pt x="439" y="173"/>
                    <a:pt x="501" y="1"/>
                    <a:pt x="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8"/>
            <p:cNvSpPr/>
            <p:nvPr/>
          </p:nvSpPr>
          <p:spPr>
            <a:xfrm>
              <a:off x="911630" y="781782"/>
              <a:ext cx="46342" cy="51927"/>
            </a:xfrm>
            <a:custGeom>
              <a:rect b="b" l="l" r="r" t="t"/>
              <a:pathLst>
                <a:path extrusionOk="0" h="688" w="614">
                  <a:moveTo>
                    <a:pt x="455" y="0"/>
                  </a:moveTo>
                  <a:lnTo>
                    <a:pt x="455" y="0"/>
                  </a:lnTo>
                  <a:cubicBezTo>
                    <a:pt x="218" y="99"/>
                    <a:pt x="0" y="218"/>
                    <a:pt x="0" y="573"/>
                  </a:cubicBezTo>
                  <a:cubicBezTo>
                    <a:pt x="0" y="647"/>
                    <a:pt x="55" y="687"/>
                    <a:pt x="123" y="687"/>
                  </a:cubicBezTo>
                  <a:cubicBezTo>
                    <a:pt x="147" y="687"/>
                    <a:pt x="172" y="683"/>
                    <a:pt x="198" y="672"/>
                  </a:cubicBezTo>
                  <a:cubicBezTo>
                    <a:pt x="415" y="514"/>
                    <a:pt x="613" y="356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8"/>
            <p:cNvSpPr/>
            <p:nvPr/>
          </p:nvSpPr>
          <p:spPr>
            <a:xfrm>
              <a:off x="622184" y="1012735"/>
              <a:ext cx="52078" cy="36153"/>
            </a:xfrm>
            <a:custGeom>
              <a:rect b="b" l="l" r="r" t="t"/>
              <a:pathLst>
                <a:path extrusionOk="0" h="479" w="690">
                  <a:moveTo>
                    <a:pt x="565" y="0"/>
                  </a:moveTo>
                  <a:cubicBezTo>
                    <a:pt x="555" y="0"/>
                    <a:pt x="545" y="1"/>
                    <a:pt x="534" y="4"/>
                  </a:cubicBezTo>
                  <a:cubicBezTo>
                    <a:pt x="337" y="83"/>
                    <a:pt x="99" y="63"/>
                    <a:pt x="20" y="320"/>
                  </a:cubicBezTo>
                  <a:cubicBezTo>
                    <a:pt x="0" y="459"/>
                    <a:pt x="119" y="478"/>
                    <a:pt x="277" y="478"/>
                  </a:cubicBezTo>
                  <a:cubicBezTo>
                    <a:pt x="416" y="419"/>
                    <a:pt x="633" y="380"/>
                    <a:pt x="673" y="123"/>
                  </a:cubicBezTo>
                  <a:cubicBezTo>
                    <a:pt x="690" y="54"/>
                    <a:pt x="632" y="0"/>
                    <a:pt x="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8"/>
            <p:cNvSpPr/>
            <p:nvPr/>
          </p:nvSpPr>
          <p:spPr>
            <a:xfrm>
              <a:off x="1069750" y="550526"/>
              <a:ext cx="37360" cy="58342"/>
            </a:xfrm>
            <a:custGeom>
              <a:rect b="b" l="l" r="r" t="t"/>
              <a:pathLst>
                <a:path extrusionOk="0" h="773" w="495">
                  <a:moveTo>
                    <a:pt x="416" y="0"/>
                  </a:moveTo>
                  <a:lnTo>
                    <a:pt x="416" y="0"/>
                  </a:lnTo>
                  <a:cubicBezTo>
                    <a:pt x="198" y="257"/>
                    <a:pt x="1" y="396"/>
                    <a:pt x="40" y="712"/>
                  </a:cubicBezTo>
                  <a:cubicBezTo>
                    <a:pt x="40" y="750"/>
                    <a:pt x="81" y="772"/>
                    <a:pt x="126" y="772"/>
                  </a:cubicBezTo>
                  <a:cubicBezTo>
                    <a:pt x="151" y="772"/>
                    <a:pt x="177" y="766"/>
                    <a:pt x="198" y="752"/>
                  </a:cubicBezTo>
                  <a:cubicBezTo>
                    <a:pt x="396" y="574"/>
                    <a:pt x="495" y="376"/>
                    <a:pt x="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8"/>
            <p:cNvSpPr/>
            <p:nvPr/>
          </p:nvSpPr>
          <p:spPr>
            <a:xfrm>
              <a:off x="1162660" y="298289"/>
              <a:ext cx="29435" cy="49512"/>
            </a:xfrm>
            <a:custGeom>
              <a:rect b="b" l="l" r="r" t="t"/>
              <a:pathLst>
                <a:path extrusionOk="0" h="656" w="390">
                  <a:moveTo>
                    <a:pt x="219" y="0"/>
                  </a:moveTo>
                  <a:cubicBezTo>
                    <a:pt x="211" y="0"/>
                    <a:pt x="202" y="1"/>
                    <a:pt x="193" y="2"/>
                  </a:cubicBezTo>
                  <a:cubicBezTo>
                    <a:pt x="35" y="61"/>
                    <a:pt x="54" y="239"/>
                    <a:pt x="35" y="397"/>
                  </a:cubicBezTo>
                  <a:cubicBezTo>
                    <a:pt x="53" y="472"/>
                    <a:pt x="1" y="655"/>
                    <a:pt x="149" y="655"/>
                  </a:cubicBezTo>
                  <a:cubicBezTo>
                    <a:pt x="157" y="655"/>
                    <a:pt x="165" y="655"/>
                    <a:pt x="173" y="654"/>
                  </a:cubicBezTo>
                  <a:cubicBezTo>
                    <a:pt x="371" y="634"/>
                    <a:pt x="351" y="397"/>
                    <a:pt x="371" y="259"/>
                  </a:cubicBezTo>
                  <a:cubicBezTo>
                    <a:pt x="389" y="147"/>
                    <a:pt x="355" y="0"/>
                    <a:pt x="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8"/>
            <p:cNvSpPr/>
            <p:nvPr/>
          </p:nvSpPr>
          <p:spPr>
            <a:xfrm>
              <a:off x="990653" y="688495"/>
              <a:ext cx="39549" cy="41134"/>
            </a:xfrm>
            <a:custGeom>
              <a:rect b="b" l="l" r="r" t="t"/>
              <a:pathLst>
                <a:path extrusionOk="0" h="545" w="524">
                  <a:moveTo>
                    <a:pt x="408" y="0"/>
                  </a:moveTo>
                  <a:cubicBezTo>
                    <a:pt x="392" y="0"/>
                    <a:pt x="375" y="4"/>
                    <a:pt x="357" y="11"/>
                  </a:cubicBezTo>
                  <a:cubicBezTo>
                    <a:pt x="159" y="50"/>
                    <a:pt x="60" y="208"/>
                    <a:pt x="1" y="406"/>
                  </a:cubicBezTo>
                  <a:cubicBezTo>
                    <a:pt x="1" y="465"/>
                    <a:pt x="40" y="525"/>
                    <a:pt x="139" y="544"/>
                  </a:cubicBezTo>
                  <a:cubicBezTo>
                    <a:pt x="337" y="465"/>
                    <a:pt x="436" y="327"/>
                    <a:pt x="475" y="149"/>
                  </a:cubicBezTo>
                  <a:cubicBezTo>
                    <a:pt x="524" y="68"/>
                    <a:pt x="480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58"/>
          <p:cNvSpPr/>
          <p:nvPr/>
        </p:nvSpPr>
        <p:spPr>
          <a:xfrm flipH="1">
            <a:off x="-68052" y="3501278"/>
            <a:ext cx="2458826" cy="1708889"/>
          </a:xfrm>
          <a:custGeom>
            <a:rect b="b" l="l" r="r" t="t"/>
            <a:pathLst>
              <a:path extrusionOk="0" h="25046" w="36036">
                <a:moveTo>
                  <a:pt x="35838" y="1"/>
                </a:moveTo>
                <a:cubicBezTo>
                  <a:pt x="35109" y="777"/>
                  <a:pt x="34235" y="1117"/>
                  <a:pt x="33270" y="1117"/>
                </a:cubicBezTo>
                <a:cubicBezTo>
                  <a:pt x="33056" y="1117"/>
                  <a:pt x="32838" y="1100"/>
                  <a:pt x="32616" y="1068"/>
                </a:cubicBezTo>
                <a:cubicBezTo>
                  <a:pt x="32180" y="1012"/>
                  <a:pt x="31750" y="979"/>
                  <a:pt x="31325" y="979"/>
                </a:cubicBezTo>
                <a:cubicBezTo>
                  <a:pt x="30843" y="979"/>
                  <a:pt x="30370" y="1022"/>
                  <a:pt x="29908" y="1127"/>
                </a:cubicBezTo>
                <a:cubicBezTo>
                  <a:pt x="27812" y="1602"/>
                  <a:pt x="26172" y="2728"/>
                  <a:pt x="25163" y="4665"/>
                </a:cubicBezTo>
                <a:cubicBezTo>
                  <a:pt x="24570" y="5772"/>
                  <a:pt x="24333" y="6978"/>
                  <a:pt x="23958" y="8144"/>
                </a:cubicBezTo>
                <a:cubicBezTo>
                  <a:pt x="23760" y="8836"/>
                  <a:pt x="23345" y="9232"/>
                  <a:pt x="22574" y="9311"/>
                </a:cubicBezTo>
                <a:cubicBezTo>
                  <a:pt x="21645" y="9370"/>
                  <a:pt x="20696" y="9469"/>
                  <a:pt x="19787" y="9726"/>
                </a:cubicBezTo>
                <a:cubicBezTo>
                  <a:pt x="17988" y="10220"/>
                  <a:pt x="16644" y="11129"/>
                  <a:pt x="16427" y="13185"/>
                </a:cubicBezTo>
                <a:cubicBezTo>
                  <a:pt x="16407" y="13442"/>
                  <a:pt x="16308" y="13738"/>
                  <a:pt x="16170" y="14015"/>
                </a:cubicBezTo>
                <a:cubicBezTo>
                  <a:pt x="15913" y="14707"/>
                  <a:pt x="15478" y="15221"/>
                  <a:pt x="14667" y="15359"/>
                </a:cubicBezTo>
                <a:cubicBezTo>
                  <a:pt x="14425" y="15395"/>
                  <a:pt x="14180" y="15405"/>
                  <a:pt x="13936" y="15405"/>
                </a:cubicBezTo>
                <a:cubicBezTo>
                  <a:pt x="13626" y="15405"/>
                  <a:pt x="13318" y="15389"/>
                  <a:pt x="13015" y="15389"/>
                </a:cubicBezTo>
                <a:cubicBezTo>
                  <a:pt x="12892" y="15389"/>
                  <a:pt x="12771" y="15392"/>
                  <a:pt x="12651" y="15399"/>
                </a:cubicBezTo>
                <a:cubicBezTo>
                  <a:pt x="11505" y="15478"/>
                  <a:pt x="10496" y="15853"/>
                  <a:pt x="9646" y="16664"/>
                </a:cubicBezTo>
                <a:cubicBezTo>
                  <a:pt x="8915" y="17376"/>
                  <a:pt x="8658" y="18265"/>
                  <a:pt x="8540" y="19253"/>
                </a:cubicBezTo>
                <a:cubicBezTo>
                  <a:pt x="8401" y="20637"/>
                  <a:pt x="7650" y="21289"/>
                  <a:pt x="6266" y="21289"/>
                </a:cubicBezTo>
                <a:lnTo>
                  <a:pt x="4448" y="21289"/>
                </a:lnTo>
                <a:cubicBezTo>
                  <a:pt x="4191" y="21289"/>
                  <a:pt x="3954" y="21349"/>
                  <a:pt x="3697" y="21408"/>
                </a:cubicBezTo>
                <a:cubicBezTo>
                  <a:pt x="2432" y="21724"/>
                  <a:pt x="1601" y="22594"/>
                  <a:pt x="811" y="23543"/>
                </a:cubicBezTo>
                <a:cubicBezTo>
                  <a:pt x="435" y="23978"/>
                  <a:pt x="119" y="24452"/>
                  <a:pt x="0" y="25045"/>
                </a:cubicBezTo>
                <a:cubicBezTo>
                  <a:pt x="1344" y="25045"/>
                  <a:pt x="2708" y="25045"/>
                  <a:pt x="4072" y="25025"/>
                </a:cubicBezTo>
                <a:lnTo>
                  <a:pt x="35304" y="25025"/>
                </a:lnTo>
                <a:cubicBezTo>
                  <a:pt x="35976" y="25025"/>
                  <a:pt x="36016" y="24966"/>
                  <a:pt x="36016" y="24274"/>
                </a:cubicBezTo>
                <a:cubicBezTo>
                  <a:pt x="36016" y="23009"/>
                  <a:pt x="35996" y="21764"/>
                  <a:pt x="35936" y="20499"/>
                </a:cubicBezTo>
                <a:cubicBezTo>
                  <a:pt x="35838" y="18048"/>
                  <a:pt x="36035" y="15597"/>
                  <a:pt x="36016" y="13126"/>
                </a:cubicBezTo>
                <a:cubicBezTo>
                  <a:pt x="36016" y="12493"/>
                  <a:pt x="35996" y="11880"/>
                  <a:pt x="35996" y="11228"/>
                </a:cubicBezTo>
                <a:cubicBezTo>
                  <a:pt x="36035" y="7690"/>
                  <a:pt x="36016" y="4132"/>
                  <a:pt x="36016" y="574"/>
                </a:cubicBezTo>
                <a:cubicBezTo>
                  <a:pt x="36016" y="376"/>
                  <a:pt x="36016" y="159"/>
                  <a:pt x="358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8"/>
          <p:cNvSpPr txBox="1"/>
          <p:nvPr>
            <p:ph idx="1" type="subTitle"/>
          </p:nvPr>
        </p:nvSpPr>
        <p:spPr>
          <a:xfrm>
            <a:off x="1959900" y="1527025"/>
            <a:ext cx="5224200" cy="15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8"/>
          <p:cNvSpPr txBox="1"/>
          <p:nvPr>
            <p:ph type="title"/>
          </p:nvPr>
        </p:nvSpPr>
        <p:spPr>
          <a:xfrm>
            <a:off x="1959900" y="3179075"/>
            <a:ext cx="52242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">
    <p:bg>
      <p:bgPr>
        <a:solidFill>
          <a:schemeClr val="dk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59"/>
          <p:cNvGrpSpPr/>
          <p:nvPr/>
        </p:nvGrpSpPr>
        <p:grpSpPr>
          <a:xfrm flipH="1">
            <a:off x="0" y="-44848"/>
            <a:ext cx="9143992" cy="5183772"/>
            <a:chOff x="0" y="-44848"/>
            <a:chExt cx="9143992" cy="5183772"/>
          </a:xfrm>
        </p:grpSpPr>
        <p:sp>
          <p:nvSpPr>
            <p:cNvPr id="104" name="Google Shape;104;p59"/>
            <p:cNvSpPr/>
            <p:nvPr/>
          </p:nvSpPr>
          <p:spPr>
            <a:xfrm rot="-5400000">
              <a:off x="1628135" y="-1672983"/>
              <a:ext cx="5183772" cy="8440043"/>
            </a:xfrm>
            <a:custGeom>
              <a:rect b="b" l="l" r="r" t="t"/>
              <a:pathLst>
                <a:path extrusionOk="0" h="69679" w="42796">
                  <a:moveTo>
                    <a:pt x="38704" y="19419"/>
                  </a:moveTo>
                  <a:cubicBezTo>
                    <a:pt x="38722" y="19419"/>
                    <a:pt x="38742" y="19423"/>
                    <a:pt x="38764" y="19431"/>
                  </a:cubicBezTo>
                  <a:cubicBezTo>
                    <a:pt x="38941" y="19471"/>
                    <a:pt x="38922" y="19649"/>
                    <a:pt x="38902" y="19767"/>
                  </a:cubicBezTo>
                  <a:cubicBezTo>
                    <a:pt x="38843" y="20222"/>
                    <a:pt x="38764" y="20637"/>
                    <a:pt x="38843" y="21151"/>
                  </a:cubicBezTo>
                  <a:cubicBezTo>
                    <a:pt x="39198" y="20933"/>
                    <a:pt x="39495" y="20736"/>
                    <a:pt x="39811" y="20538"/>
                  </a:cubicBezTo>
                  <a:cubicBezTo>
                    <a:pt x="40009" y="20400"/>
                    <a:pt x="40226" y="20261"/>
                    <a:pt x="40483" y="20202"/>
                  </a:cubicBezTo>
                  <a:cubicBezTo>
                    <a:pt x="40553" y="20167"/>
                    <a:pt x="40630" y="20125"/>
                    <a:pt x="40702" y="20125"/>
                  </a:cubicBezTo>
                  <a:cubicBezTo>
                    <a:pt x="40751" y="20125"/>
                    <a:pt x="40799" y="20145"/>
                    <a:pt x="40839" y="20202"/>
                  </a:cubicBezTo>
                  <a:cubicBezTo>
                    <a:pt x="40938" y="20340"/>
                    <a:pt x="40800" y="20439"/>
                    <a:pt x="40701" y="20538"/>
                  </a:cubicBezTo>
                  <a:cubicBezTo>
                    <a:pt x="40226" y="21013"/>
                    <a:pt x="39811" y="21526"/>
                    <a:pt x="39357" y="22021"/>
                  </a:cubicBezTo>
                  <a:cubicBezTo>
                    <a:pt x="39218" y="22218"/>
                    <a:pt x="39218" y="22337"/>
                    <a:pt x="39317" y="22535"/>
                  </a:cubicBezTo>
                  <a:lnTo>
                    <a:pt x="40048" y="23958"/>
                  </a:lnTo>
                  <a:cubicBezTo>
                    <a:pt x="40127" y="24096"/>
                    <a:pt x="40226" y="24254"/>
                    <a:pt x="40088" y="24393"/>
                  </a:cubicBezTo>
                  <a:cubicBezTo>
                    <a:pt x="40046" y="24429"/>
                    <a:pt x="40004" y="24443"/>
                    <a:pt x="39962" y="24443"/>
                  </a:cubicBezTo>
                  <a:cubicBezTo>
                    <a:pt x="39867" y="24443"/>
                    <a:pt x="39775" y="24369"/>
                    <a:pt x="39693" y="24314"/>
                  </a:cubicBezTo>
                  <a:cubicBezTo>
                    <a:pt x="39297" y="24116"/>
                    <a:pt x="39001" y="23819"/>
                    <a:pt x="38704" y="23503"/>
                  </a:cubicBezTo>
                  <a:cubicBezTo>
                    <a:pt x="38609" y="23408"/>
                    <a:pt x="38537" y="23367"/>
                    <a:pt x="38481" y="23367"/>
                  </a:cubicBezTo>
                  <a:cubicBezTo>
                    <a:pt x="38397" y="23367"/>
                    <a:pt x="38352" y="23460"/>
                    <a:pt x="38329" y="23602"/>
                  </a:cubicBezTo>
                  <a:cubicBezTo>
                    <a:pt x="38230" y="24076"/>
                    <a:pt x="38131" y="24571"/>
                    <a:pt x="38032" y="25045"/>
                  </a:cubicBezTo>
                  <a:cubicBezTo>
                    <a:pt x="38013" y="25158"/>
                    <a:pt x="37977" y="25343"/>
                    <a:pt x="37802" y="25343"/>
                  </a:cubicBezTo>
                  <a:cubicBezTo>
                    <a:pt x="37793" y="25343"/>
                    <a:pt x="37784" y="25342"/>
                    <a:pt x="37775" y="25341"/>
                  </a:cubicBezTo>
                  <a:cubicBezTo>
                    <a:pt x="37578" y="25302"/>
                    <a:pt x="37578" y="25144"/>
                    <a:pt x="37578" y="24986"/>
                  </a:cubicBezTo>
                  <a:cubicBezTo>
                    <a:pt x="37558" y="24491"/>
                    <a:pt x="37617" y="23978"/>
                    <a:pt x="37538" y="23483"/>
                  </a:cubicBezTo>
                  <a:cubicBezTo>
                    <a:pt x="37502" y="23293"/>
                    <a:pt x="37445" y="23217"/>
                    <a:pt x="37358" y="23217"/>
                  </a:cubicBezTo>
                  <a:cubicBezTo>
                    <a:pt x="37300" y="23217"/>
                    <a:pt x="37229" y="23250"/>
                    <a:pt x="37143" y="23305"/>
                  </a:cubicBezTo>
                  <a:lnTo>
                    <a:pt x="36332" y="23760"/>
                  </a:lnTo>
                  <a:cubicBezTo>
                    <a:pt x="36272" y="23784"/>
                    <a:pt x="36198" y="23823"/>
                    <a:pt x="36126" y="23823"/>
                  </a:cubicBezTo>
                  <a:cubicBezTo>
                    <a:pt x="36080" y="23823"/>
                    <a:pt x="36035" y="23807"/>
                    <a:pt x="35996" y="23760"/>
                  </a:cubicBezTo>
                  <a:cubicBezTo>
                    <a:pt x="35937" y="23661"/>
                    <a:pt x="35996" y="23523"/>
                    <a:pt x="36075" y="23424"/>
                  </a:cubicBezTo>
                  <a:cubicBezTo>
                    <a:pt x="36293" y="23167"/>
                    <a:pt x="36490" y="22910"/>
                    <a:pt x="36747" y="22673"/>
                  </a:cubicBezTo>
                  <a:cubicBezTo>
                    <a:pt x="36945" y="22495"/>
                    <a:pt x="36965" y="22337"/>
                    <a:pt x="36846" y="22100"/>
                  </a:cubicBezTo>
                  <a:cubicBezTo>
                    <a:pt x="36569" y="21625"/>
                    <a:pt x="36332" y="21111"/>
                    <a:pt x="36055" y="20617"/>
                  </a:cubicBezTo>
                  <a:cubicBezTo>
                    <a:pt x="35976" y="20499"/>
                    <a:pt x="35897" y="20340"/>
                    <a:pt x="36036" y="20242"/>
                  </a:cubicBezTo>
                  <a:cubicBezTo>
                    <a:pt x="36074" y="20210"/>
                    <a:pt x="36115" y="20196"/>
                    <a:pt x="36155" y="20196"/>
                  </a:cubicBezTo>
                  <a:cubicBezTo>
                    <a:pt x="36240" y="20196"/>
                    <a:pt x="36325" y="20254"/>
                    <a:pt x="36392" y="20321"/>
                  </a:cubicBezTo>
                  <a:cubicBezTo>
                    <a:pt x="36747" y="20617"/>
                    <a:pt x="37083" y="20894"/>
                    <a:pt x="37419" y="21190"/>
                  </a:cubicBezTo>
                  <a:cubicBezTo>
                    <a:pt x="37488" y="21259"/>
                    <a:pt x="37545" y="21294"/>
                    <a:pt x="37597" y="21294"/>
                  </a:cubicBezTo>
                  <a:cubicBezTo>
                    <a:pt x="37663" y="21294"/>
                    <a:pt x="37719" y="21234"/>
                    <a:pt x="37775" y="21111"/>
                  </a:cubicBezTo>
                  <a:cubicBezTo>
                    <a:pt x="38012" y="20617"/>
                    <a:pt x="38250" y="20143"/>
                    <a:pt x="38507" y="19668"/>
                  </a:cubicBezTo>
                  <a:cubicBezTo>
                    <a:pt x="38541" y="19566"/>
                    <a:pt x="38590" y="19419"/>
                    <a:pt x="38704" y="19419"/>
                  </a:cubicBezTo>
                  <a:close/>
                  <a:moveTo>
                    <a:pt x="33960" y="26152"/>
                  </a:moveTo>
                  <a:cubicBezTo>
                    <a:pt x="33921" y="26152"/>
                    <a:pt x="33921" y="26172"/>
                    <a:pt x="33921" y="26172"/>
                  </a:cubicBezTo>
                  <a:cubicBezTo>
                    <a:pt x="33921" y="26152"/>
                    <a:pt x="33921" y="26152"/>
                    <a:pt x="33960" y="26152"/>
                  </a:cubicBezTo>
                  <a:close/>
                  <a:moveTo>
                    <a:pt x="33921" y="26172"/>
                  </a:moveTo>
                  <a:lnTo>
                    <a:pt x="33921" y="26172"/>
                  </a:lnTo>
                  <a:cubicBezTo>
                    <a:pt x="33486" y="26745"/>
                    <a:pt x="32893" y="27120"/>
                    <a:pt x="32339" y="27555"/>
                  </a:cubicBezTo>
                  <a:cubicBezTo>
                    <a:pt x="31391" y="28346"/>
                    <a:pt x="30442" y="29156"/>
                    <a:pt x="29513" y="30006"/>
                  </a:cubicBezTo>
                  <a:cubicBezTo>
                    <a:pt x="28682" y="30738"/>
                    <a:pt x="27852" y="31489"/>
                    <a:pt x="27042" y="32220"/>
                  </a:cubicBezTo>
                  <a:cubicBezTo>
                    <a:pt x="26113" y="33070"/>
                    <a:pt x="25184" y="33900"/>
                    <a:pt x="24294" y="34790"/>
                  </a:cubicBezTo>
                  <a:cubicBezTo>
                    <a:pt x="22950" y="36114"/>
                    <a:pt x="21645" y="37419"/>
                    <a:pt x="20341" y="38743"/>
                  </a:cubicBezTo>
                  <a:cubicBezTo>
                    <a:pt x="19135" y="39989"/>
                    <a:pt x="17909" y="41214"/>
                    <a:pt x="16763" y="42479"/>
                  </a:cubicBezTo>
                  <a:cubicBezTo>
                    <a:pt x="14786" y="44614"/>
                    <a:pt x="12908" y="46808"/>
                    <a:pt x="11050" y="49022"/>
                  </a:cubicBezTo>
                  <a:cubicBezTo>
                    <a:pt x="10003" y="50267"/>
                    <a:pt x="8995" y="51532"/>
                    <a:pt x="8026" y="52817"/>
                  </a:cubicBezTo>
                  <a:cubicBezTo>
                    <a:pt x="6247" y="55150"/>
                    <a:pt x="4527" y="57561"/>
                    <a:pt x="2827" y="59973"/>
                  </a:cubicBezTo>
                  <a:cubicBezTo>
                    <a:pt x="1997" y="61139"/>
                    <a:pt x="1286" y="62365"/>
                    <a:pt x="515" y="63551"/>
                  </a:cubicBezTo>
                  <a:cubicBezTo>
                    <a:pt x="463" y="63619"/>
                    <a:pt x="412" y="63717"/>
                    <a:pt x="323" y="63717"/>
                  </a:cubicBezTo>
                  <a:cubicBezTo>
                    <a:pt x="309" y="63717"/>
                    <a:pt x="294" y="63714"/>
                    <a:pt x="277" y="63709"/>
                  </a:cubicBezTo>
                  <a:cubicBezTo>
                    <a:pt x="159" y="63650"/>
                    <a:pt x="198" y="63531"/>
                    <a:pt x="198" y="63432"/>
                  </a:cubicBezTo>
                  <a:lnTo>
                    <a:pt x="198" y="60645"/>
                  </a:lnTo>
                  <a:cubicBezTo>
                    <a:pt x="198" y="58688"/>
                    <a:pt x="218" y="56711"/>
                    <a:pt x="198" y="54735"/>
                  </a:cubicBezTo>
                  <a:cubicBezTo>
                    <a:pt x="198" y="54161"/>
                    <a:pt x="356" y="53766"/>
                    <a:pt x="910" y="53450"/>
                  </a:cubicBezTo>
                  <a:cubicBezTo>
                    <a:pt x="1839" y="52936"/>
                    <a:pt x="2590" y="52185"/>
                    <a:pt x="3420" y="51552"/>
                  </a:cubicBezTo>
                  <a:cubicBezTo>
                    <a:pt x="4132" y="50979"/>
                    <a:pt x="4804" y="50346"/>
                    <a:pt x="5496" y="49753"/>
                  </a:cubicBezTo>
                  <a:cubicBezTo>
                    <a:pt x="6287" y="49081"/>
                    <a:pt x="7038" y="48390"/>
                    <a:pt x="7809" y="47698"/>
                  </a:cubicBezTo>
                  <a:cubicBezTo>
                    <a:pt x="9291" y="46354"/>
                    <a:pt x="10754" y="45029"/>
                    <a:pt x="12236" y="43725"/>
                  </a:cubicBezTo>
                  <a:cubicBezTo>
                    <a:pt x="13838" y="42262"/>
                    <a:pt x="15439" y="40799"/>
                    <a:pt x="17099" y="39396"/>
                  </a:cubicBezTo>
                  <a:cubicBezTo>
                    <a:pt x="18878" y="37874"/>
                    <a:pt x="20677" y="36391"/>
                    <a:pt x="22495" y="34909"/>
                  </a:cubicBezTo>
                  <a:cubicBezTo>
                    <a:pt x="24077" y="33624"/>
                    <a:pt x="25638" y="32319"/>
                    <a:pt x="27279" y="31054"/>
                  </a:cubicBezTo>
                  <a:cubicBezTo>
                    <a:pt x="28643" y="30006"/>
                    <a:pt x="30066" y="29018"/>
                    <a:pt x="31410" y="27931"/>
                  </a:cubicBezTo>
                  <a:cubicBezTo>
                    <a:pt x="32102" y="27377"/>
                    <a:pt x="32873" y="26943"/>
                    <a:pt x="33525" y="26350"/>
                  </a:cubicBezTo>
                  <a:cubicBezTo>
                    <a:pt x="33624" y="26251"/>
                    <a:pt x="33782" y="26191"/>
                    <a:pt x="33921" y="26172"/>
                  </a:cubicBezTo>
                  <a:close/>
                  <a:moveTo>
                    <a:pt x="8698" y="0"/>
                  </a:moveTo>
                  <a:cubicBezTo>
                    <a:pt x="7769" y="1226"/>
                    <a:pt x="6899" y="2452"/>
                    <a:pt x="6109" y="3756"/>
                  </a:cubicBezTo>
                  <a:cubicBezTo>
                    <a:pt x="5298" y="5120"/>
                    <a:pt x="4567" y="6563"/>
                    <a:pt x="4053" y="8085"/>
                  </a:cubicBezTo>
                  <a:cubicBezTo>
                    <a:pt x="3756" y="8994"/>
                    <a:pt x="3460" y="9923"/>
                    <a:pt x="3341" y="10872"/>
                  </a:cubicBezTo>
                  <a:cubicBezTo>
                    <a:pt x="3084" y="12948"/>
                    <a:pt x="3341" y="14924"/>
                    <a:pt x="4468" y="16782"/>
                  </a:cubicBezTo>
                  <a:cubicBezTo>
                    <a:pt x="5437" y="18344"/>
                    <a:pt x="6840" y="19332"/>
                    <a:pt x="8461" y="20044"/>
                  </a:cubicBezTo>
                  <a:cubicBezTo>
                    <a:pt x="9943" y="20716"/>
                    <a:pt x="11564" y="21013"/>
                    <a:pt x="13205" y="21210"/>
                  </a:cubicBezTo>
                  <a:cubicBezTo>
                    <a:pt x="14207" y="21331"/>
                    <a:pt x="15203" y="21354"/>
                    <a:pt x="16197" y="21354"/>
                  </a:cubicBezTo>
                  <a:cubicBezTo>
                    <a:pt x="16803" y="21354"/>
                    <a:pt x="17409" y="21346"/>
                    <a:pt x="18014" y="21346"/>
                  </a:cubicBezTo>
                  <a:cubicBezTo>
                    <a:pt x="18197" y="21346"/>
                    <a:pt x="18379" y="21347"/>
                    <a:pt x="18562" y="21349"/>
                  </a:cubicBezTo>
                  <a:cubicBezTo>
                    <a:pt x="19056" y="21349"/>
                    <a:pt x="19511" y="21250"/>
                    <a:pt x="20005" y="21210"/>
                  </a:cubicBezTo>
                  <a:cubicBezTo>
                    <a:pt x="20097" y="21204"/>
                    <a:pt x="20189" y="21201"/>
                    <a:pt x="20284" y="21201"/>
                  </a:cubicBezTo>
                  <a:cubicBezTo>
                    <a:pt x="20473" y="21201"/>
                    <a:pt x="20670" y="21210"/>
                    <a:pt x="20894" y="21210"/>
                  </a:cubicBezTo>
                  <a:cubicBezTo>
                    <a:pt x="13205" y="28208"/>
                    <a:pt x="6109" y="35640"/>
                    <a:pt x="277" y="44179"/>
                  </a:cubicBezTo>
                  <a:cubicBezTo>
                    <a:pt x="119" y="44061"/>
                    <a:pt x="179" y="43922"/>
                    <a:pt x="179" y="43764"/>
                  </a:cubicBezTo>
                  <a:lnTo>
                    <a:pt x="179" y="40"/>
                  </a:lnTo>
                  <a:cubicBezTo>
                    <a:pt x="20" y="198"/>
                    <a:pt x="100" y="435"/>
                    <a:pt x="100" y="633"/>
                  </a:cubicBezTo>
                  <a:cubicBezTo>
                    <a:pt x="159" y="15616"/>
                    <a:pt x="1" y="30639"/>
                    <a:pt x="179" y="45662"/>
                  </a:cubicBezTo>
                  <a:cubicBezTo>
                    <a:pt x="218" y="48706"/>
                    <a:pt x="198" y="51750"/>
                    <a:pt x="119" y="54794"/>
                  </a:cubicBezTo>
                  <a:cubicBezTo>
                    <a:pt x="1" y="59498"/>
                    <a:pt x="198" y="64243"/>
                    <a:pt x="198" y="68967"/>
                  </a:cubicBezTo>
                  <a:lnTo>
                    <a:pt x="198" y="69678"/>
                  </a:lnTo>
                  <a:cubicBezTo>
                    <a:pt x="455" y="69580"/>
                    <a:pt x="554" y="69362"/>
                    <a:pt x="673" y="69164"/>
                  </a:cubicBezTo>
                  <a:cubicBezTo>
                    <a:pt x="1187" y="68334"/>
                    <a:pt x="1701" y="67464"/>
                    <a:pt x="2254" y="66654"/>
                  </a:cubicBezTo>
                  <a:cubicBezTo>
                    <a:pt x="3440" y="64895"/>
                    <a:pt x="4626" y="63136"/>
                    <a:pt x="5832" y="61416"/>
                  </a:cubicBezTo>
                  <a:cubicBezTo>
                    <a:pt x="6880" y="59894"/>
                    <a:pt x="8006" y="58471"/>
                    <a:pt x="9113" y="57008"/>
                  </a:cubicBezTo>
                  <a:cubicBezTo>
                    <a:pt x="9805" y="56138"/>
                    <a:pt x="10536" y="55288"/>
                    <a:pt x="11189" y="54418"/>
                  </a:cubicBezTo>
                  <a:cubicBezTo>
                    <a:pt x="11960" y="53430"/>
                    <a:pt x="12810" y="52501"/>
                    <a:pt x="13561" y="51552"/>
                  </a:cubicBezTo>
                  <a:cubicBezTo>
                    <a:pt x="14332" y="50584"/>
                    <a:pt x="15280" y="49734"/>
                    <a:pt x="16032" y="48785"/>
                  </a:cubicBezTo>
                  <a:cubicBezTo>
                    <a:pt x="16901" y="47678"/>
                    <a:pt x="17890" y="46690"/>
                    <a:pt x="18839" y="45642"/>
                  </a:cubicBezTo>
                  <a:cubicBezTo>
                    <a:pt x="19649" y="44752"/>
                    <a:pt x="20558" y="43922"/>
                    <a:pt x="21408" y="43013"/>
                  </a:cubicBezTo>
                  <a:cubicBezTo>
                    <a:pt x="22416" y="41985"/>
                    <a:pt x="23424" y="40957"/>
                    <a:pt x="24512" y="39969"/>
                  </a:cubicBezTo>
                  <a:cubicBezTo>
                    <a:pt x="25381" y="39198"/>
                    <a:pt x="26172" y="38328"/>
                    <a:pt x="27042" y="37538"/>
                  </a:cubicBezTo>
                  <a:cubicBezTo>
                    <a:pt x="28762" y="35936"/>
                    <a:pt x="30541" y="34375"/>
                    <a:pt x="32280" y="32754"/>
                  </a:cubicBezTo>
                  <a:cubicBezTo>
                    <a:pt x="33367" y="31706"/>
                    <a:pt x="34514" y="30738"/>
                    <a:pt x="35660" y="29749"/>
                  </a:cubicBezTo>
                  <a:cubicBezTo>
                    <a:pt x="37617" y="28050"/>
                    <a:pt x="39633" y="26429"/>
                    <a:pt x="41630" y="24768"/>
                  </a:cubicBezTo>
                  <a:cubicBezTo>
                    <a:pt x="41966" y="24491"/>
                    <a:pt x="42223" y="24076"/>
                    <a:pt x="42717" y="24057"/>
                  </a:cubicBezTo>
                  <a:cubicBezTo>
                    <a:pt x="42796" y="23404"/>
                    <a:pt x="42658" y="22811"/>
                    <a:pt x="42559" y="22218"/>
                  </a:cubicBezTo>
                  <a:cubicBezTo>
                    <a:pt x="42598" y="19747"/>
                    <a:pt x="42499" y="17277"/>
                    <a:pt x="42618" y="14806"/>
                  </a:cubicBezTo>
                  <a:lnTo>
                    <a:pt x="42618" y="14806"/>
                  </a:lnTo>
                  <a:cubicBezTo>
                    <a:pt x="42124" y="14984"/>
                    <a:pt x="41729" y="15300"/>
                    <a:pt x="41294" y="15577"/>
                  </a:cubicBezTo>
                  <a:cubicBezTo>
                    <a:pt x="39040" y="16960"/>
                    <a:pt x="36767" y="18344"/>
                    <a:pt x="34553" y="19787"/>
                  </a:cubicBezTo>
                  <a:cubicBezTo>
                    <a:pt x="32913" y="20854"/>
                    <a:pt x="31311" y="21981"/>
                    <a:pt x="29730" y="23108"/>
                  </a:cubicBezTo>
                  <a:cubicBezTo>
                    <a:pt x="27852" y="24432"/>
                    <a:pt x="25974" y="25796"/>
                    <a:pt x="24176" y="27239"/>
                  </a:cubicBezTo>
                  <a:cubicBezTo>
                    <a:pt x="23108" y="28069"/>
                    <a:pt x="22021" y="28899"/>
                    <a:pt x="20973" y="29789"/>
                  </a:cubicBezTo>
                  <a:cubicBezTo>
                    <a:pt x="20183" y="30461"/>
                    <a:pt x="19372" y="31113"/>
                    <a:pt x="18562" y="31785"/>
                  </a:cubicBezTo>
                  <a:cubicBezTo>
                    <a:pt x="17593" y="32576"/>
                    <a:pt x="16625" y="33387"/>
                    <a:pt x="15696" y="34237"/>
                  </a:cubicBezTo>
                  <a:cubicBezTo>
                    <a:pt x="13798" y="35936"/>
                    <a:pt x="11861" y="37636"/>
                    <a:pt x="9983" y="39396"/>
                  </a:cubicBezTo>
                  <a:cubicBezTo>
                    <a:pt x="9113" y="40206"/>
                    <a:pt x="8224" y="40977"/>
                    <a:pt x="7394" y="41807"/>
                  </a:cubicBezTo>
                  <a:cubicBezTo>
                    <a:pt x="7295" y="41906"/>
                    <a:pt x="7196" y="42044"/>
                    <a:pt x="7038" y="42084"/>
                  </a:cubicBezTo>
                  <a:cubicBezTo>
                    <a:pt x="6939" y="41946"/>
                    <a:pt x="7077" y="41886"/>
                    <a:pt x="7117" y="41807"/>
                  </a:cubicBezTo>
                  <a:cubicBezTo>
                    <a:pt x="8006" y="40700"/>
                    <a:pt x="8955" y="39633"/>
                    <a:pt x="9884" y="38585"/>
                  </a:cubicBezTo>
                  <a:cubicBezTo>
                    <a:pt x="11031" y="37261"/>
                    <a:pt x="12177" y="35976"/>
                    <a:pt x="13363" y="34731"/>
                  </a:cubicBezTo>
                  <a:cubicBezTo>
                    <a:pt x="15241" y="32714"/>
                    <a:pt x="17218" y="30797"/>
                    <a:pt x="19194" y="28860"/>
                  </a:cubicBezTo>
                  <a:cubicBezTo>
                    <a:pt x="20637" y="27476"/>
                    <a:pt x="22120" y="26132"/>
                    <a:pt x="23602" y="24808"/>
                  </a:cubicBezTo>
                  <a:cubicBezTo>
                    <a:pt x="25421" y="23207"/>
                    <a:pt x="27279" y="21625"/>
                    <a:pt x="29137" y="20044"/>
                  </a:cubicBezTo>
                  <a:cubicBezTo>
                    <a:pt x="29611" y="19649"/>
                    <a:pt x="30066" y="19253"/>
                    <a:pt x="30600" y="18917"/>
                  </a:cubicBezTo>
                  <a:cubicBezTo>
                    <a:pt x="31213" y="18482"/>
                    <a:pt x="31924" y="18285"/>
                    <a:pt x="32616" y="18028"/>
                  </a:cubicBezTo>
                  <a:cubicBezTo>
                    <a:pt x="33960" y="17494"/>
                    <a:pt x="35265" y="16901"/>
                    <a:pt x="36550" y="16268"/>
                  </a:cubicBezTo>
                  <a:cubicBezTo>
                    <a:pt x="38250" y="15419"/>
                    <a:pt x="39890" y="14489"/>
                    <a:pt x="41491" y="13501"/>
                  </a:cubicBezTo>
                  <a:cubicBezTo>
                    <a:pt x="41867" y="13284"/>
                    <a:pt x="42223" y="13007"/>
                    <a:pt x="42618" y="12829"/>
                  </a:cubicBezTo>
                  <a:cubicBezTo>
                    <a:pt x="42697" y="12533"/>
                    <a:pt x="42579" y="12256"/>
                    <a:pt x="42579" y="11999"/>
                  </a:cubicBezTo>
                  <a:cubicBezTo>
                    <a:pt x="42618" y="10319"/>
                    <a:pt x="42480" y="8639"/>
                    <a:pt x="42658" y="6958"/>
                  </a:cubicBezTo>
                  <a:cubicBezTo>
                    <a:pt x="42677" y="6761"/>
                    <a:pt x="42717" y="6504"/>
                    <a:pt x="42579" y="6306"/>
                  </a:cubicBezTo>
                  <a:cubicBezTo>
                    <a:pt x="40938" y="7057"/>
                    <a:pt x="39396" y="7907"/>
                    <a:pt x="37835" y="8797"/>
                  </a:cubicBezTo>
                  <a:cubicBezTo>
                    <a:pt x="36886" y="9370"/>
                    <a:pt x="35937" y="9943"/>
                    <a:pt x="34988" y="10536"/>
                  </a:cubicBezTo>
                  <a:cubicBezTo>
                    <a:pt x="33881" y="11248"/>
                    <a:pt x="32794" y="11959"/>
                    <a:pt x="31707" y="12710"/>
                  </a:cubicBezTo>
                  <a:cubicBezTo>
                    <a:pt x="31114" y="13106"/>
                    <a:pt x="30461" y="13244"/>
                    <a:pt x="29770" y="13383"/>
                  </a:cubicBezTo>
                  <a:cubicBezTo>
                    <a:pt x="28880" y="13541"/>
                    <a:pt x="28030" y="13798"/>
                    <a:pt x="27141" y="13976"/>
                  </a:cubicBezTo>
                  <a:cubicBezTo>
                    <a:pt x="25955" y="14213"/>
                    <a:pt x="24769" y="14391"/>
                    <a:pt x="23543" y="14529"/>
                  </a:cubicBezTo>
                  <a:cubicBezTo>
                    <a:pt x="22258" y="14707"/>
                    <a:pt x="20954" y="14806"/>
                    <a:pt x="19669" y="14865"/>
                  </a:cubicBezTo>
                  <a:cubicBezTo>
                    <a:pt x="19156" y="14883"/>
                    <a:pt x="18643" y="14897"/>
                    <a:pt x="18126" y="14897"/>
                  </a:cubicBezTo>
                  <a:cubicBezTo>
                    <a:pt x="17528" y="14897"/>
                    <a:pt x="16924" y="14879"/>
                    <a:pt x="16308" y="14826"/>
                  </a:cubicBezTo>
                  <a:cubicBezTo>
                    <a:pt x="15498" y="14766"/>
                    <a:pt x="14687" y="14766"/>
                    <a:pt x="13897" y="14608"/>
                  </a:cubicBezTo>
                  <a:cubicBezTo>
                    <a:pt x="12731" y="14391"/>
                    <a:pt x="11584" y="14213"/>
                    <a:pt x="10556" y="13600"/>
                  </a:cubicBezTo>
                  <a:cubicBezTo>
                    <a:pt x="9904" y="13224"/>
                    <a:pt x="9706" y="12631"/>
                    <a:pt x="9766" y="11940"/>
                  </a:cubicBezTo>
                  <a:cubicBezTo>
                    <a:pt x="9845" y="10931"/>
                    <a:pt x="10062" y="9943"/>
                    <a:pt x="10438" y="8994"/>
                  </a:cubicBezTo>
                  <a:cubicBezTo>
                    <a:pt x="11367" y="6583"/>
                    <a:pt x="12652" y="4349"/>
                    <a:pt x="14134" y="2254"/>
                  </a:cubicBezTo>
                  <a:cubicBezTo>
                    <a:pt x="14648" y="1522"/>
                    <a:pt x="15320" y="850"/>
                    <a:pt x="15735" y="40"/>
                  </a:cubicBezTo>
                  <a:cubicBezTo>
                    <a:pt x="13403" y="0"/>
                    <a:pt x="11050" y="0"/>
                    <a:pt x="8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9"/>
            <p:cNvSpPr/>
            <p:nvPr/>
          </p:nvSpPr>
          <p:spPr>
            <a:xfrm rot="-5400000">
              <a:off x="6377319" y="2365105"/>
              <a:ext cx="3318651" cy="2214695"/>
            </a:xfrm>
            <a:custGeom>
              <a:rect b="b" l="l" r="r" t="t"/>
              <a:pathLst>
                <a:path extrusionOk="0" h="18284" w="27398">
                  <a:moveTo>
                    <a:pt x="20226" y="0"/>
                  </a:moveTo>
                  <a:cubicBezTo>
                    <a:pt x="19639" y="0"/>
                    <a:pt x="19073" y="191"/>
                    <a:pt x="18523" y="454"/>
                  </a:cubicBezTo>
                  <a:cubicBezTo>
                    <a:pt x="17297" y="988"/>
                    <a:pt x="16210" y="1719"/>
                    <a:pt x="15142" y="2510"/>
                  </a:cubicBezTo>
                  <a:cubicBezTo>
                    <a:pt x="13759" y="3558"/>
                    <a:pt x="12375" y="4625"/>
                    <a:pt x="11070" y="5752"/>
                  </a:cubicBezTo>
                  <a:cubicBezTo>
                    <a:pt x="9924" y="6740"/>
                    <a:pt x="8758" y="7689"/>
                    <a:pt x="7710" y="8776"/>
                  </a:cubicBezTo>
                  <a:cubicBezTo>
                    <a:pt x="7236" y="9250"/>
                    <a:pt x="6761" y="9705"/>
                    <a:pt x="6267" y="10160"/>
                  </a:cubicBezTo>
                  <a:cubicBezTo>
                    <a:pt x="4646" y="11642"/>
                    <a:pt x="3203" y="13263"/>
                    <a:pt x="1681" y="14825"/>
                  </a:cubicBezTo>
                  <a:cubicBezTo>
                    <a:pt x="1227" y="15299"/>
                    <a:pt x="792" y="15773"/>
                    <a:pt x="238" y="16327"/>
                  </a:cubicBezTo>
                  <a:lnTo>
                    <a:pt x="238" y="15773"/>
                  </a:lnTo>
                  <a:lnTo>
                    <a:pt x="238" y="13204"/>
                  </a:lnTo>
                  <a:cubicBezTo>
                    <a:pt x="238" y="13026"/>
                    <a:pt x="258" y="12848"/>
                    <a:pt x="139" y="12729"/>
                  </a:cubicBezTo>
                  <a:cubicBezTo>
                    <a:pt x="1" y="12907"/>
                    <a:pt x="60" y="13065"/>
                    <a:pt x="60" y="13184"/>
                  </a:cubicBezTo>
                  <a:cubicBezTo>
                    <a:pt x="60" y="14666"/>
                    <a:pt x="41" y="16149"/>
                    <a:pt x="139" y="17632"/>
                  </a:cubicBezTo>
                  <a:cubicBezTo>
                    <a:pt x="179" y="18205"/>
                    <a:pt x="218" y="18264"/>
                    <a:pt x="772" y="18284"/>
                  </a:cubicBezTo>
                  <a:cubicBezTo>
                    <a:pt x="871" y="18284"/>
                    <a:pt x="950" y="18264"/>
                    <a:pt x="1049" y="18264"/>
                  </a:cubicBezTo>
                  <a:cubicBezTo>
                    <a:pt x="1227" y="17691"/>
                    <a:pt x="1760" y="17394"/>
                    <a:pt x="2136" y="17019"/>
                  </a:cubicBezTo>
                  <a:cubicBezTo>
                    <a:pt x="2788" y="16386"/>
                    <a:pt x="3421" y="15714"/>
                    <a:pt x="4093" y="15101"/>
                  </a:cubicBezTo>
                  <a:cubicBezTo>
                    <a:pt x="4765" y="14469"/>
                    <a:pt x="5397" y="13836"/>
                    <a:pt x="6050" y="13184"/>
                  </a:cubicBezTo>
                  <a:cubicBezTo>
                    <a:pt x="5971" y="13085"/>
                    <a:pt x="5892" y="12947"/>
                    <a:pt x="6050" y="12848"/>
                  </a:cubicBezTo>
                  <a:cubicBezTo>
                    <a:pt x="6108" y="12798"/>
                    <a:pt x="6162" y="12776"/>
                    <a:pt x="6216" y="12776"/>
                  </a:cubicBezTo>
                  <a:cubicBezTo>
                    <a:pt x="6291" y="12776"/>
                    <a:pt x="6365" y="12819"/>
                    <a:pt x="6445" y="12887"/>
                  </a:cubicBezTo>
                  <a:cubicBezTo>
                    <a:pt x="7829" y="11563"/>
                    <a:pt x="9272" y="10298"/>
                    <a:pt x="10695" y="9013"/>
                  </a:cubicBezTo>
                  <a:cubicBezTo>
                    <a:pt x="11822" y="8005"/>
                    <a:pt x="13027" y="7116"/>
                    <a:pt x="14154" y="6068"/>
                  </a:cubicBezTo>
                  <a:cubicBezTo>
                    <a:pt x="14747" y="5534"/>
                    <a:pt x="15439" y="5080"/>
                    <a:pt x="16091" y="4625"/>
                  </a:cubicBezTo>
                  <a:cubicBezTo>
                    <a:pt x="16862" y="4071"/>
                    <a:pt x="17633" y="3538"/>
                    <a:pt x="18424" y="3004"/>
                  </a:cubicBezTo>
                  <a:cubicBezTo>
                    <a:pt x="18799" y="2747"/>
                    <a:pt x="19234" y="2569"/>
                    <a:pt x="19649" y="2372"/>
                  </a:cubicBezTo>
                  <a:cubicBezTo>
                    <a:pt x="19709" y="2347"/>
                    <a:pt x="19764" y="2334"/>
                    <a:pt x="19812" y="2334"/>
                  </a:cubicBezTo>
                  <a:cubicBezTo>
                    <a:pt x="19954" y="2334"/>
                    <a:pt x="20035" y="2442"/>
                    <a:pt x="20005" y="2648"/>
                  </a:cubicBezTo>
                  <a:cubicBezTo>
                    <a:pt x="19886" y="3380"/>
                    <a:pt x="19807" y="4151"/>
                    <a:pt x="19590" y="4862"/>
                  </a:cubicBezTo>
                  <a:cubicBezTo>
                    <a:pt x="19135" y="6345"/>
                    <a:pt x="18740" y="7867"/>
                    <a:pt x="18246" y="9349"/>
                  </a:cubicBezTo>
                  <a:cubicBezTo>
                    <a:pt x="17574" y="11405"/>
                    <a:pt x="16961" y="13520"/>
                    <a:pt x="16388" y="15615"/>
                  </a:cubicBezTo>
                  <a:cubicBezTo>
                    <a:pt x="16269" y="16129"/>
                    <a:pt x="16170" y="16643"/>
                    <a:pt x="16052" y="17177"/>
                  </a:cubicBezTo>
                  <a:cubicBezTo>
                    <a:pt x="15953" y="17533"/>
                    <a:pt x="16328" y="17809"/>
                    <a:pt x="16289" y="18185"/>
                  </a:cubicBezTo>
                  <a:cubicBezTo>
                    <a:pt x="16368" y="18205"/>
                    <a:pt x="16427" y="18244"/>
                    <a:pt x="16467" y="18244"/>
                  </a:cubicBezTo>
                  <a:cubicBezTo>
                    <a:pt x="16877" y="18207"/>
                    <a:pt x="17288" y="18187"/>
                    <a:pt x="17697" y="18187"/>
                  </a:cubicBezTo>
                  <a:cubicBezTo>
                    <a:pt x="18153" y="18187"/>
                    <a:pt x="18608" y="18212"/>
                    <a:pt x="19056" y="18264"/>
                  </a:cubicBezTo>
                  <a:cubicBezTo>
                    <a:pt x="19353" y="17809"/>
                    <a:pt x="19649" y="17315"/>
                    <a:pt x="20084" y="16979"/>
                  </a:cubicBezTo>
                  <a:cubicBezTo>
                    <a:pt x="20282" y="16801"/>
                    <a:pt x="20420" y="16564"/>
                    <a:pt x="20638" y="16386"/>
                  </a:cubicBezTo>
                  <a:cubicBezTo>
                    <a:pt x="20698" y="16343"/>
                    <a:pt x="20754" y="16315"/>
                    <a:pt x="20799" y="16315"/>
                  </a:cubicBezTo>
                  <a:cubicBezTo>
                    <a:pt x="20857" y="16315"/>
                    <a:pt x="20895" y="16362"/>
                    <a:pt x="20895" y="16485"/>
                  </a:cubicBezTo>
                  <a:cubicBezTo>
                    <a:pt x="20914" y="17078"/>
                    <a:pt x="21132" y="17651"/>
                    <a:pt x="21092" y="18244"/>
                  </a:cubicBezTo>
                  <a:lnTo>
                    <a:pt x="27398" y="18244"/>
                  </a:lnTo>
                  <a:cubicBezTo>
                    <a:pt x="27101" y="16485"/>
                    <a:pt x="26627" y="14785"/>
                    <a:pt x="25619" y="13263"/>
                  </a:cubicBezTo>
                  <a:cubicBezTo>
                    <a:pt x="25006" y="12354"/>
                    <a:pt x="24235" y="11583"/>
                    <a:pt x="23069" y="11346"/>
                  </a:cubicBezTo>
                  <a:cubicBezTo>
                    <a:pt x="22909" y="11314"/>
                    <a:pt x="22748" y="11300"/>
                    <a:pt x="22588" y="11300"/>
                  </a:cubicBezTo>
                  <a:cubicBezTo>
                    <a:pt x="22254" y="11300"/>
                    <a:pt x="21920" y="11358"/>
                    <a:pt x="21586" y="11425"/>
                  </a:cubicBezTo>
                  <a:cubicBezTo>
                    <a:pt x="21504" y="11439"/>
                    <a:pt x="21439" y="11448"/>
                    <a:pt x="21390" y="11448"/>
                  </a:cubicBezTo>
                  <a:cubicBezTo>
                    <a:pt x="21238" y="11448"/>
                    <a:pt x="21230" y="11367"/>
                    <a:pt x="21290" y="11128"/>
                  </a:cubicBezTo>
                  <a:cubicBezTo>
                    <a:pt x="21547" y="10160"/>
                    <a:pt x="21784" y="9171"/>
                    <a:pt x="21982" y="8183"/>
                  </a:cubicBezTo>
                  <a:cubicBezTo>
                    <a:pt x="22179" y="7076"/>
                    <a:pt x="22456" y="5949"/>
                    <a:pt x="22575" y="4823"/>
                  </a:cubicBezTo>
                  <a:cubicBezTo>
                    <a:pt x="22674" y="3815"/>
                    <a:pt x="22792" y="2787"/>
                    <a:pt x="22476" y="1779"/>
                  </a:cubicBezTo>
                  <a:cubicBezTo>
                    <a:pt x="22278" y="1106"/>
                    <a:pt x="21962" y="513"/>
                    <a:pt x="21270" y="217"/>
                  </a:cubicBezTo>
                  <a:cubicBezTo>
                    <a:pt x="20914" y="65"/>
                    <a:pt x="20567" y="0"/>
                    <a:pt x="20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9"/>
            <p:cNvSpPr/>
            <p:nvPr/>
          </p:nvSpPr>
          <p:spPr>
            <a:xfrm>
              <a:off x="2228850" y="95250"/>
              <a:ext cx="914400" cy="800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59"/>
          <p:cNvGrpSpPr/>
          <p:nvPr/>
        </p:nvGrpSpPr>
        <p:grpSpPr>
          <a:xfrm>
            <a:off x="164569" y="3478354"/>
            <a:ext cx="334708" cy="638186"/>
            <a:chOff x="3181350" y="4008220"/>
            <a:chExt cx="426108" cy="812355"/>
          </a:xfrm>
        </p:grpSpPr>
        <p:sp>
          <p:nvSpPr>
            <p:cNvPr id="108" name="Google Shape;108;p59"/>
            <p:cNvSpPr/>
            <p:nvPr/>
          </p:nvSpPr>
          <p:spPr>
            <a:xfrm>
              <a:off x="3287318" y="4008220"/>
              <a:ext cx="249571" cy="269448"/>
            </a:xfrm>
            <a:custGeom>
              <a:rect b="b" l="l" r="r" t="t"/>
              <a:pathLst>
                <a:path extrusionOk="0" h="2413" w="2235">
                  <a:moveTo>
                    <a:pt x="1108" y="1"/>
                  </a:moveTo>
                  <a:cubicBezTo>
                    <a:pt x="989" y="218"/>
                    <a:pt x="989" y="416"/>
                    <a:pt x="1068" y="613"/>
                  </a:cubicBezTo>
                  <a:cubicBezTo>
                    <a:pt x="1103" y="977"/>
                    <a:pt x="1001" y="1158"/>
                    <a:pt x="670" y="1158"/>
                  </a:cubicBezTo>
                  <a:cubicBezTo>
                    <a:pt x="623" y="1158"/>
                    <a:pt x="571" y="1154"/>
                    <a:pt x="515" y="1147"/>
                  </a:cubicBezTo>
                  <a:cubicBezTo>
                    <a:pt x="431" y="1138"/>
                    <a:pt x="318" y="1107"/>
                    <a:pt x="221" y="1107"/>
                  </a:cubicBezTo>
                  <a:cubicBezTo>
                    <a:pt x="110" y="1107"/>
                    <a:pt x="20" y="1147"/>
                    <a:pt x="20" y="1305"/>
                  </a:cubicBezTo>
                  <a:cubicBezTo>
                    <a:pt x="1" y="1582"/>
                    <a:pt x="337" y="1444"/>
                    <a:pt x="515" y="1523"/>
                  </a:cubicBezTo>
                  <a:lnTo>
                    <a:pt x="653" y="1523"/>
                  </a:lnTo>
                  <a:cubicBezTo>
                    <a:pt x="712" y="1505"/>
                    <a:pt x="764" y="1497"/>
                    <a:pt x="808" y="1497"/>
                  </a:cubicBezTo>
                  <a:cubicBezTo>
                    <a:pt x="1014" y="1497"/>
                    <a:pt x="1065" y="1674"/>
                    <a:pt x="1048" y="1918"/>
                  </a:cubicBezTo>
                  <a:cubicBezTo>
                    <a:pt x="1048" y="1997"/>
                    <a:pt x="1048" y="2076"/>
                    <a:pt x="1068" y="2135"/>
                  </a:cubicBezTo>
                  <a:cubicBezTo>
                    <a:pt x="1088" y="2234"/>
                    <a:pt x="1068" y="2412"/>
                    <a:pt x="1206" y="2412"/>
                  </a:cubicBezTo>
                  <a:cubicBezTo>
                    <a:pt x="1404" y="2392"/>
                    <a:pt x="1384" y="2214"/>
                    <a:pt x="1365" y="2096"/>
                  </a:cubicBezTo>
                  <a:cubicBezTo>
                    <a:pt x="1312" y="1744"/>
                    <a:pt x="1384" y="1533"/>
                    <a:pt x="1736" y="1533"/>
                  </a:cubicBezTo>
                  <a:cubicBezTo>
                    <a:pt x="1779" y="1533"/>
                    <a:pt x="1827" y="1536"/>
                    <a:pt x="1878" y="1542"/>
                  </a:cubicBezTo>
                  <a:cubicBezTo>
                    <a:pt x="2037" y="1542"/>
                    <a:pt x="2234" y="1523"/>
                    <a:pt x="2234" y="1345"/>
                  </a:cubicBezTo>
                  <a:cubicBezTo>
                    <a:pt x="2234" y="1215"/>
                    <a:pt x="2164" y="1186"/>
                    <a:pt x="2080" y="1186"/>
                  </a:cubicBezTo>
                  <a:cubicBezTo>
                    <a:pt x="2011" y="1186"/>
                    <a:pt x="1932" y="1206"/>
                    <a:pt x="1878" y="1206"/>
                  </a:cubicBezTo>
                  <a:cubicBezTo>
                    <a:pt x="1345" y="1147"/>
                    <a:pt x="1285" y="1107"/>
                    <a:pt x="1266" y="554"/>
                  </a:cubicBezTo>
                  <a:cubicBezTo>
                    <a:pt x="1266" y="356"/>
                    <a:pt x="1305" y="159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9"/>
            <p:cNvSpPr/>
            <p:nvPr/>
          </p:nvSpPr>
          <p:spPr>
            <a:xfrm>
              <a:off x="3181350" y="4522432"/>
              <a:ext cx="130425" cy="152646"/>
            </a:xfrm>
            <a:custGeom>
              <a:rect b="b" l="l" r="r" t="t"/>
              <a:pathLst>
                <a:path extrusionOk="0" h="1367" w="1168">
                  <a:moveTo>
                    <a:pt x="604" y="0"/>
                  </a:moveTo>
                  <a:cubicBezTo>
                    <a:pt x="301" y="0"/>
                    <a:pt x="59" y="291"/>
                    <a:pt x="40" y="693"/>
                  </a:cubicBezTo>
                  <a:cubicBezTo>
                    <a:pt x="1" y="1049"/>
                    <a:pt x="238" y="1345"/>
                    <a:pt x="535" y="1365"/>
                  </a:cubicBezTo>
                  <a:cubicBezTo>
                    <a:pt x="544" y="1366"/>
                    <a:pt x="554" y="1366"/>
                    <a:pt x="564" y="1366"/>
                  </a:cubicBezTo>
                  <a:cubicBezTo>
                    <a:pt x="868" y="1366"/>
                    <a:pt x="1128" y="1075"/>
                    <a:pt x="1147" y="653"/>
                  </a:cubicBezTo>
                  <a:cubicBezTo>
                    <a:pt x="1167" y="278"/>
                    <a:pt x="950" y="1"/>
                    <a:pt x="633" y="1"/>
                  </a:cubicBezTo>
                  <a:cubicBezTo>
                    <a:pt x="623" y="1"/>
                    <a:pt x="613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9"/>
            <p:cNvSpPr/>
            <p:nvPr/>
          </p:nvSpPr>
          <p:spPr>
            <a:xfrm>
              <a:off x="3552184" y="4743079"/>
              <a:ext cx="55274" cy="77496"/>
            </a:xfrm>
            <a:custGeom>
              <a:rect b="b" l="l" r="r" t="t"/>
              <a:pathLst>
                <a:path extrusionOk="0" h="694" w="495">
                  <a:moveTo>
                    <a:pt x="251" y="0"/>
                  </a:moveTo>
                  <a:cubicBezTo>
                    <a:pt x="73" y="0"/>
                    <a:pt x="1" y="189"/>
                    <a:pt x="1" y="377"/>
                  </a:cubicBezTo>
                  <a:cubicBezTo>
                    <a:pt x="1" y="555"/>
                    <a:pt x="80" y="694"/>
                    <a:pt x="277" y="694"/>
                  </a:cubicBezTo>
                  <a:cubicBezTo>
                    <a:pt x="455" y="694"/>
                    <a:pt x="495" y="555"/>
                    <a:pt x="495" y="377"/>
                  </a:cubicBezTo>
                  <a:cubicBezTo>
                    <a:pt x="455" y="239"/>
                    <a:pt x="416" y="2"/>
                    <a:pt x="277" y="2"/>
                  </a:cubicBezTo>
                  <a:cubicBezTo>
                    <a:pt x="268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59"/>
          <p:cNvGrpSpPr/>
          <p:nvPr/>
        </p:nvGrpSpPr>
        <p:grpSpPr>
          <a:xfrm flipH="1">
            <a:off x="499282" y="263479"/>
            <a:ext cx="1745539" cy="1509702"/>
            <a:chOff x="6580183" y="456516"/>
            <a:chExt cx="1745539" cy="1509702"/>
          </a:xfrm>
        </p:grpSpPr>
        <p:sp>
          <p:nvSpPr>
            <p:cNvPr id="112" name="Google Shape;112;p59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9"/>
            <p:cNvSpPr/>
            <p:nvPr/>
          </p:nvSpPr>
          <p:spPr>
            <a:xfrm>
              <a:off x="8059325" y="1689096"/>
              <a:ext cx="266397" cy="277122"/>
            </a:xfrm>
            <a:custGeom>
              <a:rect b="b" l="l" r="r" t="t"/>
              <a:pathLst>
                <a:path extrusionOk="0" h="2222" w="2136">
                  <a:moveTo>
                    <a:pt x="890" y="1"/>
                  </a:moveTo>
                  <a:cubicBezTo>
                    <a:pt x="752" y="1"/>
                    <a:pt x="752" y="120"/>
                    <a:pt x="752" y="218"/>
                  </a:cubicBezTo>
                  <a:lnTo>
                    <a:pt x="752" y="337"/>
                  </a:lnTo>
                  <a:cubicBezTo>
                    <a:pt x="769" y="722"/>
                    <a:pt x="771" y="1045"/>
                    <a:pt x="359" y="1045"/>
                  </a:cubicBezTo>
                  <a:cubicBezTo>
                    <a:pt x="306" y="1045"/>
                    <a:pt x="246" y="1040"/>
                    <a:pt x="178" y="1029"/>
                  </a:cubicBezTo>
                  <a:cubicBezTo>
                    <a:pt x="168" y="1027"/>
                    <a:pt x="158" y="1026"/>
                    <a:pt x="148" y="1026"/>
                  </a:cubicBezTo>
                  <a:cubicBezTo>
                    <a:pt x="64" y="1026"/>
                    <a:pt x="0" y="1098"/>
                    <a:pt x="0" y="1187"/>
                  </a:cubicBezTo>
                  <a:cubicBezTo>
                    <a:pt x="0" y="1306"/>
                    <a:pt x="80" y="1365"/>
                    <a:pt x="178" y="1365"/>
                  </a:cubicBezTo>
                  <a:cubicBezTo>
                    <a:pt x="277" y="1365"/>
                    <a:pt x="376" y="1365"/>
                    <a:pt x="455" y="1325"/>
                  </a:cubicBezTo>
                  <a:cubicBezTo>
                    <a:pt x="496" y="1315"/>
                    <a:pt x="533" y="1310"/>
                    <a:pt x="565" y="1310"/>
                  </a:cubicBezTo>
                  <a:cubicBezTo>
                    <a:pt x="717" y="1310"/>
                    <a:pt x="768" y="1422"/>
                    <a:pt x="752" y="1602"/>
                  </a:cubicBezTo>
                  <a:cubicBezTo>
                    <a:pt x="752" y="1721"/>
                    <a:pt x="712" y="1879"/>
                    <a:pt x="712" y="1997"/>
                  </a:cubicBezTo>
                  <a:cubicBezTo>
                    <a:pt x="692" y="2096"/>
                    <a:pt x="653" y="2215"/>
                    <a:pt x="791" y="2215"/>
                  </a:cubicBezTo>
                  <a:cubicBezTo>
                    <a:pt x="810" y="2220"/>
                    <a:pt x="827" y="2222"/>
                    <a:pt x="842" y="2222"/>
                  </a:cubicBezTo>
                  <a:cubicBezTo>
                    <a:pt x="950" y="2222"/>
                    <a:pt x="952" y="2104"/>
                    <a:pt x="969" y="2017"/>
                  </a:cubicBezTo>
                  <a:cubicBezTo>
                    <a:pt x="1009" y="1918"/>
                    <a:pt x="1009" y="1800"/>
                    <a:pt x="1009" y="1681"/>
                  </a:cubicBezTo>
                  <a:cubicBezTo>
                    <a:pt x="992" y="1426"/>
                    <a:pt x="1062" y="1273"/>
                    <a:pt x="1284" y="1273"/>
                  </a:cubicBezTo>
                  <a:cubicBezTo>
                    <a:pt x="1320" y="1273"/>
                    <a:pt x="1360" y="1278"/>
                    <a:pt x="1404" y="1286"/>
                  </a:cubicBezTo>
                  <a:cubicBezTo>
                    <a:pt x="1503" y="1286"/>
                    <a:pt x="1641" y="1286"/>
                    <a:pt x="1760" y="1266"/>
                  </a:cubicBezTo>
                  <a:cubicBezTo>
                    <a:pt x="1878" y="1227"/>
                    <a:pt x="2135" y="1286"/>
                    <a:pt x="2096" y="1088"/>
                  </a:cubicBezTo>
                  <a:cubicBezTo>
                    <a:pt x="2087" y="992"/>
                    <a:pt x="2040" y="966"/>
                    <a:pt x="1980" y="966"/>
                  </a:cubicBezTo>
                  <a:cubicBezTo>
                    <a:pt x="1904" y="966"/>
                    <a:pt x="1806" y="1009"/>
                    <a:pt x="1740" y="1009"/>
                  </a:cubicBezTo>
                  <a:cubicBezTo>
                    <a:pt x="1574" y="1023"/>
                    <a:pt x="1446" y="1033"/>
                    <a:pt x="1347" y="1033"/>
                  </a:cubicBezTo>
                  <a:cubicBezTo>
                    <a:pt x="1009" y="1033"/>
                    <a:pt x="1009" y="912"/>
                    <a:pt x="1009" y="377"/>
                  </a:cubicBezTo>
                  <a:lnTo>
                    <a:pt x="1009" y="199"/>
                  </a:lnTo>
                  <a:cubicBezTo>
                    <a:pt x="989" y="120"/>
                    <a:pt x="1009" y="1"/>
                    <a:pt x="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9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9"/>
            <p:cNvSpPr/>
            <p:nvPr/>
          </p:nvSpPr>
          <p:spPr>
            <a:xfrm>
              <a:off x="6580183" y="757334"/>
              <a:ext cx="101146" cy="106135"/>
            </a:xfrm>
            <a:custGeom>
              <a:rect b="b" l="l" r="r" t="t"/>
              <a:pathLst>
                <a:path extrusionOk="0" h="851" w="811">
                  <a:moveTo>
                    <a:pt x="435" y="0"/>
                  </a:moveTo>
                  <a:cubicBezTo>
                    <a:pt x="139" y="0"/>
                    <a:pt x="0" y="198"/>
                    <a:pt x="0" y="475"/>
                  </a:cubicBezTo>
                  <a:cubicBezTo>
                    <a:pt x="0" y="672"/>
                    <a:pt x="119" y="850"/>
                    <a:pt x="336" y="850"/>
                  </a:cubicBezTo>
                  <a:cubicBezTo>
                    <a:pt x="653" y="850"/>
                    <a:pt x="771" y="672"/>
                    <a:pt x="811" y="395"/>
                  </a:cubicBezTo>
                  <a:cubicBezTo>
                    <a:pt x="791" y="178"/>
                    <a:pt x="672" y="0"/>
                    <a:pt x="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9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9"/>
            <p:cNvSpPr/>
            <p:nvPr/>
          </p:nvSpPr>
          <p:spPr>
            <a:xfrm>
              <a:off x="6661499" y="563523"/>
              <a:ext cx="56871" cy="58617"/>
            </a:xfrm>
            <a:custGeom>
              <a:rect b="b" l="l" r="r" t="t"/>
              <a:pathLst>
                <a:path extrusionOk="0" h="470" w="456">
                  <a:moveTo>
                    <a:pt x="299" y="0"/>
                  </a:moveTo>
                  <a:cubicBezTo>
                    <a:pt x="274" y="0"/>
                    <a:pt x="247" y="4"/>
                    <a:pt x="218" y="12"/>
                  </a:cubicBezTo>
                  <a:cubicBezTo>
                    <a:pt x="40" y="12"/>
                    <a:pt x="1" y="131"/>
                    <a:pt x="1" y="269"/>
                  </a:cubicBezTo>
                  <a:cubicBezTo>
                    <a:pt x="18" y="394"/>
                    <a:pt x="84" y="470"/>
                    <a:pt x="197" y="470"/>
                  </a:cubicBezTo>
                  <a:cubicBezTo>
                    <a:pt x="210" y="470"/>
                    <a:pt x="224" y="469"/>
                    <a:pt x="238" y="467"/>
                  </a:cubicBezTo>
                  <a:cubicBezTo>
                    <a:pt x="396" y="447"/>
                    <a:pt x="455" y="329"/>
                    <a:pt x="455" y="151"/>
                  </a:cubicBezTo>
                  <a:cubicBezTo>
                    <a:pt x="455" y="57"/>
                    <a:pt x="393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59"/>
          <p:cNvGrpSpPr/>
          <p:nvPr/>
        </p:nvGrpSpPr>
        <p:grpSpPr>
          <a:xfrm>
            <a:off x="8379954" y="2381341"/>
            <a:ext cx="334701" cy="380821"/>
            <a:chOff x="2713106" y="96922"/>
            <a:chExt cx="249219" cy="283560"/>
          </a:xfrm>
        </p:grpSpPr>
        <p:sp>
          <p:nvSpPr>
            <p:cNvPr id="119" name="Google Shape;119;p59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9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59"/>
          <p:cNvSpPr txBox="1"/>
          <p:nvPr>
            <p:ph type="title"/>
          </p:nvPr>
        </p:nvSpPr>
        <p:spPr>
          <a:xfrm>
            <a:off x="2062138" y="1473675"/>
            <a:ext cx="29511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2" name="Google Shape;122;p59"/>
          <p:cNvSpPr txBox="1"/>
          <p:nvPr>
            <p:ph idx="2" type="title"/>
          </p:nvPr>
        </p:nvSpPr>
        <p:spPr>
          <a:xfrm>
            <a:off x="5013366" y="1473675"/>
            <a:ext cx="20685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3" name="Google Shape;123;p59"/>
          <p:cNvSpPr txBox="1"/>
          <p:nvPr>
            <p:ph idx="1" type="subTitle"/>
          </p:nvPr>
        </p:nvSpPr>
        <p:spPr>
          <a:xfrm>
            <a:off x="2062138" y="3169275"/>
            <a:ext cx="29511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60"/>
          <p:cNvGrpSpPr/>
          <p:nvPr/>
        </p:nvGrpSpPr>
        <p:grpSpPr>
          <a:xfrm flipH="1">
            <a:off x="-630886" y="3384552"/>
            <a:ext cx="2306129" cy="1867185"/>
            <a:chOff x="6837864" y="3271739"/>
            <a:chExt cx="2306129" cy="1867185"/>
          </a:xfrm>
        </p:grpSpPr>
        <p:sp>
          <p:nvSpPr>
            <p:cNvPr id="126" name="Google Shape;126;p60"/>
            <p:cNvSpPr/>
            <p:nvPr/>
          </p:nvSpPr>
          <p:spPr>
            <a:xfrm>
              <a:off x="6984321" y="3354307"/>
              <a:ext cx="2159672" cy="1773662"/>
            </a:xfrm>
            <a:custGeom>
              <a:rect b="b" l="l" r="r" t="t"/>
              <a:pathLst>
                <a:path extrusionOk="0" h="11965" w="14569">
                  <a:moveTo>
                    <a:pt x="14569" y="1"/>
                  </a:moveTo>
                  <a:cubicBezTo>
                    <a:pt x="13877" y="594"/>
                    <a:pt x="13066" y="950"/>
                    <a:pt x="12197" y="1167"/>
                  </a:cubicBezTo>
                  <a:cubicBezTo>
                    <a:pt x="10991" y="1483"/>
                    <a:pt x="9785" y="1701"/>
                    <a:pt x="8599" y="2096"/>
                  </a:cubicBezTo>
                  <a:cubicBezTo>
                    <a:pt x="5436" y="3164"/>
                    <a:pt x="3044" y="5121"/>
                    <a:pt x="1384" y="8006"/>
                  </a:cubicBezTo>
                  <a:cubicBezTo>
                    <a:pt x="692" y="9252"/>
                    <a:pt x="218" y="10556"/>
                    <a:pt x="0" y="11960"/>
                  </a:cubicBezTo>
                  <a:cubicBezTo>
                    <a:pt x="47" y="11957"/>
                    <a:pt x="94" y="11956"/>
                    <a:pt x="140" y="11956"/>
                  </a:cubicBezTo>
                  <a:cubicBezTo>
                    <a:pt x="280" y="11956"/>
                    <a:pt x="417" y="11965"/>
                    <a:pt x="554" y="11965"/>
                  </a:cubicBezTo>
                  <a:cubicBezTo>
                    <a:pt x="737" y="11965"/>
                    <a:pt x="920" y="11950"/>
                    <a:pt x="1107" y="11881"/>
                  </a:cubicBezTo>
                  <a:cubicBezTo>
                    <a:pt x="1325" y="9963"/>
                    <a:pt x="2175" y="8263"/>
                    <a:pt x="3301" y="6702"/>
                  </a:cubicBezTo>
                  <a:cubicBezTo>
                    <a:pt x="4527" y="5041"/>
                    <a:pt x="6207" y="4053"/>
                    <a:pt x="7986" y="3183"/>
                  </a:cubicBezTo>
                  <a:cubicBezTo>
                    <a:pt x="9271" y="2571"/>
                    <a:pt x="10655" y="2353"/>
                    <a:pt x="11979" y="1958"/>
                  </a:cubicBezTo>
                  <a:cubicBezTo>
                    <a:pt x="12888" y="1701"/>
                    <a:pt x="13758" y="1385"/>
                    <a:pt x="14569" y="950"/>
                  </a:cubicBezTo>
                  <a:lnTo>
                    <a:pt x="14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0"/>
            <p:cNvSpPr/>
            <p:nvPr/>
          </p:nvSpPr>
          <p:spPr>
            <a:xfrm>
              <a:off x="7204007" y="3582887"/>
              <a:ext cx="1939984" cy="1553233"/>
            </a:xfrm>
            <a:custGeom>
              <a:rect b="b" l="l" r="r" t="t"/>
              <a:pathLst>
                <a:path extrusionOk="0" h="10478" w="13087">
                  <a:moveTo>
                    <a:pt x="13087" y="1"/>
                  </a:moveTo>
                  <a:cubicBezTo>
                    <a:pt x="11802" y="633"/>
                    <a:pt x="10477" y="1127"/>
                    <a:pt x="9074" y="1444"/>
                  </a:cubicBezTo>
                  <a:cubicBezTo>
                    <a:pt x="7453" y="1819"/>
                    <a:pt x="5951" y="2412"/>
                    <a:pt x="4527" y="3262"/>
                  </a:cubicBezTo>
                  <a:cubicBezTo>
                    <a:pt x="1760" y="4883"/>
                    <a:pt x="376" y="7354"/>
                    <a:pt x="1" y="10477"/>
                  </a:cubicBezTo>
                  <a:cubicBezTo>
                    <a:pt x="100" y="10477"/>
                    <a:pt x="199" y="10477"/>
                    <a:pt x="297" y="10398"/>
                  </a:cubicBezTo>
                  <a:cubicBezTo>
                    <a:pt x="456" y="8362"/>
                    <a:pt x="1226" y="6583"/>
                    <a:pt x="2610" y="5101"/>
                  </a:cubicBezTo>
                  <a:cubicBezTo>
                    <a:pt x="4152" y="3460"/>
                    <a:pt x="6129" y="2472"/>
                    <a:pt x="8263" y="1879"/>
                  </a:cubicBezTo>
                  <a:cubicBezTo>
                    <a:pt x="9904" y="1424"/>
                    <a:pt x="11564" y="1029"/>
                    <a:pt x="13087" y="258"/>
                  </a:cubicBezTo>
                  <a:lnTo>
                    <a:pt x="130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0"/>
            <p:cNvSpPr/>
            <p:nvPr/>
          </p:nvSpPr>
          <p:spPr>
            <a:xfrm>
              <a:off x="6837864" y="5064361"/>
              <a:ext cx="85088" cy="74563"/>
            </a:xfrm>
            <a:custGeom>
              <a:rect b="b" l="l" r="r" t="t"/>
              <a:pathLst>
                <a:path extrusionOk="0" h="503" w="574">
                  <a:moveTo>
                    <a:pt x="259" y="1"/>
                  </a:moveTo>
                  <a:cubicBezTo>
                    <a:pt x="88" y="1"/>
                    <a:pt x="36" y="243"/>
                    <a:pt x="0" y="404"/>
                  </a:cubicBezTo>
                  <a:cubicBezTo>
                    <a:pt x="119" y="503"/>
                    <a:pt x="277" y="444"/>
                    <a:pt x="415" y="503"/>
                  </a:cubicBezTo>
                  <a:cubicBezTo>
                    <a:pt x="395" y="325"/>
                    <a:pt x="573" y="48"/>
                    <a:pt x="316" y="9"/>
                  </a:cubicBezTo>
                  <a:cubicBezTo>
                    <a:pt x="296" y="3"/>
                    <a:pt x="277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0"/>
            <p:cNvSpPr/>
            <p:nvPr/>
          </p:nvSpPr>
          <p:spPr>
            <a:xfrm>
              <a:off x="6884707" y="4709187"/>
              <a:ext cx="119035" cy="157280"/>
            </a:xfrm>
            <a:custGeom>
              <a:rect b="b" l="l" r="r" t="t"/>
              <a:pathLst>
                <a:path extrusionOk="0" h="1061" w="803">
                  <a:moveTo>
                    <a:pt x="646" y="1"/>
                  </a:moveTo>
                  <a:cubicBezTo>
                    <a:pt x="623" y="1"/>
                    <a:pt x="598" y="5"/>
                    <a:pt x="574" y="13"/>
                  </a:cubicBezTo>
                  <a:cubicBezTo>
                    <a:pt x="356" y="72"/>
                    <a:pt x="0" y="804"/>
                    <a:pt x="119" y="1001"/>
                  </a:cubicBezTo>
                  <a:cubicBezTo>
                    <a:pt x="178" y="1041"/>
                    <a:pt x="198" y="1061"/>
                    <a:pt x="277" y="1061"/>
                  </a:cubicBezTo>
                  <a:lnTo>
                    <a:pt x="317" y="1061"/>
                  </a:lnTo>
                  <a:cubicBezTo>
                    <a:pt x="514" y="804"/>
                    <a:pt x="692" y="468"/>
                    <a:pt x="771" y="151"/>
                  </a:cubicBezTo>
                  <a:cubicBezTo>
                    <a:pt x="802" y="57"/>
                    <a:pt x="735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0"/>
            <p:cNvSpPr/>
            <p:nvPr/>
          </p:nvSpPr>
          <p:spPr>
            <a:xfrm>
              <a:off x="7230393" y="4110312"/>
              <a:ext cx="120369" cy="134896"/>
            </a:xfrm>
            <a:custGeom>
              <a:rect b="b" l="l" r="r" t="t"/>
              <a:pathLst>
                <a:path extrusionOk="0" h="910" w="812">
                  <a:moveTo>
                    <a:pt x="732" y="1"/>
                  </a:moveTo>
                  <a:cubicBezTo>
                    <a:pt x="455" y="21"/>
                    <a:pt x="1" y="633"/>
                    <a:pt x="21" y="811"/>
                  </a:cubicBezTo>
                  <a:cubicBezTo>
                    <a:pt x="34" y="879"/>
                    <a:pt x="75" y="909"/>
                    <a:pt x="132" y="909"/>
                  </a:cubicBezTo>
                  <a:cubicBezTo>
                    <a:pt x="158" y="909"/>
                    <a:pt x="187" y="903"/>
                    <a:pt x="218" y="890"/>
                  </a:cubicBezTo>
                  <a:cubicBezTo>
                    <a:pt x="495" y="732"/>
                    <a:pt x="693" y="495"/>
                    <a:pt x="791" y="198"/>
                  </a:cubicBezTo>
                  <a:cubicBezTo>
                    <a:pt x="811" y="100"/>
                    <a:pt x="811" y="1"/>
                    <a:pt x="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0"/>
            <p:cNvSpPr/>
            <p:nvPr/>
          </p:nvSpPr>
          <p:spPr>
            <a:xfrm>
              <a:off x="7494105" y="3863943"/>
              <a:ext cx="135044" cy="108806"/>
            </a:xfrm>
            <a:custGeom>
              <a:rect b="b" l="l" r="r" t="t"/>
              <a:pathLst>
                <a:path extrusionOk="0" h="734" w="911">
                  <a:moveTo>
                    <a:pt x="773" y="1"/>
                  </a:moveTo>
                  <a:cubicBezTo>
                    <a:pt x="518" y="1"/>
                    <a:pt x="347" y="187"/>
                    <a:pt x="159" y="319"/>
                  </a:cubicBezTo>
                  <a:cubicBezTo>
                    <a:pt x="119" y="378"/>
                    <a:pt x="60" y="477"/>
                    <a:pt x="40" y="536"/>
                  </a:cubicBezTo>
                  <a:cubicBezTo>
                    <a:pt x="1" y="694"/>
                    <a:pt x="100" y="734"/>
                    <a:pt x="238" y="734"/>
                  </a:cubicBezTo>
                  <a:cubicBezTo>
                    <a:pt x="515" y="635"/>
                    <a:pt x="712" y="398"/>
                    <a:pt x="851" y="141"/>
                  </a:cubicBezTo>
                  <a:cubicBezTo>
                    <a:pt x="910" y="101"/>
                    <a:pt x="851" y="2"/>
                    <a:pt x="811" y="2"/>
                  </a:cubicBezTo>
                  <a:cubicBezTo>
                    <a:pt x="798" y="1"/>
                    <a:pt x="786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60"/>
            <p:cNvSpPr/>
            <p:nvPr/>
          </p:nvSpPr>
          <p:spPr>
            <a:xfrm>
              <a:off x="8615363" y="3395368"/>
              <a:ext cx="147645" cy="77380"/>
            </a:xfrm>
            <a:custGeom>
              <a:rect b="b" l="l" r="r" t="t"/>
              <a:pathLst>
                <a:path extrusionOk="0" h="522" w="996">
                  <a:moveTo>
                    <a:pt x="699" y="1"/>
                  </a:moveTo>
                  <a:cubicBezTo>
                    <a:pt x="462" y="80"/>
                    <a:pt x="146" y="80"/>
                    <a:pt x="47" y="376"/>
                  </a:cubicBezTo>
                  <a:cubicBezTo>
                    <a:pt x="0" y="486"/>
                    <a:pt x="115" y="521"/>
                    <a:pt x="213" y="521"/>
                  </a:cubicBezTo>
                  <a:cubicBezTo>
                    <a:pt x="239" y="521"/>
                    <a:pt x="264" y="519"/>
                    <a:pt x="284" y="515"/>
                  </a:cubicBezTo>
                  <a:cubicBezTo>
                    <a:pt x="541" y="436"/>
                    <a:pt x="877" y="436"/>
                    <a:pt x="956" y="119"/>
                  </a:cubicBezTo>
                  <a:cubicBezTo>
                    <a:pt x="996" y="1"/>
                    <a:pt x="838" y="1"/>
                    <a:pt x="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0"/>
            <p:cNvSpPr/>
            <p:nvPr/>
          </p:nvSpPr>
          <p:spPr>
            <a:xfrm>
              <a:off x="8320522" y="3487571"/>
              <a:ext cx="149572" cy="66262"/>
            </a:xfrm>
            <a:custGeom>
              <a:rect b="b" l="l" r="r" t="t"/>
              <a:pathLst>
                <a:path extrusionOk="0" h="447" w="1009">
                  <a:moveTo>
                    <a:pt x="748" y="0"/>
                  </a:moveTo>
                  <a:cubicBezTo>
                    <a:pt x="603" y="0"/>
                    <a:pt x="468" y="92"/>
                    <a:pt x="325" y="92"/>
                  </a:cubicBezTo>
                  <a:cubicBezTo>
                    <a:pt x="316" y="92"/>
                    <a:pt x="306" y="91"/>
                    <a:pt x="297" y="90"/>
                  </a:cubicBezTo>
                  <a:lnTo>
                    <a:pt x="257" y="90"/>
                  </a:lnTo>
                  <a:cubicBezTo>
                    <a:pt x="158" y="150"/>
                    <a:pt x="0" y="169"/>
                    <a:pt x="20" y="288"/>
                  </a:cubicBezTo>
                  <a:cubicBezTo>
                    <a:pt x="20" y="446"/>
                    <a:pt x="178" y="446"/>
                    <a:pt x="356" y="446"/>
                  </a:cubicBezTo>
                  <a:cubicBezTo>
                    <a:pt x="514" y="347"/>
                    <a:pt x="791" y="446"/>
                    <a:pt x="988" y="209"/>
                  </a:cubicBezTo>
                  <a:cubicBezTo>
                    <a:pt x="1008" y="169"/>
                    <a:pt x="988" y="110"/>
                    <a:pt x="949" y="70"/>
                  </a:cubicBezTo>
                  <a:cubicBezTo>
                    <a:pt x="879" y="18"/>
                    <a:pt x="813" y="0"/>
                    <a:pt x="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0"/>
            <p:cNvSpPr/>
            <p:nvPr/>
          </p:nvSpPr>
          <p:spPr>
            <a:xfrm>
              <a:off x="7031164" y="4423239"/>
              <a:ext cx="111475" cy="117997"/>
            </a:xfrm>
            <a:custGeom>
              <a:rect b="b" l="l" r="r" t="t"/>
              <a:pathLst>
                <a:path extrusionOk="0" h="796" w="752">
                  <a:moveTo>
                    <a:pt x="562" y="1"/>
                  </a:moveTo>
                  <a:cubicBezTo>
                    <a:pt x="529" y="1"/>
                    <a:pt x="497" y="10"/>
                    <a:pt x="475" y="25"/>
                  </a:cubicBezTo>
                  <a:cubicBezTo>
                    <a:pt x="218" y="163"/>
                    <a:pt x="99" y="400"/>
                    <a:pt x="20" y="657"/>
                  </a:cubicBezTo>
                  <a:cubicBezTo>
                    <a:pt x="1" y="716"/>
                    <a:pt x="60" y="776"/>
                    <a:pt x="159" y="795"/>
                  </a:cubicBezTo>
                  <a:cubicBezTo>
                    <a:pt x="356" y="776"/>
                    <a:pt x="455" y="598"/>
                    <a:pt x="534" y="499"/>
                  </a:cubicBezTo>
                  <a:cubicBezTo>
                    <a:pt x="633" y="380"/>
                    <a:pt x="752" y="262"/>
                    <a:pt x="692" y="104"/>
                  </a:cubicBezTo>
                  <a:cubicBezTo>
                    <a:pt x="680" y="28"/>
                    <a:pt x="620" y="1"/>
                    <a:pt x="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0"/>
            <p:cNvSpPr/>
            <p:nvPr/>
          </p:nvSpPr>
          <p:spPr>
            <a:xfrm>
              <a:off x="7757817" y="3690655"/>
              <a:ext cx="125705" cy="85830"/>
            </a:xfrm>
            <a:custGeom>
              <a:rect b="b" l="l" r="r" t="t"/>
              <a:pathLst>
                <a:path extrusionOk="0" h="579" w="848">
                  <a:moveTo>
                    <a:pt x="695" y="0"/>
                  </a:moveTo>
                  <a:cubicBezTo>
                    <a:pt x="681" y="0"/>
                    <a:pt x="666" y="2"/>
                    <a:pt x="653" y="5"/>
                  </a:cubicBezTo>
                  <a:cubicBezTo>
                    <a:pt x="416" y="104"/>
                    <a:pt x="100" y="104"/>
                    <a:pt x="21" y="460"/>
                  </a:cubicBezTo>
                  <a:cubicBezTo>
                    <a:pt x="1" y="539"/>
                    <a:pt x="119" y="578"/>
                    <a:pt x="218" y="578"/>
                  </a:cubicBezTo>
                  <a:cubicBezTo>
                    <a:pt x="495" y="499"/>
                    <a:pt x="712" y="381"/>
                    <a:pt x="831" y="124"/>
                  </a:cubicBezTo>
                  <a:cubicBezTo>
                    <a:pt x="847" y="41"/>
                    <a:pt x="768" y="0"/>
                    <a:pt x="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0"/>
            <p:cNvSpPr/>
            <p:nvPr/>
          </p:nvSpPr>
          <p:spPr>
            <a:xfrm>
              <a:off x="8921175" y="3271739"/>
              <a:ext cx="117256" cy="86719"/>
            </a:xfrm>
            <a:custGeom>
              <a:rect b="b" l="l" r="r" t="t"/>
              <a:pathLst>
                <a:path extrusionOk="0" h="585" w="791">
                  <a:moveTo>
                    <a:pt x="653" y="1"/>
                  </a:moveTo>
                  <a:cubicBezTo>
                    <a:pt x="509" y="1"/>
                    <a:pt x="387" y="104"/>
                    <a:pt x="277" y="182"/>
                  </a:cubicBezTo>
                  <a:cubicBezTo>
                    <a:pt x="158" y="242"/>
                    <a:pt x="0" y="321"/>
                    <a:pt x="60" y="518"/>
                  </a:cubicBezTo>
                  <a:cubicBezTo>
                    <a:pt x="60" y="538"/>
                    <a:pt x="99" y="578"/>
                    <a:pt x="158" y="578"/>
                  </a:cubicBezTo>
                  <a:cubicBezTo>
                    <a:pt x="169" y="582"/>
                    <a:pt x="181" y="584"/>
                    <a:pt x="195" y="584"/>
                  </a:cubicBezTo>
                  <a:cubicBezTo>
                    <a:pt x="366" y="584"/>
                    <a:pt x="773" y="269"/>
                    <a:pt x="791" y="123"/>
                  </a:cubicBezTo>
                  <a:cubicBezTo>
                    <a:pt x="791" y="84"/>
                    <a:pt x="771" y="24"/>
                    <a:pt x="771" y="24"/>
                  </a:cubicBezTo>
                  <a:cubicBezTo>
                    <a:pt x="730" y="8"/>
                    <a:pt x="691" y="1"/>
                    <a:pt x="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60"/>
            <p:cNvSpPr/>
            <p:nvPr/>
          </p:nvSpPr>
          <p:spPr>
            <a:xfrm>
              <a:off x="8039170" y="3564951"/>
              <a:ext cx="130004" cy="70858"/>
            </a:xfrm>
            <a:custGeom>
              <a:rect b="b" l="l" r="r" t="t"/>
              <a:pathLst>
                <a:path extrusionOk="0" h="478" w="877">
                  <a:moveTo>
                    <a:pt x="733" y="0"/>
                  </a:moveTo>
                  <a:cubicBezTo>
                    <a:pt x="692" y="0"/>
                    <a:pt x="648" y="9"/>
                    <a:pt x="613" y="23"/>
                  </a:cubicBezTo>
                  <a:cubicBezTo>
                    <a:pt x="396" y="62"/>
                    <a:pt x="119" y="62"/>
                    <a:pt x="40" y="339"/>
                  </a:cubicBezTo>
                  <a:cubicBezTo>
                    <a:pt x="0" y="478"/>
                    <a:pt x="218" y="438"/>
                    <a:pt x="336" y="458"/>
                  </a:cubicBezTo>
                  <a:cubicBezTo>
                    <a:pt x="514" y="418"/>
                    <a:pt x="791" y="418"/>
                    <a:pt x="850" y="122"/>
                  </a:cubicBezTo>
                  <a:cubicBezTo>
                    <a:pt x="876" y="32"/>
                    <a:pt x="810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60"/>
          <p:cNvSpPr/>
          <p:nvPr/>
        </p:nvSpPr>
        <p:spPr>
          <a:xfrm flipH="1">
            <a:off x="7609708" y="-52250"/>
            <a:ext cx="1589792" cy="1844084"/>
          </a:xfrm>
          <a:custGeom>
            <a:rect b="b" l="l" r="r" t="t"/>
            <a:pathLst>
              <a:path extrusionOk="0" h="25521" w="22001">
                <a:moveTo>
                  <a:pt x="21708" y="0"/>
                </a:moveTo>
                <a:cubicBezTo>
                  <a:pt x="21627" y="0"/>
                  <a:pt x="21543" y="11"/>
                  <a:pt x="21467" y="11"/>
                </a:cubicBezTo>
                <a:lnTo>
                  <a:pt x="0" y="11"/>
                </a:lnTo>
                <a:cubicBezTo>
                  <a:pt x="0" y="7878"/>
                  <a:pt x="0" y="15726"/>
                  <a:pt x="59" y="23573"/>
                </a:cubicBezTo>
                <a:lnTo>
                  <a:pt x="59" y="25510"/>
                </a:lnTo>
                <a:cubicBezTo>
                  <a:pt x="150" y="25517"/>
                  <a:pt x="240" y="25521"/>
                  <a:pt x="329" y="25521"/>
                </a:cubicBezTo>
                <a:cubicBezTo>
                  <a:pt x="1021" y="25521"/>
                  <a:pt x="1678" y="25316"/>
                  <a:pt x="2273" y="24878"/>
                </a:cubicBezTo>
                <a:cubicBezTo>
                  <a:pt x="3084" y="24265"/>
                  <a:pt x="3400" y="23415"/>
                  <a:pt x="3519" y="22427"/>
                </a:cubicBezTo>
                <a:cubicBezTo>
                  <a:pt x="3696" y="20826"/>
                  <a:pt x="4210" y="20233"/>
                  <a:pt x="5772" y="19818"/>
                </a:cubicBezTo>
                <a:cubicBezTo>
                  <a:pt x="6385" y="19659"/>
                  <a:pt x="6958" y="19442"/>
                  <a:pt x="7531" y="19165"/>
                </a:cubicBezTo>
                <a:cubicBezTo>
                  <a:pt x="8559" y="18671"/>
                  <a:pt x="9132" y="17880"/>
                  <a:pt x="9132" y="16694"/>
                </a:cubicBezTo>
                <a:cubicBezTo>
                  <a:pt x="9132" y="16062"/>
                  <a:pt x="9132" y="15370"/>
                  <a:pt x="9528" y="14777"/>
                </a:cubicBezTo>
                <a:cubicBezTo>
                  <a:pt x="9982" y="14085"/>
                  <a:pt x="10595" y="13552"/>
                  <a:pt x="11386" y="13255"/>
                </a:cubicBezTo>
                <a:cubicBezTo>
                  <a:pt x="11801" y="13117"/>
                  <a:pt x="12216" y="12998"/>
                  <a:pt x="12611" y="12800"/>
                </a:cubicBezTo>
                <a:cubicBezTo>
                  <a:pt x="13580" y="12326"/>
                  <a:pt x="14193" y="11614"/>
                  <a:pt x="14173" y="10448"/>
                </a:cubicBezTo>
                <a:lnTo>
                  <a:pt x="14173" y="9677"/>
                </a:lnTo>
                <a:cubicBezTo>
                  <a:pt x="14153" y="8412"/>
                  <a:pt x="14766" y="7463"/>
                  <a:pt x="15734" y="6692"/>
                </a:cubicBezTo>
                <a:cubicBezTo>
                  <a:pt x="16565" y="6020"/>
                  <a:pt x="17593" y="5744"/>
                  <a:pt x="18581" y="5388"/>
                </a:cubicBezTo>
                <a:cubicBezTo>
                  <a:pt x="20024" y="4815"/>
                  <a:pt x="20953" y="3767"/>
                  <a:pt x="21190" y="2186"/>
                </a:cubicBezTo>
                <a:cubicBezTo>
                  <a:pt x="21309" y="1454"/>
                  <a:pt x="21546" y="743"/>
                  <a:pt x="22001" y="110"/>
                </a:cubicBezTo>
                <a:cubicBezTo>
                  <a:pt x="21921" y="20"/>
                  <a:pt x="21817" y="0"/>
                  <a:pt x="217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0"/>
          <p:cNvSpPr/>
          <p:nvPr/>
        </p:nvSpPr>
        <p:spPr>
          <a:xfrm>
            <a:off x="198050" y="1464819"/>
            <a:ext cx="378154" cy="521796"/>
          </a:xfrm>
          <a:custGeom>
            <a:rect b="b" l="l" r="r" t="t"/>
            <a:pathLst>
              <a:path extrusionOk="0" h="3520" w="2551">
                <a:moveTo>
                  <a:pt x="1147" y="1"/>
                </a:moveTo>
                <a:cubicBezTo>
                  <a:pt x="1127" y="21"/>
                  <a:pt x="1088" y="60"/>
                  <a:pt x="1088" y="80"/>
                </a:cubicBezTo>
                <a:cubicBezTo>
                  <a:pt x="1068" y="100"/>
                  <a:pt x="1068" y="120"/>
                  <a:pt x="1068" y="159"/>
                </a:cubicBezTo>
                <a:cubicBezTo>
                  <a:pt x="1088" y="871"/>
                  <a:pt x="930" y="1404"/>
                  <a:pt x="159" y="1642"/>
                </a:cubicBezTo>
                <a:cubicBezTo>
                  <a:pt x="60" y="1661"/>
                  <a:pt x="1" y="1740"/>
                  <a:pt x="40" y="1839"/>
                </a:cubicBezTo>
                <a:cubicBezTo>
                  <a:pt x="80" y="1938"/>
                  <a:pt x="159" y="1958"/>
                  <a:pt x="257" y="1958"/>
                </a:cubicBezTo>
                <a:cubicBezTo>
                  <a:pt x="771" y="1958"/>
                  <a:pt x="949" y="2333"/>
                  <a:pt x="1127" y="2729"/>
                </a:cubicBezTo>
                <a:cubicBezTo>
                  <a:pt x="1167" y="2847"/>
                  <a:pt x="1167" y="2986"/>
                  <a:pt x="1226" y="3144"/>
                </a:cubicBezTo>
                <a:cubicBezTo>
                  <a:pt x="1266" y="3262"/>
                  <a:pt x="1167" y="3519"/>
                  <a:pt x="1364" y="3519"/>
                </a:cubicBezTo>
                <a:cubicBezTo>
                  <a:pt x="1621" y="3519"/>
                  <a:pt x="1483" y="3262"/>
                  <a:pt x="1523" y="3124"/>
                </a:cubicBezTo>
                <a:cubicBezTo>
                  <a:pt x="1621" y="2571"/>
                  <a:pt x="1780" y="2076"/>
                  <a:pt x="2313" y="1760"/>
                </a:cubicBezTo>
                <a:cubicBezTo>
                  <a:pt x="2373" y="1701"/>
                  <a:pt x="2550" y="1701"/>
                  <a:pt x="2531" y="1543"/>
                </a:cubicBezTo>
                <a:cubicBezTo>
                  <a:pt x="2511" y="1385"/>
                  <a:pt x="2353" y="1385"/>
                  <a:pt x="2254" y="1345"/>
                </a:cubicBezTo>
                <a:cubicBezTo>
                  <a:pt x="1740" y="1167"/>
                  <a:pt x="1345" y="871"/>
                  <a:pt x="1285" y="258"/>
                </a:cubicBezTo>
                <a:cubicBezTo>
                  <a:pt x="1266" y="179"/>
                  <a:pt x="1266" y="60"/>
                  <a:pt x="11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60"/>
          <p:cNvGrpSpPr/>
          <p:nvPr/>
        </p:nvGrpSpPr>
        <p:grpSpPr>
          <a:xfrm>
            <a:off x="8523538" y="4108538"/>
            <a:ext cx="442634" cy="773649"/>
            <a:chOff x="8478550" y="579988"/>
            <a:chExt cx="442634" cy="773649"/>
          </a:xfrm>
        </p:grpSpPr>
        <p:sp>
          <p:nvSpPr>
            <p:cNvPr id="141" name="Google Shape;141;p60"/>
            <p:cNvSpPr/>
            <p:nvPr/>
          </p:nvSpPr>
          <p:spPr>
            <a:xfrm rot="10800000">
              <a:off x="8509060" y="589050"/>
              <a:ext cx="50501" cy="48925"/>
            </a:xfrm>
            <a:custGeom>
              <a:rect b="b" l="l" r="r" t="t"/>
              <a:pathLst>
                <a:path extrusionOk="0" h="498" w="514">
                  <a:moveTo>
                    <a:pt x="303" y="1"/>
                  </a:moveTo>
                  <a:cubicBezTo>
                    <a:pt x="288" y="1"/>
                    <a:pt x="273" y="2"/>
                    <a:pt x="257" y="4"/>
                  </a:cubicBezTo>
                  <a:cubicBezTo>
                    <a:pt x="59" y="4"/>
                    <a:pt x="0" y="103"/>
                    <a:pt x="0" y="280"/>
                  </a:cubicBezTo>
                  <a:cubicBezTo>
                    <a:pt x="0" y="439"/>
                    <a:pt x="99" y="498"/>
                    <a:pt x="237" y="498"/>
                  </a:cubicBezTo>
                  <a:cubicBezTo>
                    <a:pt x="415" y="498"/>
                    <a:pt x="514" y="399"/>
                    <a:pt x="514" y="221"/>
                  </a:cubicBezTo>
                  <a:cubicBezTo>
                    <a:pt x="496" y="79"/>
                    <a:pt x="430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60"/>
            <p:cNvSpPr/>
            <p:nvPr/>
          </p:nvSpPr>
          <p:spPr>
            <a:xfrm>
              <a:off x="8478550" y="846665"/>
              <a:ext cx="363478" cy="506972"/>
            </a:xfrm>
            <a:custGeom>
              <a:rect b="b" l="l" r="r" t="t"/>
              <a:pathLst>
                <a:path extrusionOk="0" h="3420" w="2452">
                  <a:moveTo>
                    <a:pt x="1285" y="0"/>
                  </a:moveTo>
                  <a:cubicBezTo>
                    <a:pt x="1206" y="59"/>
                    <a:pt x="1166" y="59"/>
                    <a:pt x="1107" y="79"/>
                  </a:cubicBezTo>
                  <a:cubicBezTo>
                    <a:pt x="1087" y="138"/>
                    <a:pt x="1068" y="158"/>
                    <a:pt x="1068" y="198"/>
                  </a:cubicBezTo>
                  <a:cubicBezTo>
                    <a:pt x="969" y="830"/>
                    <a:pt x="712" y="1364"/>
                    <a:pt x="79" y="1621"/>
                  </a:cubicBezTo>
                  <a:cubicBezTo>
                    <a:pt x="20" y="1641"/>
                    <a:pt x="0" y="1680"/>
                    <a:pt x="0" y="1759"/>
                  </a:cubicBezTo>
                  <a:cubicBezTo>
                    <a:pt x="20" y="1838"/>
                    <a:pt x="99" y="1858"/>
                    <a:pt x="178" y="1858"/>
                  </a:cubicBezTo>
                  <a:cubicBezTo>
                    <a:pt x="475" y="1858"/>
                    <a:pt x="692" y="1977"/>
                    <a:pt x="791" y="2273"/>
                  </a:cubicBezTo>
                  <a:cubicBezTo>
                    <a:pt x="890" y="2550"/>
                    <a:pt x="969" y="2847"/>
                    <a:pt x="969" y="3143"/>
                  </a:cubicBezTo>
                  <a:cubicBezTo>
                    <a:pt x="969" y="3242"/>
                    <a:pt x="909" y="3420"/>
                    <a:pt x="1087" y="3420"/>
                  </a:cubicBezTo>
                  <a:cubicBezTo>
                    <a:pt x="1265" y="3420"/>
                    <a:pt x="1206" y="3242"/>
                    <a:pt x="1226" y="3143"/>
                  </a:cubicBezTo>
                  <a:cubicBezTo>
                    <a:pt x="1364" y="2570"/>
                    <a:pt x="1483" y="2016"/>
                    <a:pt x="2175" y="1838"/>
                  </a:cubicBezTo>
                  <a:cubicBezTo>
                    <a:pt x="2372" y="1779"/>
                    <a:pt x="2451" y="1661"/>
                    <a:pt x="2214" y="1542"/>
                  </a:cubicBezTo>
                  <a:cubicBezTo>
                    <a:pt x="1601" y="1245"/>
                    <a:pt x="1364" y="692"/>
                    <a:pt x="1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60"/>
            <p:cNvSpPr/>
            <p:nvPr/>
          </p:nvSpPr>
          <p:spPr>
            <a:xfrm>
              <a:off x="8833131" y="579988"/>
              <a:ext cx="88053" cy="76342"/>
            </a:xfrm>
            <a:custGeom>
              <a:rect b="b" l="l" r="r" t="t"/>
              <a:pathLst>
                <a:path extrusionOk="0" h="515" w="594">
                  <a:moveTo>
                    <a:pt x="336" y="0"/>
                  </a:moveTo>
                  <a:cubicBezTo>
                    <a:pt x="158" y="0"/>
                    <a:pt x="59" y="99"/>
                    <a:pt x="40" y="257"/>
                  </a:cubicBezTo>
                  <a:cubicBezTo>
                    <a:pt x="0" y="415"/>
                    <a:pt x="99" y="514"/>
                    <a:pt x="257" y="514"/>
                  </a:cubicBezTo>
                  <a:cubicBezTo>
                    <a:pt x="455" y="514"/>
                    <a:pt x="553" y="415"/>
                    <a:pt x="593" y="257"/>
                  </a:cubicBezTo>
                  <a:cubicBezTo>
                    <a:pt x="573" y="79"/>
                    <a:pt x="494" y="0"/>
                    <a:pt x="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60"/>
          <p:cNvSpPr/>
          <p:nvPr/>
        </p:nvSpPr>
        <p:spPr>
          <a:xfrm>
            <a:off x="198062" y="2711721"/>
            <a:ext cx="225368" cy="320844"/>
          </a:xfrm>
          <a:custGeom>
            <a:rect b="b" l="l" r="r" t="t"/>
            <a:pathLst>
              <a:path extrusionOk="0" h="4251" w="2986">
                <a:moveTo>
                  <a:pt x="1622" y="1"/>
                </a:moveTo>
                <a:cubicBezTo>
                  <a:pt x="1187" y="1305"/>
                  <a:pt x="1187" y="1305"/>
                  <a:pt x="119" y="1898"/>
                </a:cubicBezTo>
                <a:cubicBezTo>
                  <a:pt x="80" y="1938"/>
                  <a:pt x="1" y="1977"/>
                  <a:pt x="1" y="2057"/>
                </a:cubicBezTo>
                <a:cubicBezTo>
                  <a:pt x="1" y="2175"/>
                  <a:pt x="119" y="2155"/>
                  <a:pt x="198" y="2175"/>
                </a:cubicBezTo>
                <a:cubicBezTo>
                  <a:pt x="831" y="2274"/>
                  <a:pt x="1088" y="2729"/>
                  <a:pt x="1187" y="3282"/>
                </a:cubicBezTo>
                <a:cubicBezTo>
                  <a:pt x="1226" y="3539"/>
                  <a:pt x="1305" y="3776"/>
                  <a:pt x="1286" y="4033"/>
                </a:cubicBezTo>
                <a:cubicBezTo>
                  <a:pt x="1266" y="4112"/>
                  <a:pt x="1266" y="4251"/>
                  <a:pt x="1404" y="4251"/>
                </a:cubicBezTo>
                <a:cubicBezTo>
                  <a:pt x="1523" y="4251"/>
                  <a:pt x="1503" y="4112"/>
                  <a:pt x="1523" y="4013"/>
                </a:cubicBezTo>
                <a:cubicBezTo>
                  <a:pt x="1720" y="3243"/>
                  <a:pt x="1879" y="2452"/>
                  <a:pt x="2867" y="2294"/>
                </a:cubicBezTo>
                <a:cubicBezTo>
                  <a:pt x="2906" y="2274"/>
                  <a:pt x="2986" y="2234"/>
                  <a:pt x="2986" y="2175"/>
                </a:cubicBezTo>
                <a:cubicBezTo>
                  <a:pt x="2986" y="2076"/>
                  <a:pt x="2906" y="2076"/>
                  <a:pt x="2847" y="2057"/>
                </a:cubicBezTo>
                <a:cubicBezTo>
                  <a:pt x="2155" y="1839"/>
                  <a:pt x="1819" y="1444"/>
                  <a:pt x="1800" y="712"/>
                </a:cubicBezTo>
                <a:cubicBezTo>
                  <a:pt x="1780" y="495"/>
                  <a:pt x="1720" y="278"/>
                  <a:pt x="162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60"/>
          <p:cNvGrpSpPr/>
          <p:nvPr/>
        </p:nvGrpSpPr>
        <p:grpSpPr>
          <a:xfrm>
            <a:off x="8522084" y="2428150"/>
            <a:ext cx="445555" cy="506948"/>
            <a:chOff x="2713106" y="96922"/>
            <a:chExt cx="249219" cy="283560"/>
          </a:xfrm>
        </p:grpSpPr>
        <p:sp>
          <p:nvSpPr>
            <p:cNvPr id="146" name="Google Shape;146;p60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0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60"/>
          <p:cNvSpPr txBox="1"/>
          <p:nvPr>
            <p:ph idx="1" type="subTitle"/>
          </p:nvPr>
        </p:nvSpPr>
        <p:spPr>
          <a:xfrm>
            <a:off x="722750" y="1181950"/>
            <a:ext cx="2572500" cy="29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60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60"/>
          <p:cNvSpPr txBox="1"/>
          <p:nvPr>
            <p:ph idx="2" type="subTitle"/>
          </p:nvPr>
        </p:nvSpPr>
        <p:spPr>
          <a:xfrm>
            <a:off x="3295263" y="1181950"/>
            <a:ext cx="2572500" cy="29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60"/>
          <p:cNvSpPr txBox="1"/>
          <p:nvPr>
            <p:ph idx="3" type="subTitle"/>
          </p:nvPr>
        </p:nvSpPr>
        <p:spPr>
          <a:xfrm>
            <a:off x="5867775" y="1181950"/>
            <a:ext cx="2572500" cy="29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61"/>
          <p:cNvGrpSpPr/>
          <p:nvPr/>
        </p:nvGrpSpPr>
        <p:grpSpPr>
          <a:xfrm>
            <a:off x="7488340" y="-324375"/>
            <a:ext cx="1751502" cy="1940029"/>
            <a:chOff x="7392515" y="-75"/>
            <a:chExt cx="1751502" cy="1940029"/>
          </a:xfrm>
        </p:grpSpPr>
        <p:sp>
          <p:nvSpPr>
            <p:cNvPr id="154" name="Google Shape;154;p61"/>
            <p:cNvSpPr/>
            <p:nvPr/>
          </p:nvSpPr>
          <p:spPr>
            <a:xfrm>
              <a:off x="7630414" y="-75"/>
              <a:ext cx="1507038" cy="1762181"/>
            </a:xfrm>
            <a:custGeom>
              <a:rect b="b" l="l" r="r" t="t"/>
              <a:pathLst>
                <a:path extrusionOk="0" h="16111" w="13778">
                  <a:moveTo>
                    <a:pt x="0" y="0"/>
                  </a:moveTo>
                  <a:cubicBezTo>
                    <a:pt x="791" y="2313"/>
                    <a:pt x="751" y="4744"/>
                    <a:pt x="1364" y="7018"/>
                  </a:cubicBezTo>
                  <a:cubicBezTo>
                    <a:pt x="2313" y="10477"/>
                    <a:pt x="4230" y="13244"/>
                    <a:pt x="7551" y="14885"/>
                  </a:cubicBezTo>
                  <a:cubicBezTo>
                    <a:pt x="8540" y="15379"/>
                    <a:pt x="9607" y="15577"/>
                    <a:pt x="10674" y="15715"/>
                  </a:cubicBezTo>
                  <a:cubicBezTo>
                    <a:pt x="11702" y="15893"/>
                    <a:pt x="12750" y="15992"/>
                    <a:pt x="13778" y="16110"/>
                  </a:cubicBezTo>
                  <a:lnTo>
                    <a:pt x="13778" y="14233"/>
                  </a:lnTo>
                  <a:lnTo>
                    <a:pt x="13778" y="14153"/>
                  </a:lnTo>
                  <a:cubicBezTo>
                    <a:pt x="12236" y="13995"/>
                    <a:pt x="10655" y="13857"/>
                    <a:pt x="9152" y="13363"/>
                  </a:cubicBezTo>
                  <a:cubicBezTo>
                    <a:pt x="7195" y="12730"/>
                    <a:pt x="5812" y="11327"/>
                    <a:pt x="4665" y="9647"/>
                  </a:cubicBezTo>
                  <a:cubicBezTo>
                    <a:pt x="3578" y="8006"/>
                    <a:pt x="3064" y="6207"/>
                    <a:pt x="2768" y="4310"/>
                  </a:cubicBezTo>
                  <a:cubicBezTo>
                    <a:pt x="2550" y="2847"/>
                    <a:pt x="2353" y="1384"/>
                    <a:pt x="1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1"/>
            <p:cNvSpPr/>
            <p:nvPr/>
          </p:nvSpPr>
          <p:spPr>
            <a:xfrm>
              <a:off x="7392515" y="-75"/>
              <a:ext cx="1751502" cy="1940029"/>
            </a:xfrm>
            <a:custGeom>
              <a:rect b="b" l="l" r="r" t="t"/>
              <a:pathLst>
                <a:path extrusionOk="0" h="17737" w="16013">
                  <a:moveTo>
                    <a:pt x="1" y="0"/>
                  </a:moveTo>
                  <a:cubicBezTo>
                    <a:pt x="357" y="831"/>
                    <a:pt x="614" y="1661"/>
                    <a:pt x="792" y="2531"/>
                  </a:cubicBezTo>
                  <a:cubicBezTo>
                    <a:pt x="1108" y="4112"/>
                    <a:pt x="1385" y="5693"/>
                    <a:pt x="1760" y="7275"/>
                  </a:cubicBezTo>
                  <a:cubicBezTo>
                    <a:pt x="2393" y="10022"/>
                    <a:pt x="3856" y="12256"/>
                    <a:pt x="5812" y="14233"/>
                  </a:cubicBezTo>
                  <a:cubicBezTo>
                    <a:pt x="7196" y="15656"/>
                    <a:pt x="8777" y="16743"/>
                    <a:pt x="10734" y="17178"/>
                  </a:cubicBezTo>
                  <a:cubicBezTo>
                    <a:pt x="12102" y="17496"/>
                    <a:pt x="13482" y="17737"/>
                    <a:pt x="14885" y="17737"/>
                  </a:cubicBezTo>
                  <a:cubicBezTo>
                    <a:pt x="15226" y="17737"/>
                    <a:pt x="15569" y="17723"/>
                    <a:pt x="15913" y="17692"/>
                  </a:cubicBezTo>
                  <a:lnTo>
                    <a:pt x="16012" y="17692"/>
                  </a:lnTo>
                  <a:lnTo>
                    <a:pt x="16012" y="17672"/>
                  </a:lnTo>
                  <a:lnTo>
                    <a:pt x="16012" y="16249"/>
                  </a:lnTo>
                  <a:cubicBezTo>
                    <a:pt x="14451" y="16170"/>
                    <a:pt x="12929" y="15952"/>
                    <a:pt x="11387" y="15656"/>
                  </a:cubicBezTo>
                  <a:cubicBezTo>
                    <a:pt x="9865" y="15359"/>
                    <a:pt x="8520" y="14667"/>
                    <a:pt x="7374" y="13600"/>
                  </a:cubicBezTo>
                  <a:cubicBezTo>
                    <a:pt x="5753" y="12137"/>
                    <a:pt x="4350" y="10536"/>
                    <a:pt x="3579" y="8461"/>
                  </a:cubicBezTo>
                  <a:cubicBezTo>
                    <a:pt x="3183" y="7354"/>
                    <a:pt x="2986" y="6187"/>
                    <a:pt x="2768" y="5021"/>
                  </a:cubicBezTo>
                  <a:cubicBezTo>
                    <a:pt x="2452" y="3341"/>
                    <a:pt x="2235" y="1641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1"/>
            <p:cNvSpPr/>
            <p:nvPr/>
          </p:nvSpPr>
          <p:spPr>
            <a:xfrm>
              <a:off x="8041242" y="2331"/>
              <a:ext cx="1102769" cy="1333859"/>
            </a:xfrm>
            <a:custGeom>
              <a:rect b="b" l="l" r="r" t="t"/>
              <a:pathLst>
                <a:path extrusionOk="0" h="12195" w="10082">
                  <a:moveTo>
                    <a:pt x="286" y="0"/>
                  </a:moveTo>
                  <a:cubicBezTo>
                    <a:pt x="184" y="0"/>
                    <a:pt x="84" y="23"/>
                    <a:pt x="0" y="117"/>
                  </a:cubicBezTo>
                  <a:cubicBezTo>
                    <a:pt x="217" y="828"/>
                    <a:pt x="415" y="1560"/>
                    <a:pt x="573" y="2331"/>
                  </a:cubicBezTo>
                  <a:cubicBezTo>
                    <a:pt x="731" y="3299"/>
                    <a:pt x="731" y="4288"/>
                    <a:pt x="909" y="5276"/>
                  </a:cubicBezTo>
                  <a:cubicBezTo>
                    <a:pt x="1463" y="8221"/>
                    <a:pt x="3242" y="10198"/>
                    <a:pt x="5891" y="11423"/>
                  </a:cubicBezTo>
                  <a:cubicBezTo>
                    <a:pt x="7195" y="12036"/>
                    <a:pt x="8658" y="12115"/>
                    <a:pt x="10081" y="12194"/>
                  </a:cubicBezTo>
                  <a:lnTo>
                    <a:pt x="10081" y="18"/>
                  </a:lnTo>
                  <a:lnTo>
                    <a:pt x="553" y="18"/>
                  </a:lnTo>
                  <a:cubicBezTo>
                    <a:pt x="470" y="18"/>
                    <a:pt x="377" y="0"/>
                    <a:pt x="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61"/>
          <p:cNvGrpSpPr/>
          <p:nvPr/>
        </p:nvGrpSpPr>
        <p:grpSpPr>
          <a:xfrm>
            <a:off x="-1108100" y="3335951"/>
            <a:ext cx="1982093" cy="1969480"/>
            <a:chOff x="0" y="3164651"/>
            <a:chExt cx="1982093" cy="1969480"/>
          </a:xfrm>
        </p:grpSpPr>
        <p:sp>
          <p:nvSpPr>
            <p:cNvPr id="158" name="Google Shape;158;p61"/>
            <p:cNvSpPr/>
            <p:nvPr/>
          </p:nvSpPr>
          <p:spPr>
            <a:xfrm>
              <a:off x="0" y="3164651"/>
              <a:ext cx="1982093" cy="1969480"/>
            </a:xfrm>
            <a:custGeom>
              <a:rect b="b" l="l" r="r" t="t"/>
              <a:pathLst>
                <a:path extrusionOk="0" h="18424" w="18542">
                  <a:moveTo>
                    <a:pt x="40" y="0"/>
                  </a:moveTo>
                  <a:cubicBezTo>
                    <a:pt x="40" y="554"/>
                    <a:pt x="40" y="1068"/>
                    <a:pt x="0" y="1641"/>
                  </a:cubicBezTo>
                  <a:cubicBezTo>
                    <a:pt x="2214" y="1641"/>
                    <a:pt x="4369" y="1859"/>
                    <a:pt x="6503" y="2372"/>
                  </a:cubicBezTo>
                  <a:cubicBezTo>
                    <a:pt x="9291" y="3064"/>
                    <a:pt x="11366" y="4764"/>
                    <a:pt x="12928" y="7156"/>
                  </a:cubicBezTo>
                  <a:cubicBezTo>
                    <a:pt x="13659" y="8243"/>
                    <a:pt x="14410" y="9330"/>
                    <a:pt x="14726" y="10635"/>
                  </a:cubicBezTo>
                  <a:cubicBezTo>
                    <a:pt x="14885" y="11268"/>
                    <a:pt x="14924" y="11940"/>
                    <a:pt x="14924" y="12612"/>
                  </a:cubicBezTo>
                  <a:cubicBezTo>
                    <a:pt x="14904" y="14707"/>
                    <a:pt x="15478" y="16644"/>
                    <a:pt x="16762" y="18324"/>
                  </a:cubicBezTo>
                  <a:cubicBezTo>
                    <a:pt x="16915" y="18365"/>
                    <a:pt x="17072" y="18377"/>
                    <a:pt x="17232" y="18377"/>
                  </a:cubicBezTo>
                  <a:cubicBezTo>
                    <a:pt x="17437" y="18377"/>
                    <a:pt x="17646" y="18358"/>
                    <a:pt x="17854" y="18358"/>
                  </a:cubicBezTo>
                  <a:cubicBezTo>
                    <a:pt x="18032" y="18358"/>
                    <a:pt x="18210" y="18372"/>
                    <a:pt x="18383" y="18423"/>
                  </a:cubicBezTo>
                  <a:cubicBezTo>
                    <a:pt x="18541" y="18344"/>
                    <a:pt x="18443" y="18245"/>
                    <a:pt x="18423" y="18146"/>
                  </a:cubicBezTo>
                  <a:cubicBezTo>
                    <a:pt x="17533" y="16941"/>
                    <a:pt x="16980" y="15557"/>
                    <a:pt x="16743" y="14074"/>
                  </a:cubicBezTo>
                  <a:cubicBezTo>
                    <a:pt x="16545" y="12908"/>
                    <a:pt x="16446" y="11722"/>
                    <a:pt x="16248" y="10556"/>
                  </a:cubicBezTo>
                  <a:cubicBezTo>
                    <a:pt x="15893" y="8500"/>
                    <a:pt x="14825" y="6820"/>
                    <a:pt x="13600" y="5219"/>
                  </a:cubicBezTo>
                  <a:cubicBezTo>
                    <a:pt x="12097" y="3262"/>
                    <a:pt x="10141" y="1977"/>
                    <a:pt x="7788" y="1226"/>
                  </a:cubicBezTo>
                  <a:cubicBezTo>
                    <a:pt x="5278" y="396"/>
                    <a:pt x="2649" y="257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1"/>
            <p:cNvSpPr/>
            <p:nvPr/>
          </p:nvSpPr>
          <p:spPr>
            <a:xfrm>
              <a:off x="4169" y="3394909"/>
              <a:ext cx="1722226" cy="1734946"/>
            </a:xfrm>
            <a:custGeom>
              <a:rect b="b" l="l" r="r" t="t"/>
              <a:pathLst>
                <a:path extrusionOk="0" h="16230" w="16111">
                  <a:moveTo>
                    <a:pt x="601" y="1"/>
                  </a:moveTo>
                  <a:cubicBezTo>
                    <a:pt x="401" y="1"/>
                    <a:pt x="201" y="1"/>
                    <a:pt x="1" y="1"/>
                  </a:cubicBezTo>
                  <a:lnTo>
                    <a:pt x="1" y="1958"/>
                  </a:lnTo>
                  <a:cubicBezTo>
                    <a:pt x="449" y="1898"/>
                    <a:pt x="875" y="1838"/>
                    <a:pt x="1312" y="1838"/>
                  </a:cubicBezTo>
                  <a:cubicBezTo>
                    <a:pt x="1453" y="1838"/>
                    <a:pt x="1595" y="1845"/>
                    <a:pt x="1740" y="1859"/>
                  </a:cubicBezTo>
                  <a:cubicBezTo>
                    <a:pt x="1985" y="1848"/>
                    <a:pt x="2228" y="1842"/>
                    <a:pt x="2468" y="1842"/>
                  </a:cubicBezTo>
                  <a:cubicBezTo>
                    <a:pt x="6486" y="1842"/>
                    <a:pt x="9777" y="3433"/>
                    <a:pt x="11960" y="7611"/>
                  </a:cubicBezTo>
                  <a:cubicBezTo>
                    <a:pt x="12454" y="8580"/>
                    <a:pt x="12474" y="9647"/>
                    <a:pt x="12612" y="10675"/>
                  </a:cubicBezTo>
                  <a:cubicBezTo>
                    <a:pt x="12908" y="12573"/>
                    <a:pt x="13205" y="14490"/>
                    <a:pt x="14055" y="16230"/>
                  </a:cubicBezTo>
                  <a:lnTo>
                    <a:pt x="16111" y="16230"/>
                  </a:lnTo>
                  <a:cubicBezTo>
                    <a:pt x="16012" y="16012"/>
                    <a:pt x="15913" y="15795"/>
                    <a:pt x="15775" y="15597"/>
                  </a:cubicBezTo>
                  <a:cubicBezTo>
                    <a:pt x="14925" y="14154"/>
                    <a:pt x="14628" y="12573"/>
                    <a:pt x="14490" y="10972"/>
                  </a:cubicBezTo>
                  <a:cubicBezTo>
                    <a:pt x="14332" y="8619"/>
                    <a:pt x="13837" y="6425"/>
                    <a:pt x="12256" y="4607"/>
                  </a:cubicBezTo>
                  <a:cubicBezTo>
                    <a:pt x="10240" y="2294"/>
                    <a:pt x="7848" y="752"/>
                    <a:pt x="4804" y="258"/>
                  </a:cubicBezTo>
                  <a:cubicBezTo>
                    <a:pt x="3403" y="16"/>
                    <a:pt x="2002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1"/>
            <p:cNvSpPr/>
            <p:nvPr/>
          </p:nvSpPr>
          <p:spPr>
            <a:xfrm>
              <a:off x="0" y="3644302"/>
              <a:ext cx="1407306" cy="1487693"/>
            </a:xfrm>
            <a:custGeom>
              <a:rect b="b" l="l" r="r" t="t"/>
              <a:pathLst>
                <a:path extrusionOk="0" h="13917" w="13165">
                  <a:moveTo>
                    <a:pt x="0" y="1"/>
                  </a:moveTo>
                  <a:lnTo>
                    <a:pt x="0" y="1799"/>
                  </a:lnTo>
                  <a:cubicBezTo>
                    <a:pt x="163" y="1790"/>
                    <a:pt x="326" y="1785"/>
                    <a:pt x="488" y="1785"/>
                  </a:cubicBezTo>
                  <a:cubicBezTo>
                    <a:pt x="1308" y="1785"/>
                    <a:pt x="2117" y="1898"/>
                    <a:pt x="2926" y="1997"/>
                  </a:cubicBezTo>
                  <a:cubicBezTo>
                    <a:pt x="4744" y="2214"/>
                    <a:pt x="6266" y="3084"/>
                    <a:pt x="7610" y="4290"/>
                  </a:cubicBezTo>
                  <a:cubicBezTo>
                    <a:pt x="9370" y="5832"/>
                    <a:pt x="10516" y="7670"/>
                    <a:pt x="10714" y="10082"/>
                  </a:cubicBezTo>
                  <a:cubicBezTo>
                    <a:pt x="10813" y="11366"/>
                    <a:pt x="11050" y="12612"/>
                    <a:pt x="11406" y="13857"/>
                  </a:cubicBezTo>
                  <a:cubicBezTo>
                    <a:pt x="11999" y="13857"/>
                    <a:pt x="12592" y="13877"/>
                    <a:pt x="13165" y="13916"/>
                  </a:cubicBezTo>
                  <a:cubicBezTo>
                    <a:pt x="12849" y="12671"/>
                    <a:pt x="12671" y="11366"/>
                    <a:pt x="12592" y="10042"/>
                  </a:cubicBezTo>
                  <a:cubicBezTo>
                    <a:pt x="12354" y="7097"/>
                    <a:pt x="10971" y="4804"/>
                    <a:pt x="8777" y="2926"/>
                  </a:cubicBezTo>
                  <a:cubicBezTo>
                    <a:pt x="6820" y="1266"/>
                    <a:pt x="4586" y="356"/>
                    <a:pt x="2056" y="80"/>
                  </a:cubicBezTo>
                  <a:cubicBezTo>
                    <a:pt x="1364" y="20"/>
                    <a:pt x="692" y="20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61"/>
          <p:cNvGrpSpPr/>
          <p:nvPr/>
        </p:nvGrpSpPr>
        <p:grpSpPr>
          <a:xfrm>
            <a:off x="8263429" y="2106891"/>
            <a:ext cx="334701" cy="380821"/>
            <a:chOff x="2713106" y="96922"/>
            <a:chExt cx="249219" cy="283560"/>
          </a:xfrm>
        </p:grpSpPr>
        <p:sp>
          <p:nvSpPr>
            <p:cNvPr id="162" name="Google Shape;162;p61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1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61"/>
          <p:cNvGrpSpPr/>
          <p:nvPr/>
        </p:nvGrpSpPr>
        <p:grpSpPr>
          <a:xfrm>
            <a:off x="218369" y="570929"/>
            <a:ext cx="334708" cy="638186"/>
            <a:chOff x="3181350" y="4008220"/>
            <a:chExt cx="426108" cy="812355"/>
          </a:xfrm>
        </p:grpSpPr>
        <p:sp>
          <p:nvSpPr>
            <p:cNvPr id="165" name="Google Shape;165;p61"/>
            <p:cNvSpPr/>
            <p:nvPr/>
          </p:nvSpPr>
          <p:spPr>
            <a:xfrm>
              <a:off x="3287318" y="4008220"/>
              <a:ext cx="249571" cy="269448"/>
            </a:xfrm>
            <a:custGeom>
              <a:rect b="b" l="l" r="r" t="t"/>
              <a:pathLst>
                <a:path extrusionOk="0" h="2413" w="2235">
                  <a:moveTo>
                    <a:pt x="1108" y="1"/>
                  </a:moveTo>
                  <a:cubicBezTo>
                    <a:pt x="989" y="218"/>
                    <a:pt x="989" y="416"/>
                    <a:pt x="1068" y="613"/>
                  </a:cubicBezTo>
                  <a:cubicBezTo>
                    <a:pt x="1103" y="977"/>
                    <a:pt x="1001" y="1158"/>
                    <a:pt x="670" y="1158"/>
                  </a:cubicBezTo>
                  <a:cubicBezTo>
                    <a:pt x="623" y="1158"/>
                    <a:pt x="571" y="1154"/>
                    <a:pt x="515" y="1147"/>
                  </a:cubicBezTo>
                  <a:cubicBezTo>
                    <a:pt x="431" y="1138"/>
                    <a:pt x="318" y="1107"/>
                    <a:pt x="221" y="1107"/>
                  </a:cubicBezTo>
                  <a:cubicBezTo>
                    <a:pt x="110" y="1107"/>
                    <a:pt x="20" y="1147"/>
                    <a:pt x="20" y="1305"/>
                  </a:cubicBezTo>
                  <a:cubicBezTo>
                    <a:pt x="1" y="1582"/>
                    <a:pt x="337" y="1444"/>
                    <a:pt x="515" y="1523"/>
                  </a:cubicBezTo>
                  <a:lnTo>
                    <a:pt x="653" y="1523"/>
                  </a:lnTo>
                  <a:cubicBezTo>
                    <a:pt x="712" y="1505"/>
                    <a:pt x="764" y="1497"/>
                    <a:pt x="808" y="1497"/>
                  </a:cubicBezTo>
                  <a:cubicBezTo>
                    <a:pt x="1014" y="1497"/>
                    <a:pt x="1065" y="1674"/>
                    <a:pt x="1048" y="1918"/>
                  </a:cubicBezTo>
                  <a:cubicBezTo>
                    <a:pt x="1048" y="1997"/>
                    <a:pt x="1048" y="2076"/>
                    <a:pt x="1068" y="2135"/>
                  </a:cubicBezTo>
                  <a:cubicBezTo>
                    <a:pt x="1088" y="2234"/>
                    <a:pt x="1068" y="2412"/>
                    <a:pt x="1206" y="2412"/>
                  </a:cubicBezTo>
                  <a:cubicBezTo>
                    <a:pt x="1404" y="2392"/>
                    <a:pt x="1384" y="2214"/>
                    <a:pt x="1365" y="2096"/>
                  </a:cubicBezTo>
                  <a:cubicBezTo>
                    <a:pt x="1312" y="1744"/>
                    <a:pt x="1384" y="1533"/>
                    <a:pt x="1736" y="1533"/>
                  </a:cubicBezTo>
                  <a:cubicBezTo>
                    <a:pt x="1779" y="1533"/>
                    <a:pt x="1827" y="1536"/>
                    <a:pt x="1878" y="1542"/>
                  </a:cubicBezTo>
                  <a:cubicBezTo>
                    <a:pt x="2037" y="1542"/>
                    <a:pt x="2234" y="1523"/>
                    <a:pt x="2234" y="1345"/>
                  </a:cubicBezTo>
                  <a:cubicBezTo>
                    <a:pt x="2234" y="1215"/>
                    <a:pt x="2164" y="1186"/>
                    <a:pt x="2080" y="1186"/>
                  </a:cubicBezTo>
                  <a:cubicBezTo>
                    <a:pt x="2011" y="1186"/>
                    <a:pt x="1932" y="1206"/>
                    <a:pt x="1878" y="1206"/>
                  </a:cubicBezTo>
                  <a:cubicBezTo>
                    <a:pt x="1345" y="1147"/>
                    <a:pt x="1285" y="1107"/>
                    <a:pt x="1266" y="554"/>
                  </a:cubicBezTo>
                  <a:cubicBezTo>
                    <a:pt x="1266" y="356"/>
                    <a:pt x="1305" y="159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1"/>
            <p:cNvSpPr/>
            <p:nvPr/>
          </p:nvSpPr>
          <p:spPr>
            <a:xfrm>
              <a:off x="3181350" y="4522432"/>
              <a:ext cx="130425" cy="152646"/>
            </a:xfrm>
            <a:custGeom>
              <a:rect b="b" l="l" r="r" t="t"/>
              <a:pathLst>
                <a:path extrusionOk="0" h="1367" w="1168">
                  <a:moveTo>
                    <a:pt x="604" y="0"/>
                  </a:moveTo>
                  <a:cubicBezTo>
                    <a:pt x="301" y="0"/>
                    <a:pt x="59" y="291"/>
                    <a:pt x="40" y="693"/>
                  </a:cubicBezTo>
                  <a:cubicBezTo>
                    <a:pt x="1" y="1049"/>
                    <a:pt x="238" y="1345"/>
                    <a:pt x="535" y="1365"/>
                  </a:cubicBezTo>
                  <a:cubicBezTo>
                    <a:pt x="544" y="1366"/>
                    <a:pt x="554" y="1366"/>
                    <a:pt x="564" y="1366"/>
                  </a:cubicBezTo>
                  <a:cubicBezTo>
                    <a:pt x="868" y="1366"/>
                    <a:pt x="1128" y="1075"/>
                    <a:pt x="1147" y="653"/>
                  </a:cubicBezTo>
                  <a:cubicBezTo>
                    <a:pt x="1167" y="278"/>
                    <a:pt x="950" y="1"/>
                    <a:pt x="633" y="1"/>
                  </a:cubicBezTo>
                  <a:cubicBezTo>
                    <a:pt x="623" y="1"/>
                    <a:pt x="613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1"/>
            <p:cNvSpPr/>
            <p:nvPr/>
          </p:nvSpPr>
          <p:spPr>
            <a:xfrm>
              <a:off x="3552184" y="4743079"/>
              <a:ext cx="55274" cy="77496"/>
            </a:xfrm>
            <a:custGeom>
              <a:rect b="b" l="l" r="r" t="t"/>
              <a:pathLst>
                <a:path extrusionOk="0" h="694" w="495">
                  <a:moveTo>
                    <a:pt x="251" y="0"/>
                  </a:moveTo>
                  <a:cubicBezTo>
                    <a:pt x="73" y="0"/>
                    <a:pt x="1" y="189"/>
                    <a:pt x="1" y="377"/>
                  </a:cubicBezTo>
                  <a:cubicBezTo>
                    <a:pt x="1" y="555"/>
                    <a:pt x="80" y="694"/>
                    <a:pt x="277" y="694"/>
                  </a:cubicBezTo>
                  <a:cubicBezTo>
                    <a:pt x="455" y="694"/>
                    <a:pt x="495" y="555"/>
                    <a:pt x="495" y="377"/>
                  </a:cubicBezTo>
                  <a:cubicBezTo>
                    <a:pt x="455" y="239"/>
                    <a:pt x="416" y="2"/>
                    <a:pt x="277" y="2"/>
                  </a:cubicBezTo>
                  <a:cubicBezTo>
                    <a:pt x="268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61"/>
          <p:cNvSpPr txBox="1"/>
          <p:nvPr>
            <p:ph idx="1" type="body"/>
          </p:nvPr>
        </p:nvSpPr>
        <p:spPr>
          <a:xfrm>
            <a:off x="713225" y="1274250"/>
            <a:ext cx="77175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 i="1" sz="16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169" name="Google Shape;169;p61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BLANK_1_1_1_1_3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2"/>
          <p:cNvSpPr/>
          <p:nvPr/>
        </p:nvSpPr>
        <p:spPr>
          <a:xfrm>
            <a:off x="8565000" y="891919"/>
            <a:ext cx="378154" cy="521796"/>
          </a:xfrm>
          <a:custGeom>
            <a:rect b="b" l="l" r="r" t="t"/>
            <a:pathLst>
              <a:path extrusionOk="0" h="3520" w="2551">
                <a:moveTo>
                  <a:pt x="1147" y="1"/>
                </a:moveTo>
                <a:cubicBezTo>
                  <a:pt x="1127" y="21"/>
                  <a:pt x="1088" y="60"/>
                  <a:pt x="1088" y="80"/>
                </a:cubicBezTo>
                <a:cubicBezTo>
                  <a:pt x="1068" y="100"/>
                  <a:pt x="1068" y="120"/>
                  <a:pt x="1068" y="159"/>
                </a:cubicBezTo>
                <a:cubicBezTo>
                  <a:pt x="1088" y="871"/>
                  <a:pt x="930" y="1404"/>
                  <a:pt x="159" y="1642"/>
                </a:cubicBezTo>
                <a:cubicBezTo>
                  <a:pt x="60" y="1661"/>
                  <a:pt x="1" y="1740"/>
                  <a:pt x="40" y="1839"/>
                </a:cubicBezTo>
                <a:cubicBezTo>
                  <a:pt x="80" y="1938"/>
                  <a:pt x="159" y="1958"/>
                  <a:pt x="257" y="1958"/>
                </a:cubicBezTo>
                <a:cubicBezTo>
                  <a:pt x="771" y="1958"/>
                  <a:pt x="949" y="2333"/>
                  <a:pt x="1127" y="2729"/>
                </a:cubicBezTo>
                <a:cubicBezTo>
                  <a:pt x="1167" y="2847"/>
                  <a:pt x="1167" y="2986"/>
                  <a:pt x="1226" y="3144"/>
                </a:cubicBezTo>
                <a:cubicBezTo>
                  <a:pt x="1266" y="3262"/>
                  <a:pt x="1167" y="3519"/>
                  <a:pt x="1364" y="3519"/>
                </a:cubicBezTo>
                <a:cubicBezTo>
                  <a:pt x="1621" y="3519"/>
                  <a:pt x="1483" y="3262"/>
                  <a:pt x="1523" y="3124"/>
                </a:cubicBezTo>
                <a:cubicBezTo>
                  <a:pt x="1621" y="2571"/>
                  <a:pt x="1780" y="2076"/>
                  <a:pt x="2313" y="1760"/>
                </a:cubicBezTo>
                <a:cubicBezTo>
                  <a:pt x="2373" y="1701"/>
                  <a:pt x="2550" y="1701"/>
                  <a:pt x="2531" y="1543"/>
                </a:cubicBezTo>
                <a:cubicBezTo>
                  <a:pt x="2511" y="1385"/>
                  <a:pt x="2353" y="1385"/>
                  <a:pt x="2254" y="1345"/>
                </a:cubicBezTo>
                <a:cubicBezTo>
                  <a:pt x="1740" y="1167"/>
                  <a:pt x="1345" y="871"/>
                  <a:pt x="1285" y="258"/>
                </a:cubicBezTo>
                <a:cubicBezTo>
                  <a:pt x="1266" y="179"/>
                  <a:pt x="1266" y="60"/>
                  <a:pt x="11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62"/>
          <p:cNvGrpSpPr/>
          <p:nvPr/>
        </p:nvGrpSpPr>
        <p:grpSpPr>
          <a:xfrm>
            <a:off x="7277701" y="3588614"/>
            <a:ext cx="2306129" cy="1867185"/>
            <a:chOff x="6837864" y="3271739"/>
            <a:chExt cx="2306129" cy="1867185"/>
          </a:xfrm>
        </p:grpSpPr>
        <p:sp>
          <p:nvSpPr>
            <p:cNvPr id="173" name="Google Shape;173;p62"/>
            <p:cNvSpPr/>
            <p:nvPr/>
          </p:nvSpPr>
          <p:spPr>
            <a:xfrm>
              <a:off x="6984321" y="3354307"/>
              <a:ext cx="2159672" cy="1773662"/>
            </a:xfrm>
            <a:custGeom>
              <a:rect b="b" l="l" r="r" t="t"/>
              <a:pathLst>
                <a:path extrusionOk="0" h="11965" w="14569">
                  <a:moveTo>
                    <a:pt x="14569" y="1"/>
                  </a:moveTo>
                  <a:cubicBezTo>
                    <a:pt x="13877" y="594"/>
                    <a:pt x="13066" y="950"/>
                    <a:pt x="12197" y="1167"/>
                  </a:cubicBezTo>
                  <a:cubicBezTo>
                    <a:pt x="10991" y="1483"/>
                    <a:pt x="9785" y="1701"/>
                    <a:pt x="8599" y="2096"/>
                  </a:cubicBezTo>
                  <a:cubicBezTo>
                    <a:pt x="5436" y="3164"/>
                    <a:pt x="3044" y="5121"/>
                    <a:pt x="1384" y="8006"/>
                  </a:cubicBezTo>
                  <a:cubicBezTo>
                    <a:pt x="692" y="9252"/>
                    <a:pt x="218" y="10556"/>
                    <a:pt x="0" y="11960"/>
                  </a:cubicBezTo>
                  <a:cubicBezTo>
                    <a:pt x="47" y="11957"/>
                    <a:pt x="94" y="11956"/>
                    <a:pt x="140" y="11956"/>
                  </a:cubicBezTo>
                  <a:cubicBezTo>
                    <a:pt x="280" y="11956"/>
                    <a:pt x="417" y="11965"/>
                    <a:pt x="554" y="11965"/>
                  </a:cubicBezTo>
                  <a:cubicBezTo>
                    <a:pt x="737" y="11965"/>
                    <a:pt x="920" y="11950"/>
                    <a:pt x="1107" y="11881"/>
                  </a:cubicBezTo>
                  <a:cubicBezTo>
                    <a:pt x="1325" y="9963"/>
                    <a:pt x="2175" y="8263"/>
                    <a:pt x="3301" y="6702"/>
                  </a:cubicBezTo>
                  <a:cubicBezTo>
                    <a:pt x="4527" y="5041"/>
                    <a:pt x="6207" y="4053"/>
                    <a:pt x="7986" y="3183"/>
                  </a:cubicBezTo>
                  <a:cubicBezTo>
                    <a:pt x="9271" y="2571"/>
                    <a:pt x="10655" y="2353"/>
                    <a:pt x="11979" y="1958"/>
                  </a:cubicBezTo>
                  <a:cubicBezTo>
                    <a:pt x="12888" y="1701"/>
                    <a:pt x="13758" y="1385"/>
                    <a:pt x="14569" y="950"/>
                  </a:cubicBezTo>
                  <a:lnTo>
                    <a:pt x="14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2"/>
            <p:cNvSpPr/>
            <p:nvPr/>
          </p:nvSpPr>
          <p:spPr>
            <a:xfrm>
              <a:off x="7204007" y="3582887"/>
              <a:ext cx="1939984" cy="1553233"/>
            </a:xfrm>
            <a:custGeom>
              <a:rect b="b" l="l" r="r" t="t"/>
              <a:pathLst>
                <a:path extrusionOk="0" h="10478" w="13087">
                  <a:moveTo>
                    <a:pt x="13087" y="1"/>
                  </a:moveTo>
                  <a:cubicBezTo>
                    <a:pt x="11802" y="633"/>
                    <a:pt x="10477" y="1127"/>
                    <a:pt x="9074" y="1444"/>
                  </a:cubicBezTo>
                  <a:cubicBezTo>
                    <a:pt x="7453" y="1819"/>
                    <a:pt x="5951" y="2412"/>
                    <a:pt x="4527" y="3262"/>
                  </a:cubicBezTo>
                  <a:cubicBezTo>
                    <a:pt x="1760" y="4883"/>
                    <a:pt x="376" y="7354"/>
                    <a:pt x="1" y="10477"/>
                  </a:cubicBezTo>
                  <a:cubicBezTo>
                    <a:pt x="100" y="10477"/>
                    <a:pt x="199" y="10477"/>
                    <a:pt x="297" y="10398"/>
                  </a:cubicBezTo>
                  <a:cubicBezTo>
                    <a:pt x="456" y="8362"/>
                    <a:pt x="1226" y="6583"/>
                    <a:pt x="2610" y="5101"/>
                  </a:cubicBezTo>
                  <a:cubicBezTo>
                    <a:pt x="4152" y="3460"/>
                    <a:pt x="6129" y="2472"/>
                    <a:pt x="8263" y="1879"/>
                  </a:cubicBezTo>
                  <a:cubicBezTo>
                    <a:pt x="9904" y="1424"/>
                    <a:pt x="11564" y="1029"/>
                    <a:pt x="13087" y="258"/>
                  </a:cubicBezTo>
                  <a:lnTo>
                    <a:pt x="130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2"/>
            <p:cNvSpPr/>
            <p:nvPr/>
          </p:nvSpPr>
          <p:spPr>
            <a:xfrm>
              <a:off x="6837864" y="5064361"/>
              <a:ext cx="85088" cy="74563"/>
            </a:xfrm>
            <a:custGeom>
              <a:rect b="b" l="l" r="r" t="t"/>
              <a:pathLst>
                <a:path extrusionOk="0" h="503" w="574">
                  <a:moveTo>
                    <a:pt x="259" y="1"/>
                  </a:moveTo>
                  <a:cubicBezTo>
                    <a:pt x="88" y="1"/>
                    <a:pt x="36" y="243"/>
                    <a:pt x="0" y="404"/>
                  </a:cubicBezTo>
                  <a:cubicBezTo>
                    <a:pt x="119" y="503"/>
                    <a:pt x="277" y="444"/>
                    <a:pt x="415" y="503"/>
                  </a:cubicBezTo>
                  <a:cubicBezTo>
                    <a:pt x="395" y="325"/>
                    <a:pt x="573" y="48"/>
                    <a:pt x="316" y="9"/>
                  </a:cubicBezTo>
                  <a:cubicBezTo>
                    <a:pt x="296" y="3"/>
                    <a:pt x="277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2"/>
            <p:cNvSpPr/>
            <p:nvPr/>
          </p:nvSpPr>
          <p:spPr>
            <a:xfrm>
              <a:off x="6884707" y="4709187"/>
              <a:ext cx="119035" cy="157280"/>
            </a:xfrm>
            <a:custGeom>
              <a:rect b="b" l="l" r="r" t="t"/>
              <a:pathLst>
                <a:path extrusionOk="0" h="1061" w="803">
                  <a:moveTo>
                    <a:pt x="646" y="1"/>
                  </a:moveTo>
                  <a:cubicBezTo>
                    <a:pt x="623" y="1"/>
                    <a:pt x="598" y="5"/>
                    <a:pt x="574" y="13"/>
                  </a:cubicBezTo>
                  <a:cubicBezTo>
                    <a:pt x="356" y="72"/>
                    <a:pt x="0" y="804"/>
                    <a:pt x="119" y="1001"/>
                  </a:cubicBezTo>
                  <a:cubicBezTo>
                    <a:pt x="178" y="1041"/>
                    <a:pt x="198" y="1061"/>
                    <a:pt x="277" y="1061"/>
                  </a:cubicBezTo>
                  <a:lnTo>
                    <a:pt x="317" y="1061"/>
                  </a:lnTo>
                  <a:cubicBezTo>
                    <a:pt x="514" y="804"/>
                    <a:pt x="692" y="468"/>
                    <a:pt x="771" y="151"/>
                  </a:cubicBezTo>
                  <a:cubicBezTo>
                    <a:pt x="802" y="57"/>
                    <a:pt x="735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2"/>
            <p:cNvSpPr/>
            <p:nvPr/>
          </p:nvSpPr>
          <p:spPr>
            <a:xfrm>
              <a:off x="7230393" y="4110312"/>
              <a:ext cx="120369" cy="134896"/>
            </a:xfrm>
            <a:custGeom>
              <a:rect b="b" l="l" r="r" t="t"/>
              <a:pathLst>
                <a:path extrusionOk="0" h="910" w="812">
                  <a:moveTo>
                    <a:pt x="732" y="1"/>
                  </a:moveTo>
                  <a:cubicBezTo>
                    <a:pt x="455" y="21"/>
                    <a:pt x="1" y="633"/>
                    <a:pt x="21" y="811"/>
                  </a:cubicBezTo>
                  <a:cubicBezTo>
                    <a:pt x="34" y="879"/>
                    <a:pt x="75" y="909"/>
                    <a:pt x="132" y="909"/>
                  </a:cubicBezTo>
                  <a:cubicBezTo>
                    <a:pt x="158" y="909"/>
                    <a:pt x="187" y="903"/>
                    <a:pt x="218" y="890"/>
                  </a:cubicBezTo>
                  <a:cubicBezTo>
                    <a:pt x="495" y="732"/>
                    <a:pt x="693" y="495"/>
                    <a:pt x="791" y="198"/>
                  </a:cubicBezTo>
                  <a:cubicBezTo>
                    <a:pt x="811" y="100"/>
                    <a:pt x="811" y="1"/>
                    <a:pt x="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2"/>
            <p:cNvSpPr/>
            <p:nvPr/>
          </p:nvSpPr>
          <p:spPr>
            <a:xfrm>
              <a:off x="7494105" y="3863943"/>
              <a:ext cx="135044" cy="108806"/>
            </a:xfrm>
            <a:custGeom>
              <a:rect b="b" l="l" r="r" t="t"/>
              <a:pathLst>
                <a:path extrusionOk="0" h="734" w="911">
                  <a:moveTo>
                    <a:pt x="773" y="1"/>
                  </a:moveTo>
                  <a:cubicBezTo>
                    <a:pt x="518" y="1"/>
                    <a:pt x="347" y="187"/>
                    <a:pt x="159" y="319"/>
                  </a:cubicBezTo>
                  <a:cubicBezTo>
                    <a:pt x="119" y="378"/>
                    <a:pt x="60" y="477"/>
                    <a:pt x="40" y="536"/>
                  </a:cubicBezTo>
                  <a:cubicBezTo>
                    <a:pt x="1" y="694"/>
                    <a:pt x="100" y="734"/>
                    <a:pt x="238" y="734"/>
                  </a:cubicBezTo>
                  <a:cubicBezTo>
                    <a:pt x="515" y="635"/>
                    <a:pt x="712" y="398"/>
                    <a:pt x="851" y="141"/>
                  </a:cubicBezTo>
                  <a:cubicBezTo>
                    <a:pt x="910" y="101"/>
                    <a:pt x="851" y="2"/>
                    <a:pt x="811" y="2"/>
                  </a:cubicBezTo>
                  <a:cubicBezTo>
                    <a:pt x="798" y="1"/>
                    <a:pt x="786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2"/>
            <p:cNvSpPr/>
            <p:nvPr/>
          </p:nvSpPr>
          <p:spPr>
            <a:xfrm>
              <a:off x="8615363" y="3395368"/>
              <a:ext cx="147645" cy="77380"/>
            </a:xfrm>
            <a:custGeom>
              <a:rect b="b" l="l" r="r" t="t"/>
              <a:pathLst>
                <a:path extrusionOk="0" h="522" w="996">
                  <a:moveTo>
                    <a:pt x="699" y="1"/>
                  </a:moveTo>
                  <a:cubicBezTo>
                    <a:pt x="462" y="80"/>
                    <a:pt x="146" y="80"/>
                    <a:pt x="47" y="376"/>
                  </a:cubicBezTo>
                  <a:cubicBezTo>
                    <a:pt x="0" y="486"/>
                    <a:pt x="115" y="521"/>
                    <a:pt x="213" y="521"/>
                  </a:cubicBezTo>
                  <a:cubicBezTo>
                    <a:pt x="239" y="521"/>
                    <a:pt x="264" y="519"/>
                    <a:pt x="284" y="515"/>
                  </a:cubicBezTo>
                  <a:cubicBezTo>
                    <a:pt x="541" y="436"/>
                    <a:pt x="877" y="436"/>
                    <a:pt x="956" y="119"/>
                  </a:cubicBezTo>
                  <a:cubicBezTo>
                    <a:pt x="996" y="1"/>
                    <a:pt x="838" y="1"/>
                    <a:pt x="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2"/>
            <p:cNvSpPr/>
            <p:nvPr/>
          </p:nvSpPr>
          <p:spPr>
            <a:xfrm>
              <a:off x="8320522" y="3487571"/>
              <a:ext cx="149572" cy="66262"/>
            </a:xfrm>
            <a:custGeom>
              <a:rect b="b" l="l" r="r" t="t"/>
              <a:pathLst>
                <a:path extrusionOk="0" h="447" w="1009">
                  <a:moveTo>
                    <a:pt x="748" y="0"/>
                  </a:moveTo>
                  <a:cubicBezTo>
                    <a:pt x="603" y="0"/>
                    <a:pt x="468" y="92"/>
                    <a:pt x="325" y="92"/>
                  </a:cubicBezTo>
                  <a:cubicBezTo>
                    <a:pt x="316" y="92"/>
                    <a:pt x="306" y="91"/>
                    <a:pt x="297" y="90"/>
                  </a:cubicBezTo>
                  <a:lnTo>
                    <a:pt x="257" y="90"/>
                  </a:lnTo>
                  <a:cubicBezTo>
                    <a:pt x="158" y="150"/>
                    <a:pt x="0" y="169"/>
                    <a:pt x="20" y="288"/>
                  </a:cubicBezTo>
                  <a:cubicBezTo>
                    <a:pt x="20" y="446"/>
                    <a:pt x="178" y="446"/>
                    <a:pt x="356" y="446"/>
                  </a:cubicBezTo>
                  <a:cubicBezTo>
                    <a:pt x="514" y="347"/>
                    <a:pt x="791" y="446"/>
                    <a:pt x="988" y="209"/>
                  </a:cubicBezTo>
                  <a:cubicBezTo>
                    <a:pt x="1008" y="169"/>
                    <a:pt x="988" y="110"/>
                    <a:pt x="949" y="70"/>
                  </a:cubicBezTo>
                  <a:cubicBezTo>
                    <a:pt x="879" y="18"/>
                    <a:pt x="813" y="0"/>
                    <a:pt x="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2"/>
            <p:cNvSpPr/>
            <p:nvPr/>
          </p:nvSpPr>
          <p:spPr>
            <a:xfrm>
              <a:off x="7031164" y="4423239"/>
              <a:ext cx="111475" cy="117997"/>
            </a:xfrm>
            <a:custGeom>
              <a:rect b="b" l="l" r="r" t="t"/>
              <a:pathLst>
                <a:path extrusionOk="0" h="796" w="752">
                  <a:moveTo>
                    <a:pt x="562" y="1"/>
                  </a:moveTo>
                  <a:cubicBezTo>
                    <a:pt x="529" y="1"/>
                    <a:pt x="497" y="10"/>
                    <a:pt x="475" y="25"/>
                  </a:cubicBezTo>
                  <a:cubicBezTo>
                    <a:pt x="218" y="163"/>
                    <a:pt x="99" y="400"/>
                    <a:pt x="20" y="657"/>
                  </a:cubicBezTo>
                  <a:cubicBezTo>
                    <a:pt x="1" y="716"/>
                    <a:pt x="60" y="776"/>
                    <a:pt x="159" y="795"/>
                  </a:cubicBezTo>
                  <a:cubicBezTo>
                    <a:pt x="356" y="776"/>
                    <a:pt x="455" y="598"/>
                    <a:pt x="534" y="499"/>
                  </a:cubicBezTo>
                  <a:cubicBezTo>
                    <a:pt x="633" y="380"/>
                    <a:pt x="752" y="262"/>
                    <a:pt x="692" y="104"/>
                  </a:cubicBezTo>
                  <a:cubicBezTo>
                    <a:pt x="680" y="28"/>
                    <a:pt x="620" y="1"/>
                    <a:pt x="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2"/>
            <p:cNvSpPr/>
            <p:nvPr/>
          </p:nvSpPr>
          <p:spPr>
            <a:xfrm>
              <a:off x="7757817" y="3690655"/>
              <a:ext cx="125705" cy="85830"/>
            </a:xfrm>
            <a:custGeom>
              <a:rect b="b" l="l" r="r" t="t"/>
              <a:pathLst>
                <a:path extrusionOk="0" h="579" w="848">
                  <a:moveTo>
                    <a:pt x="695" y="0"/>
                  </a:moveTo>
                  <a:cubicBezTo>
                    <a:pt x="681" y="0"/>
                    <a:pt x="666" y="2"/>
                    <a:pt x="653" y="5"/>
                  </a:cubicBezTo>
                  <a:cubicBezTo>
                    <a:pt x="416" y="104"/>
                    <a:pt x="100" y="104"/>
                    <a:pt x="21" y="460"/>
                  </a:cubicBezTo>
                  <a:cubicBezTo>
                    <a:pt x="1" y="539"/>
                    <a:pt x="119" y="578"/>
                    <a:pt x="218" y="578"/>
                  </a:cubicBezTo>
                  <a:cubicBezTo>
                    <a:pt x="495" y="499"/>
                    <a:pt x="712" y="381"/>
                    <a:pt x="831" y="124"/>
                  </a:cubicBezTo>
                  <a:cubicBezTo>
                    <a:pt x="847" y="41"/>
                    <a:pt x="768" y="0"/>
                    <a:pt x="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2"/>
            <p:cNvSpPr/>
            <p:nvPr/>
          </p:nvSpPr>
          <p:spPr>
            <a:xfrm>
              <a:off x="8921175" y="3271739"/>
              <a:ext cx="117256" cy="86719"/>
            </a:xfrm>
            <a:custGeom>
              <a:rect b="b" l="l" r="r" t="t"/>
              <a:pathLst>
                <a:path extrusionOk="0" h="585" w="791">
                  <a:moveTo>
                    <a:pt x="653" y="1"/>
                  </a:moveTo>
                  <a:cubicBezTo>
                    <a:pt x="509" y="1"/>
                    <a:pt x="387" y="104"/>
                    <a:pt x="277" y="182"/>
                  </a:cubicBezTo>
                  <a:cubicBezTo>
                    <a:pt x="158" y="242"/>
                    <a:pt x="0" y="321"/>
                    <a:pt x="60" y="518"/>
                  </a:cubicBezTo>
                  <a:cubicBezTo>
                    <a:pt x="60" y="538"/>
                    <a:pt x="99" y="578"/>
                    <a:pt x="158" y="578"/>
                  </a:cubicBezTo>
                  <a:cubicBezTo>
                    <a:pt x="169" y="582"/>
                    <a:pt x="181" y="584"/>
                    <a:pt x="195" y="584"/>
                  </a:cubicBezTo>
                  <a:cubicBezTo>
                    <a:pt x="366" y="584"/>
                    <a:pt x="773" y="269"/>
                    <a:pt x="791" y="123"/>
                  </a:cubicBezTo>
                  <a:cubicBezTo>
                    <a:pt x="791" y="84"/>
                    <a:pt x="771" y="24"/>
                    <a:pt x="771" y="24"/>
                  </a:cubicBezTo>
                  <a:cubicBezTo>
                    <a:pt x="730" y="8"/>
                    <a:pt x="691" y="1"/>
                    <a:pt x="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2"/>
            <p:cNvSpPr/>
            <p:nvPr/>
          </p:nvSpPr>
          <p:spPr>
            <a:xfrm>
              <a:off x="8039170" y="3564951"/>
              <a:ext cx="130004" cy="70858"/>
            </a:xfrm>
            <a:custGeom>
              <a:rect b="b" l="l" r="r" t="t"/>
              <a:pathLst>
                <a:path extrusionOk="0" h="478" w="877">
                  <a:moveTo>
                    <a:pt x="733" y="0"/>
                  </a:moveTo>
                  <a:cubicBezTo>
                    <a:pt x="692" y="0"/>
                    <a:pt x="648" y="9"/>
                    <a:pt x="613" y="23"/>
                  </a:cubicBezTo>
                  <a:cubicBezTo>
                    <a:pt x="396" y="62"/>
                    <a:pt x="119" y="62"/>
                    <a:pt x="40" y="339"/>
                  </a:cubicBezTo>
                  <a:cubicBezTo>
                    <a:pt x="0" y="478"/>
                    <a:pt x="218" y="438"/>
                    <a:pt x="336" y="458"/>
                  </a:cubicBezTo>
                  <a:cubicBezTo>
                    <a:pt x="514" y="418"/>
                    <a:pt x="791" y="418"/>
                    <a:pt x="850" y="122"/>
                  </a:cubicBezTo>
                  <a:cubicBezTo>
                    <a:pt x="876" y="32"/>
                    <a:pt x="810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62"/>
          <p:cNvGrpSpPr/>
          <p:nvPr/>
        </p:nvGrpSpPr>
        <p:grpSpPr>
          <a:xfrm>
            <a:off x="158335" y="4019398"/>
            <a:ext cx="653574" cy="1005639"/>
            <a:chOff x="8267610" y="347998"/>
            <a:chExt cx="653574" cy="1005639"/>
          </a:xfrm>
        </p:grpSpPr>
        <p:sp>
          <p:nvSpPr>
            <p:cNvPr id="186" name="Google Shape;186;p62"/>
            <p:cNvSpPr/>
            <p:nvPr/>
          </p:nvSpPr>
          <p:spPr>
            <a:xfrm>
              <a:off x="8267610" y="347998"/>
              <a:ext cx="76194" cy="73822"/>
            </a:xfrm>
            <a:custGeom>
              <a:rect b="b" l="l" r="r" t="t"/>
              <a:pathLst>
                <a:path extrusionOk="0" h="498" w="514">
                  <a:moveTo>
                    <a:pt x="303" y="1"/>
                  </a:moveTo>
                  <a:cubicBezTo>
                    <a:pt x="288" y="1"/>
                    <a:pt x="273" y="2"/>
                    <a:pt x="257" y="4"/>
                  </a:cubicBezTo>
                  <a:cubicBezTo>
                    <a:pt x="59" y="4"/>
                    <a:pt x="0" y="103"/>
                    <a:pt x="0" y="280"/>
                  </a:cubicBezTo>
                  <a:cubicBezTo>
                    <a:pt x="0" y="439"/>
                    <a:pt x="99" y="498"/>
                    <a:pt x="237" y="498"/>
                  </a:cubicBezTo>
                  <a:cubicBezTo>
                    <a:pt x="415" y="498"/>
                    <a:pt x="514" y="399"/>
                    <a:pt x="514" y="221"/>
                  </a:cubicBezTo>
                  <a:cubicBezTo>
                    <a:pt x="496" y="79"/>
                    <a:pt x="430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2"/>
            <p:cNvSpPr/>
            <p:nvPr/>
          </p:nvSpPr>
          <p:spPr>
            <a:xfrm>
              <a:off x="8478550" y="846665"/>
              <a:ext cx="363478" cy="506972"/>
            </a:xfrm>
            <a:custGeom>
              <a:rect b="b" l="l" r="r" t="t"/>
              <a:pathLst>
                <a:path extrusionOk="0" h="3420" w="2452">
                  <a:moveTo>
                    <a:pt x="1285" y="0"/>
                  </a:moveTo>
                  <a:cubicBezTo>
                    <a:pt x="1206" y="59"/>
                    <a:pt x="1166" y="59"/>
                    <a:pt x="1107" y="79"/>
                  </a:cubicBezTo>
                  <a:cubicBezTo>
                    <a:pt x="1087" y="138"/>
                    <a:pt x="1068" y="158"/>
                    <a:pt x="1068" y="198"/>
                  </a:cubicBezTo>
                  <a:cubicBezTo>
                    <a:pt x="969" y="830"/>
                    <a:pt x="712" y="1364"/>
                    <a:pt x="79" y="1621"/>
                  </a:cubicBezTo>
                  <a:cubicBezTo>
                    <a:pt x="20" y="1641"/>
                    <a:pt x="0" y="1680"/>
                    <a:pt x="0" y="1759"/>
                  </a:cubicBezTo>
                  <a:cubicBezTo>
                    <a:pt x="20" y="1838"/>
                    <a:pt x="99" y="1858"/>
                    <a:pt x="178" y="1858"/>
                  </a:cubicBezTo>
                  <a:cubicBezTo>
                    <a:pt x="475" y="1858"/>
                    <a:pt x="692" y="1977"/>
                    <a:pt x="791" y="2273"/>
                  </a:cubicBezTo>
                  <a:cubicBezTo>
                    <a:pt x="890" y="2550"/>
                    <a:pt x="969" y="2847"/>
                    <a:pt x="969" y="3143"/>
                  </a:cubicBezTo>
                  <a:cubicBezTo>
                    <a:pt x="969" y="3242"/>
                    <a:pt x="909" y="3420"/>
                    <a:pt x="1087" y="3420"/>
                  </a:cubicBezTo>
                  <a:cubicBezTo>
                    <a:pt x="1265" y="3420"/>
                    <a:pt x="1206" y="3242"/>
                    <a:pt x="1226" y="3143"/>
                  </a:cubicBezTo>
                  <a:cubicBezTo>
                    <a:pt x="1364" y="2570"/>
                    <a:pt x="1483" y="2016"/>
                    <a:pt x="2175" y="1838"/>
                  </a:cubicBezTo>
                  <a:cubicBezTo>
                    <a:pt x="2372" y="1779"/>
                    <a:pt x="2451" y="1661"/>
                    <a:pt x="2214" y="1542"/>
                  </a:cubicBezTo>
                  <a:cubicBezTo>
                    <a:pt x="1601" y="1245"/>
                    <a:pt x="1364" y="692"/>
                    <a:pt x="1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2"/>
            <p:cNvSpPr/>
            <p:nvPr/>
          </p:nvSpPr>
          <p:spPr>
            <a:xfrm>
              <a:off x="8833131" y="579988"/>
              <a:ext cx="88053" cy="76342"/>
            </a:xfrm>
            <a:custGeom>
              <a:rect b="b" l="l" r="r" t="t"/>
              <a:pathLst>
                <a:path extrusionOk="0" h="515" w="594">
                  <a:moveTo>
                    <a:pt x="336" y="0"/>
                  </a:moveTo>
                  <a:cubicBezTo>
                    <a:pt x="158" y="0"/>
                    <a:pt x="59" y="99"/>
                    <a:pt x="40" y="257"/>
                  </a:cubicBezTo>
                  <a:cubicBezTo>
                    <a:pt x="0" y="415"/>
                    <a:pt x="99" y="514"/>
                    <a:pt x="257" y="514"/>
                  </a:cubicBezTo>
                  <a:cubicBezTo>
                    <a:pt x="455" y="514"/>
                    <a:pt x="553" y="415"/>
                    <a:pt x="593" y="257"/>
                  </a:cubicBezTo>
                  <a:cubicBezTo>
                    <a:pt x="573" y="79"/>
                    <a:pt x="494" y="0"/>
                    <a:pt x="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62"/>
          <p:cNvSpPr/>
          <p:nvPr/>
        </p:nvSpPr>
        <p:spPr>
          <a:xfrm>
            <a:off x="6596087" y="4438996"/>
            <a:ext cx="225368" cy="320844"/>
          </a:xfrm>
          <a:custGeom>
            <a:rect b="b" l="l" r="r" t="t"/>
            <a:pathLst>
              <a:path extrusionOk="0" h="4251" w="2986">
                <a:moveTo>
                  <a:pt x="1622" y="1"/>
                </a:moveTo>
                <a:cubicBezTo>
                  <a:pt x="1187" y="1305"/>
                  <a:pt x="1187" y="1305"/>
                  <a:pt x="119" y="1898"/>
                </a:cubicBezTo>
                <a:cubicBezTo>
                  <a:pt x="80" y="1938"/>
                  <a:pt x="1" y="1977"/>
                  <a:pt x="1" y="2057"/>
                </a:cubicBezTo>
                <a:cubicBezTo>
                  <a:pt x="1" y="2175"/>
                  <a:pt x="119" y="2155"/>
                  <a:pt x="198" y="2175"/>
                </a:cubicBezTo>
                <a:cubicBezTo>
                  <a:pt x="831" y="2274"/>
                  <a:pt x="1088" y="2729"/>
                  <a:pt x="1187" y="3282"/>
                </a:cubicBezTo>
                <a:cubicBezTo>
                  <a:pt x="1226" y="3539"/>
                  <a:pt x="1305" y="3776"/>
                  <a:pt x="1286" y="4033"/>
                </a:cubicBezTo>
                <a:cubicBezTo>
                  <a:pt x="1266" y="4112"/>
                  <a:pt x="1266" y="4251"/>
                  <a:pt x="1404" y="4251"/>
                </a:cubicBezTo>
                <a:cubicBezTo>
                  <a:pt x="1523" y="4251"/>
                  <a:pt x="1503" y="4112"/>
                  <a:pt x="1523" y="4013"/>
                </a:cubicBezTo>
                <a:cubicBezTo>
                  <a:pt x="1720" y="3243"/>
                  <a:pt x="1879" y="2452"/>
                  <a:pt x="2867" y="2294"/>
                </a:cubicBezTo>
                <a:cubicBezTo>
                  <a:pt x="2906" y="2274"/>
                  <a:pt x="2986" y="2234"/>
                  <a:pt x="2986" y="2175"/>
                </a:cubicBezTo>
                <a:cubicBezTo>
                  <a:pt x="2986" y="2076"/>
                  <a:pt x="2906" y="2076"/>
                  <a:pt x="2847" y="2057"/>
                </a:cubicBezTo>
                <a:cubicBezTo>
                  <a:pt x="2155" y="1839"/>
                  <a:pt x="1819" y="1444"/>
                  <a:pt x="1800" y="712"/>
                </a:cubicBezTo>
                <a:cubicBezTo>
                  <a:pt x="1780" y="495"/>
                  <a:pt x="1720" y="278"/>
                  <a:pt x="162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p62"/>
          <p:cNvGrpSpPr/>
          <p:nvPr/>
        </p:nvGrpSpPr>
        <p:grpSpPr>
          <a:xfrm>
            <a:off x="-14237" y="-9526"/>
            <a:ext cx="1304861" cy="1553541"/>
            <a:chOff x="43" y="12"/>
            <a:chExt cx="1213034" cy="1444214"/>
          </a:xfrm>
        </p:grpSpPr>
        <p:sp>
          <p:nvSpPr>
            <p:cNvPr id="191" name="Google Shape;191;p62"/>
            <p:cNvSpPr/>
            <p:nvPr/>
          </p:nvSpPr>
          <p:spPr>
            <a:xfrm>
              <a:off x="6006" y="1521"/>
              <a:ext cx="1116049" cy="1295000"/>
            </a:xfrm>
            <a:custGeom>
              <a:rect b="b" l="l" r="r" t="t"/>
              <a:pathLst>
                <a:path extrusionOk="0" h="17158" w="14787">
                  <a:moveTo>
                    <a:pt x="13482" y="0"/>
                  </a:moveTo>
                  <a:cubicBezTo>
                    <a:pt x="13541" y="277"/>
                    <a:pt x="13620" y="554"/>
                    <a:pt x="13679" y="830"/>
                  </a:cubicBezTo>
                  <a:cubicBezTo>
                    <a:pt x="13897" y="2056"/>
                    <a:pt x="13679" y="3301"/>
                    <a:pt x="13422" y="4507"/>
                  </a:cubicBezTo>
                  <a:cubicBezTo>
                    <a:pt x="13126" y="5930"/>
                    <a:pt x="12395" y="7195"/>
                    <a:pt x="11604" y="8401"/>
                  </a:cubicBezTo>
                  <a:cubicBezTo>
                    <a:pt x="10457" y="10160"/>
                    <a:pt x="8955" y="11504"/>
                    <a:pt x="6959" y="12216"/>
                  </a:cubicBezTo>
                  <a:cubicBezTo>
                    <a:pt x="5694" y="12671"/>
                    <a:pt x="4448" y="13165"/>
                    <a:pt x="3243" y="13699"/>
                  </a:cubicBezTo>
                  <a:cubicBezTo>
                    <a:pt x="2017" y="14213"/>
                    <a:pt x="890" y="14964"/>
                    <a:pt x="40" y="15992"/>
                  </a:cubicBezTo>
                  <a:cubicBezTo>
                    <a:pt x="40" y="16367"/>
                    <a:pt x="1" y="16762"/>
                    <a:pt x="40" y="17158"/>
                  </a:cubicBezTo>
                  <a:cubicBezTo>
                    <a:pt x="396" y="16782"/>
                    <a:pt x="732" y="16347"/>
                    <a:pt x="1147" y="15992"/>
                  </a:cubicBezTo>
                  <a:cubicBezTo>
                    <a:pt x="2274" y="15102"/>
                    <a:pt x="3539" y="14529"/>
                    <a:pt x="4903" y="14035"/>
                  </a:cubicBezTo>
                  <a:cubicBezTo>
                    <a:pt x="6524" y="13481"/>
                    <a:pt x="8244" y="12987"/>
                    <a:pt x="9627" y="11920"/>
                  </a:cubicBezTo>
                  <a:cubicBezTo>
                    <a:pt x="12553" y="9646"/>
                    <a:pt x="14272" y="6622"/>
                    <a:pt x="14628" y="2906"/>
                  </a:cubicBezTo>
                  <a:cubicBezTo>
                    <a:pt x="14727" y="1937"/>
                    <a:pt x="14786" y="949"/>
                    <a:pt x="14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2"/>
            <p:cNvSpPr/>
            <p:nvPr/>
          </p:nvSpPr>
          <p:spPr>
            <a:xfrm>
              <a:off x="11968" y="12"/>
              <a:ext cx="911663" cy="1102614"/>
            </a:xfrm>
            <a:custGeom>
              <a:rect b="b" l="l" r="r" t="t"/>
              <a:pathLst>
                <a:path extrusionOk="0" h="14609" w="12079">
                  <a:moveTo>
                    <a:pt x="11228" y="0"/>
                  </a:moveTo>
                  <a:cubicBezTo>
                    <a:pt x="11545" y="1285"/>
                    <a:pt x="11663" y="2629"/>
                    <a:pt x="11347" y="3914"/>
                  </a:cubicBezTo>
                  <a:cubicBezTo>
                    <a:pt x="10398" y="7650"/>
                    <a:pt x="8303" y="10378"/>
                    <a:pt x="4508" y="11564"/>
                  </a:cubicBezTo>
                  <a:cubicBezTo>
                    <a:pt x="2867" y="12098"/>
                    <a:pt x="1305" y="12691"/>
                    <a:pt x="1" y="13817"/>
                  </a:cubicBezTo>
                  <a:lnTo>
                    <a:pt x="1" y="14608"/>
                  </a:lnTo>
                  <a:cubicBezTo>
                    <a:pt x="198" y="14410"/>
                    <a:pt x="376" y="14193"/>
                    <a:pt x="594" y="14015"/>
                  </a:cubicBezTo>
                  <a:cubicBezTo>
                    <a:pt x="1701" y="13224"/>
                    <a:pt x="2946" y="12730"/>
                    <a:pt x="4231" y="12295"/>
                  </a:cubicBezTo>
                  <a:cubicBezTo>
                    <a:pt x="4903" y="12038"/>
                    <a:pt x="5555" y="11861"/>
                    <a:pt x="6208" y="11524"/>
                  </a:cubicBezTo>
                  <a:cubicBezTo>
                    <a:pt x="8916" y="10062"/>
                    <a:pt x="10655" y="7769"/>
                    <a:pt x="11564" y="4843"/>
                  </a:cubicBezTo>
                  <a:cubicBezTo>
                    <a:pt x="12059" y="3242"/>
                    <a:pt x="12078" y="1621"/>
                    <a:pt x="115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2"/>
            <p:cNvSpPr/>
            <p:nvPr/>
          </p:nvSpPr>
          <p:spPr>
            <a:xfrm>
              <a:off x="43" y="1374336"/>
              <a:ext cx="56757" cy="69890"/>
            </a:xfrm>
            <a:custGeom>
              <a:rect b="b" l="l" r="r" t="t"/>
              <a:pathLst>
                <a:path extrusionOk="0" h="926" w="752">
                  <a:moveTo>
                    <a:pt x="497" y="0"/>
                  </a:moveTo>
                  <a:cubicBezTo>
                    <a:pt x="365" y="0"/>
                    <a:pt x="242" y="192"/>
                    <a:pt x="119" y="254"/>
                  </a:cubicBezTo>
                  <a:cubicBezTo>
                    <a:pt x="1" y="451"/>
                    <a:pt x="1" y="669"/>
                    <a:pt x="119" y="926"/>
                  </a:cubicBezTo>
                  <a:cubicBezTo>
                    <a:pt x="218" y="807"/>
                    <a:pt x="317" y="669"/>
                    <a:pt x="376" y="530"/>
                  </a:cubicBezTo>
                  <a:cubicBezTo>
                    <a:pt x="455" y="352"/>
                    <a:pt x="752" y="214"/>
                    <a:pt x="613" y="56"/>
                  </a:cubicBezTo>
                  <a:cubicBezTo>
                    <a:pt x="574" y="16"/>
                    <a:pt x="535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2"/>
            <p:cNvSpPr/>
            <p:nvPr/>
          </p:nvSpPr>
          <p:spPr>
            <a:xfrm>
              <a:off x="186542" y="1208744"/>
              <a:ext cx="88079" cy="65437"/>
            </a:xfrm>
            <a:custGeom>
              <a:rect b="b" l="l" r="r" t="t"/>
              <a:pathLst>
                <a:path extrusionOk="0" h="867" w="1167">
                  <a:moveTo>
                    <a:pt x="974" y="0"/>
                  </a:moveTo>
                  <a:cubicBezTo>
                    <a:pt x="938" y="0"/>
                    <a:pt x="903" y="8"/>
                    <a:pt x="870" y="16"/>
                  </a:cubicBezTo>
                  <a:cubicBezTo>
                    <a:pt x="554" y="155"/>
                    <a:pt x="317" y="352"/>
                    <a:pt x="80" y="590"/>
                  </a:cubicBezTo>
                  <a:cubicBezTo>
                    <a:pt x="40" y="649"/>
                    <a:pt x="1" y="708"/>
                    <a:pt x="60" y="787"/>
                  </a:cubicBezTo>
                  <a:cubicBezTo>
                    <a:pt x="80" y="847"/>
                    <a:pt x="159" y="847"/>
                    <a:pt x="178" y="866"/>
                  </a:cubicBezTo>
                  <a:cubicBezTo>
                    <a:pt x="534" y="728"/>
                    <a:pt x="851" y="570"/>
                    <a:pt x="1107" y="273"/>
                  </a:cubicBezTo>
                  <a:cubicBezTo>
                    <a:pt x="1147" y="214"/>
                    <a:pt x="1167" y="115"/>
                    <a:pt x="1127" y="76"/>
                  </a:cubicBezTo>
                  <a:cubicBezTo>
                    <a:pt x="1080" y="17"/>
                    <a:pt x="1027" y="0"/>
                    <a:pt x="9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2"/>
            <p:cNvSpPr/>
            <p:nvPr/>
          </p:nvSpPr>
          <p:spPr>
            <a:xfrm>
              <a:off x="325265" y="1135080"/>
              <a:ext cx="81890" cy="48078"/>
            </a:xfrm>
            <a:custGeom>
              <a:rect b="b" l="l" r="r" t="t"/>
              <a:pathLst>
                <a:path extrusionOk="0" h="637" w="1085">
                  <a:moveTo>
                    <a:pt x="853" y="1"/>
                  </a:moveTo>
                  <a:cubicBezTo>
                    <a:pt x="839" y="1"/>
                    <a:pt x="825" y="2"/>
                    <a:pt x="811" y="4"/>
                  </a:cubicBezTo>
                  <a:cubicBezTo>
                    <a:pt x="554" y="83"/>
                    <a:pt x="199" y="142"/>
                    <a:pt x="80" y="459"/>
                  </a:cubicBezTo>
                  <a:cubicBezTo>
                    <a:pt x="1" y="636"/>
                    <a:pt x="218" y="617"/>
                    <a:pt x="396" y="636"/>
                  </a:cubicBezTo>
                  <a:cubicBezTo>
                    <a:pt x="614" y="557"/>
                    <a:pt x="950" y="538"/>
                    <a:pt x="1049" y="221"/>
                  </a:cubicBezTo>
                  <a:cubicBezTo>
                    <a:pt x="1084" y="79"/>
                    <a:pt x="976" y="1"/>
                    <a:pt x="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2"/>
            <p:cNvSpPr/>
            <p:nvPr/>
          </p:nvSpPr>
          <p:spPr>
            <a:xfrm>
              <a:off x="76122" y="1287540"/>
              <a:ext cx="79173" cy="68833"/>
            </a:xfrm>
            <a:custGeom>
              <a:rect b="b" l="l" r="r" t="t"/>
              <a:pathLst>
                <a:path extrusionOk="0" h="912" w="1049">
                  <a:moveTo>
                    <a:pt x="1048" y="0"/>
                  </a:moveTo>
                  <a:lnTo>
                    <a:pt x="1048" y="0"/>
                  </a:lnTo>
                  <a:cubicBezTo>
                    <a:pt x="614" y="119"/>
                    <a:pt x="297" y="277"/>
                    <a:pt x="100" y="633"/>
                  </a:cubicBezTo>
                  <a:cubicBezTo>
                    <a:pt x="40" y="732"/>
                    <a:pt x="1" y="811"/>
                    <a:pt x="100" y="890"/>
                  </a:cubicBezTo>
                  <a:cubicBezTo>
                    <a:pt x="122" y="905"/>
                    <a:pt x="151" y="911"/>
                    <a:pt x="182" y="911"/>
                  </a:cubicBezTo>
                  <a:cubicBezTo>
                    <a:pt x="232" y="911"/>
                    <a:pt x="288" y="894"/>
                    <a:pt x="337" y="870"/>
                  </a:cubicBezTo>
                  <a:cubicBezTo>
                    <a:pt x="614" y="633"/>
                    <a:pt x="910" y="415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62"/>
            <p:cNvSpPr/>
            <p:nvPr/>
          </p:nvSpPr>
          <p:spPr>
            <a:xfrm>
              <a:off x="741510" y="922769"/>
              <a:ext cx="67097" cy="55248"/>
            </a:xfrm>
            <a:custGeom>
              <a:rect b="b" l="l" r="r" t="t"/>
              <a:pathLst>
                <a:path extrusionOk="0" h="732" w="889">
                  <a:moveTo>
                    <a:pt x="696" y="1"/>
                  </a:moveTo>
                  <a:cubicBezTo>
                    <a:pt x="556" y="1"/>
                    <a:pt x="443" y="129"/>
                    <a:pt x="317" y="208"/>
                  </a:cubicBezTo>
                  <a:cubicBezTo>
                    <a:pt x="179" y="307"/>
                    <a:pt x="1" y="405"/>
                    <a:pt x="40" y="623"/>
                  </a:cubicBezTo>
                  <a:cubicBezTo>
                    <a:pt x="40" y="682"/>
                    <a:pt x="100" y="702"/>
                    <a:pt x="119" y="722"/>
                  </a:cubicBezTo>
                  <a:cubicBezTo>
                    <a:pt x="134" y="728"/>
                    <a:pt x="151" y="731"/>
                    <a:pt x="171" y="731"/>
                  </a:cubicBezTo>
                  <a:cubicBezTo>
                    <a:pt x="390" y="731"/>
                    <a:pt x="889" y="347"/>
                    <a:pt x="871" y="129"/>
                  </a:cubicBezTo>
                  <a:cubicBezTo>
                    <a:pt x="831" y="109"/>
                    <a:pt x="831" y="69"/>
                    <a:pt x="811" y="30"/>
                  </a:cubicBezTo>
                  <a:cubicBezTo>
                    <a:pt x="771" y="9"/>
                    <a:pt x="732" y="1"/>
                    <a:pt x="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2"/>
            <p:cNvSpPr/>
            <p:nvPr/>
          </p:nvSpPr>
          <p:spPr>
            <a:xfrm>
              <a:off x="1157981" y="24390"/>
              <a:ext cx="40153" cy="72531"/>
            </a:xfrm>
            <a:custGeom>
              <a:rect b="b" l="l" r="r" t="t"/>
              <a:pathLst>
                <a:path extrusionOk="0" h="961" w="532">
                  <a:moveTo>
                    <a:pt x="101" y="0"/>
                  </a:moveTo>
                  <a:cubicBezTo>
                    <a:pt x="41" y="0"/>
                    <a:pt x="1" y="121"/>
                    <a:pt x="18" y="172"/>
                  </a:cubicBezTo>
                  <a:cubicBezTo>
                    <a:pt x="116" y="429"/>
                    <a:pt x="37" y="804"/>
                    <a:pt x="334" y="943"/>
                  </a:cubicBezTo>
                  <a:cubicBezTo>
                    <a:pt x="362" y="955"/>
                    <a:pt x="385" y="960"/>
                    <a:pt x="406" y="960"/>
                  </a:cubicBezTo>
                  <a:cubicBezTo>
                    <a:pt x="517" y="960"/>
                    <a:pt x="531" y="796"/>
                    <a:pt x="531" y="646"/>
                  </a:cubicBezTo>
                  <a:cubicBezTo>
                    <a:pt x="472" y="429"/>
                    <a:pt x="472" y="112"/>
                    <a:pt x="136" y="13"/>
                  </a:cubicBezTo>
                  <a:cubicBezTo>
                    <a:pt x="124" y="4"/>
                    <a:pt x="112" y="0"/>
                    <a:pt x="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2"/>
            <p:cNvSpPr/>
            <p:nvPr/>
          </p:nvSpPr>
          <p:spPr>
            <a:xfrm>
              <a:off x="476140" y="1076889"/>
              <a:ext cx="74494" cy="39172"/>
            </a:xfrm>
            <a:custGeom>
              <a:rect b="b" l="l" r="r" t="t"/>
              <a:pathLst>
                <a:path extrusionOk="0" h="519" w="987">
                  <a:moveTo>
                    <a:pt x="728" y="0"/>
                  </a:moveTo>
                  <a:cubicBezTo>
                    <a:pt x="430" y="0"/>
                    <a:pt x="1" y="252"/>
                    <a:pt x="38" y="399"/>
                  </a:cubicBezTo>
                  <a:cubicBezTo>
                    <a:pt x="53" y="507"/>
                    <a:pt x="128" y="519"/>
                    <a:pt x="208" y="519"/>
                  </a:cubicBezTo>
                  <a:cubicBezTo>
                    <a:pt x="230" y="519"/>
                    <a:pt x="253" y="518"/>
                    <a:pt x="275" y="518"/>
                  </a:cubicBezTo>
                  <a:cubicBezTo>
                    <a:pt x="572" y="518"/>
                    <a:pt x="967" y="340"/>
                    <a:pt x="987" y="162"/>
                  </a:cubicBezTo>
                  <a:cubicBezTo>
                    <a:pt x="987" y="44"/>
                    <a:pt x="927" y="4"/>
                    <a:pt x="789" y="4"/>
                  </a:cubicBezTo>
                  <a:cubicBezTo>
                    <a:pt x="770" y="1"/>
                    <a:pt x="749" y="0"/>
                    <a:pt x="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2"/>
            <p:cNvSpPr/>
            <p:nvPr/>
          </p:nvSpPr>
          <p:spPr>
            <a:xfrm>
              <a:off x="1180170" y="146207"/>
              <a:ext cx="32907" cy="70192"/>
            </a:xfrm>
            <a:custGeom>
              <a:rect b="b" l="l" r="r" t="t"/>
              <a:pathLst>
                <a:path extrusionOk="0" h="930" w="436">
                  <a:moveTo>
                    <a:pt x="257" y="1"/>
                  </a:moveTo>
                  <a:cubicBezTo>
                    <a:pt x="0" y="1"/>
                    <a:pt x="119" y="317"/>
                    <a:pt x="99" y="495"/>
                  </a:cubicBezTo>
                  <a:lnTo>
                    <a:pt x="99" y="534"/>
                  </a:lnTo>
                  <a:cubicBezTo>
                    <a:pt x="119" y="692"/>
                    <a:pt x="20" y="930"/>
                    <a:pt x="237" y="930"/>
                  </a:cubicBezTo>
                  <a:cubicBezTo>
                    <a:pt x="435" y="930"/>
                    <a:pt x="415" y="712"/>
                    <a:pt x="435" y="534"/>
                  </a:cubicBezTo>
                  <a:cubicBezTo>
                    <a:pt x="356" y="376"/>
                    <a:pt x="415" y="20"/>
                    <a:pt x="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62"/>
            <p:cNvSpPr/>
            <p:nvPr/>
          </p:nvSpPr>
          <p:spPr>
            <a:xfrm>
              <a:off x="1129451" y="412860"/>
              <a:ext cx="37888" cy="55701"/>
            </a:xfrm>
            <a:custGeom>
              <a:rect b="b" l="l" r="r" t="t"/>
              <a:pathLst>
                <a:path extrusionOk="0" h="738" w="502">
                  <a:moveTo>
                    <a:pt x="408" y="1"/>
                  </a:moveTo>
                  <a:cubicBezTo>
                    <a:pt x="399" y="1"/>
                    <a:pt x="388" y="2"/>
                    <a:pt x="376" y="6"/>
                  </a:cubicBezTo>
                  <a:cubicBezTo>
                    <a:pt x="119" y="26"/>
                    <a:pt x="99" y="302"/>
                    <a:pt x="40" y="460"/>
                  </a:cubicBezTo>
                  <a:cubicBezTo>
                    <a:pt x="0" y="559"/>
                    <a:pt x="0" y="737"/>
                    <a:pt x="139" y="737"/>
                  </a:cubicBezTo>
                  <a:cubicBezTo>
                    <a:pt x="415" y="717"/>
                    <a:pt x="376" y="441"/>
                    <a:pt x="475" y="263"/>
                  </a:cubicBezTo>
                  <a:cubicBezTo>
                    <a:pt x="439" y="173"/>
                    <a:pt x="501" y="1"/>
                    <a:pt x="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2"/>
            <p:cNvSpPr/>
            <p:nvPr/>
          </p:nvSpPr>
          <p:spPr>
            <a:xfrm>
              <a:off x="911630" y="781782"/>
              <a:ext cx="46342" cy="51927"/>
            </a:xfrm>
            <a:custGeom>
              <a:rect b="b" l="l" r="r" t="t"/>
              <a:pathLst>
                <a:path extrusionOk="0" h="688" w="614">
                  <a:moveTo>
                    <a:pt x="455" y="0"/>
                  </a:moveTo>
                  <a:lnTo>
                    <a:pt x="455" y="0"/>
                  </a:lnTo>
                  <a:cubicBezTo>
                    <a:pt x="218" y="99"/>
                    <a:pt x="0" y="218"/>
                    <a:pt x="0" y="573"/>
                  </a:cubicBezTo>
                  <a:cubicBezTo>
                    <a:pt x="0" y="647"/>
                    <a:pt x="55" y="687"/>
                    <a:pt x="123" y="687"/>
                  </a:cubicBezTo>
                  <a:cubicBezTo>
                    <a:pt x="147" y="687"/>
                    <a:pt x="172" y="683"/>
                    <a:pt x="198" y="672"/>
                  </a:cubicBezTo>
                  <a:cubicBezTo>
                    <a:pt x="415" y="514"/>
                    <a:pt x="613" y="356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62"/>
            <p:cNvSpPr/>
            <p:nvPr/>
          </p:nvSpPr>
          <p:spPr>
            <a:xfrm>
              <a:off x="622184" y="1012735"/>
              <a:ext cx="52078" cy="36153"/>
            </a:xfrm>
            <a:custGeom>
              <a:rect b="b" l="l" r="r" t="t"/>
              <a:pathLst>
                <a:path extrusionOk="0" h="479" w="690">
                  <a:moveTo>
                    <a:pt x="565" y="0"/>
                  </a:moveTo>
                  <a:cubicBezTo>
                    <a:pt x="555" y="0"/>
                    <a:pt x="545" y="1"/>
                    <a:pt x="534" y="4"/>
                  </a:cubicBezTo>
                  <a:cubicBezTo>
                    <a:pt x="337" y="83"/>
                    <a:pt x="99" y="63"/>
                    <a:pt x="20" y="320"/>
                  </a:cubicBezTo>
                  <a:cubicBezTo>
                    <a:pt x="0" y="459"/>
                    <a:pt x="119" y="478"/>
                    <a:pt x="277" y="478"/>
                  </a:cubicBezTo>
                  <a:cubicBezTo>
                    <a:pt x="416" y="419"/>
                    <a:pt x="633" y="380"/>
                    <a:pt x="673" y="123"/>
                  </a:cubicBezTo>
                  <a:cubicBezTo>
                    <a:pt x="690" y="54"/>
                    <a:pt x="632" y="0"/>
                    <a:pt x="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62"/>
            <p:cNvSpPr/>
            <p:nvPr/>
          </p:nvSpPr>
          <p:spPr>
            <a:xfrm>
              <a:off x="1069750" y="550526"/>
              <a:ext cx="37360" cy="58342"/>
            </a:xfrm>
            <a:custGeom>
              <a:rect b="b" l="l" r="r" t="t"/>
              <a:pathLst>
                <a:path extrusionOk="0" h="773" w="495">
                  <a:moveTo>
                    <a:pt x="416" y="0"/>
                  </a:moveTo>
                  <a:lnTo>
                    <a:pt x="416" y="0"/>
                  </a:lnTo>
                  <a:cubicBezTo>
                    <a:pt x="198" y="257"/>
                    <a:pt x="1" y="396"/>
                    <a:pt x="40" y="712"/>
                  </a:cubicBezTo>
                  <a:cubicBezTo>
                    <a:pt x="40" y="750"/>
                    <a:pt x="81" y="772"/>
                    <a:pt x="126" y="772"/>
                  </a:cubicBezTo>
                  <a:cubicBezTo>
                    <a:pt x="151" y="772"/>
                    <a:pt x="177" y="766"/>
                    <a:pt x="198" y="752"/>
                  </a:cubicBezTo>
                  <a:cubicBezTo>
                    <a:pt x="396" y="574"/>
                    <a:pt x="495" y="376"/>
                    <a:pt x="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2"/>
            <p:cNvSpPr/>
            <p:nvPr/>
          </p:nvSpPr>
          <p:spPr>
            <a:xfrm>
              <a:off x="1162660" y="298289"/>
              <a:ext cx="29435" cy="49512"/>
            </a:xfrm>
            <a:custGeom>
              <a:rect b="b" l="l" r="r" t="t"/>
              <a:pathLst>
                <a:path extrusionOk="0" h="656" w="390">
                  <a:moveTo>
                    <a:pt x="219" y="0"/>
                  </a:moveTo>
                  <a:cubicBezTo>
                    <a:pt x="211" y="0"/>
                    <a:pt x="202" y="1"/>
                    <a:pt x="193" y="2"/>
                  </a:cubicBezTo>
                  <a:cubicBezTo>
                    <a:pt x="35" y="61"/>
                    <a:pt x="54" y="239"/>
                    <a:pt x="35" y="397"/>
                  </a:cubicBezTo>
                  <a:cubicBezTo>
                    <a:pt x="53" y="472"/>
                    <a:pt x="1" y="655"/>
                    <a:pt x="149" y="655"/>
                  </a:cubicBezTo>
                  <a:cubicBezTo>
                    <a:pt x="157" y="655"/>
                    <a:pt x="165" y="655"/>
                    <a:pt x="173" y="654"/>
                  </a:cubicBezTo>
                  <a:cubicBezTo>
                    <a:pt x="371" y="634"/>
                    <a:pt x="351" y="397"/>
                    <a:pt x="371" y="259"/>
                  </a:cubicBezTo>
                  <a:cubicBezTo>
                    <a:pt x="389" y="147"/>
                    <a:pt x="355" y="0"/>
                    <a:pt x="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62"/>
            <p:cNvSpPr/>
            <p:nvPr/>
          </p:nvSpPr>
          <p:spPr>
            <a:xfrm>
              <a:off x="990653" y="688495"/>
              <a:ext cx="39549" cy="41134"/>
            </a:xfrm>
            <a:custGeom>
              <a:rect b="b" l="l" r="r" t="t"/>
              <a:pathLst>
                <a:path extrusionOk="0" h="545" w="524">
                  <a:moveTo>
                    <a:pt x="408" y="0"/>
                  </a:moveTo>
                  <a:cubicBezTo>
                    <a:pt x="392" y="0"/>
                    <a:pt x="375" y="4"/>
                    <a:pt x="357" y="11"/>
                  </a:cubicBezTo>
                  <a:cubicBezTo>
                    <a:pt x="159" y="50"/>
                    <a:pt x="60" y="208"/>
                    <a:pt x="1" y="406"/>
                  </a:cubicBezTo>
                  <a:cubicBezTo>
                    <a:pt x="1" y="465"/>
                    <a:pt x="40" y="525"/>
                    <a:pt x="139" y="544"/>
                  </a:cubicBezTo>
                  <a:cubicBezTo>
                    <a:pt x="337" y="465"/>
                    <a:pt x="436" y="327"/>
                    <a:pt x="475" y="149"/>
                  </a:cubicBezTo>
                  <a:cubicBezTo>
                    <a:pt x="524" y="68"/>
                    <a:pt x="480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62"/>
          <p:cNvSpPr txBox="1"/>
          <p:nvPr>
            <p:ph idx="1" type="subTitle"/>
          </p:nvPr>
        </p:nvSpPr>
        <p:spPr>
          <a:xfrm>
            <a:off x="713213" y="1545925"/>
            <a:ext cx="34074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9pPr>
          </a:lstStyle>
          <a:p/>
        </p:txBody>
      </p:sp>
      <p:sp>
        <p:nvSpPr>
          <p:cNvPr id="208" name="Google Shape;208;p62"/>
          <p:cNvSpPr txBox="1"/>
          <p:nvPr>
            <p:ph idx="2" type="subTitle"/>
          </p:nvPr>
        </p:nvSpPr>
        <p:spPr>
          <a:xfrm>
            <a:off x="4125145" y="1545925"/>
            <a:ext cx="34074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9pPr>
          </a:lstStyle>
          <a:p/>
        </p:txBody>
      </p:sp>
      <p:sp>
        <p:nvSpPr>
          <p:cNvPr id="209" name="Google Shape;209;p62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"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63"/>
          <p:cNvGrpSpPr/>
          <p:nvPr/>
        </p:nvGrpSpPr>
        <p:grpSpPr>
          <a:xfrm rot="5400000">
            <a:off x="7555027" y="3350663"/>
            <a:ext cx="1751502" cy="1940029"/>
            <a:chOff x="7392515" y="-75"/>
            <a:chExt cx="1751502" cy="1940029"/>
          </a:xfrm>
        </p:grpSpPr>
        <p:sp>
          <p:nvSpPr>
            <p:cNvPr id="212" name="Google Shape;212;p63"/>
            <p:cNvSpPr/>
            <p:nvPr/>
          </p:nvSpPr>
          <p:spPr>
            <a:xfrm>
              <a:off x="7630414" y="-75"/>
              <a:ext cx="1507038" cy="1762181"/>
            </a:xfrm>
            <a:custGeom>
              <a:rect b="b" l="l" r="r" t="t"/>
              <a:pathLst>
                <a:path extrusionOk="0" h="16111" w="13778">
                  <a:moveTo>
                    <a:pt x="0" y="0"/>
                  </a:moveTo>
                  <a:cubicBezTo>
                    <a:pt x="791" y="2313"/>
                    <a:pt x="751" y="4744"/>
                    <a:pt x="1364" y="7018"/>
                  </a:cubicBezTo>
                  <a:cubicBezTo>
                    <a:pt x="2313" y="10477"/>
                    <a:pt x="4230" y="13244"/>
                    <a:pt x="7551" y="14885"/>
                  </a:cubicBezTo>
                  <a:cubicBezTo>
                    <a:pt x="8540" y="15379"/>
                    <a:pt x="9607" y="15577"/>
                    <a:pt x="10674" y="15715"/>
                  </a:cubicBezTo>
                  <a:cubicBezTo>
                    <a:pt x="11702" y="15893"/>
                    <a:pt x="12750" y="15992"/>
                    <a:pt x="13778" y="16110"/>
                  </a:cubicBezTo>
                  <a:lnTo>
                    <a:pt x="13778" y="14233"/>
                  </a:lnTo>
                  <a:lnTo>
                    <a:pt x="13778" y="14153"/>
                  </a:lnTo>
                  <a:cubicBezTo>
                    <a:pt x="12236" y="13995"/>
                    <a:pt x="10655" y="13857"/>
                    <a:pt x="9152" y="13363"/>
                  </a:cubicBezTo>
                  <a:cubicBezTo>
                    <a:pt x="7195" y="12730"/>
                    <a:pt x="5812" y="11327"/>
                    <a:pt x="4665" y="9647"/>
                  </a:cubicBezTo>
                  <a:cubicBezTo>
                    <a:pt x="3578" y="8006"/>
                    <a:pt x="3064" y="6207"/>
                    <a:pt x="2768" y="4310"/>
                  </a:cubicBezTo>
                  <a:cubicBezTo>
                    <a:pt x="2550" y="2847"/>
                    <a:pt x="2353" y="1384"/>
                    <a:pt x="1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63"/>
            <p:cNvSpPr/>
            <p:nvPr/>
          </p:nvSpPr>
          <p:spPr>
            <a:xfrm>
              <a:off x="7392515" y="-75"/>
              <a:ext cx="1751502" cy="1940029"/>
            </a:xfrm>
            <a:custGeom>
              <a:rect b="b" l="l" r="r" t="t"/>
              <a:pathLst>
                <a:path extrusionOk="0" h="17737" w="16013">
                  <a:moveTo>
                    <a:pt x="1" y="0"/>
                  </a:moveTo>
                  <a:cubicBezTo>
                    <a:pt x="357" y="831"/>
                    <a:pt x="614" y="1661"/>
                    <a:pt x="792" y="2531"/>
                  </a:cubicBezTo>
                  <a:cubicBezTo>
                    <a:pt x="1108" y="4112"/>
                    <a:pt x="1385" y="5693"/>
                    <a:pt x="1760" y="7275"/>
                  </a:cubicBezTo>
                  <a:cubicBezTo>
                    <a:pt x="2393" y="10022"/>
                    <a:pt x="3856" y="12256"/>
                    <a:pt x="5812" y="14233"/>
                  </a:cubicBezTo>
                  <a:cubicBezTo>
                    <a:pt x="7196" y="15656"/>
                    <a:pt x="8777" y="16743"/>
                    <a:pt x="10734" y="17178"/>
                  </a:cubicBezTo>
                  <a:cubicBezTo>
                    <a:pt x="12102" y="17496"/>
                    <a:pt x="13482" y="17737"/>
                    <a:pt x="14885" y="17737"/>
                  </a:cubicBezTo>
                  <a:cubicBezTo>
                    <a:pt x="15226" y="17737"/>
                    <a:pt x="15569" y="17723"/>
                    <a:pt x="15913" y="17692"/>
                  </a:cubicBezTo>
                  <a:lnTo>
                    <a:pt x="16012" y="17692"/>
                  </a:lnTo>
                  <a:lnTo>
                    <a:pt x="16012" y="17672"/>
                  </a:lnTo>
                  <a:lnTo>
                    <a:pt x="16012" y="16249"/>
                  </a:lnTo>
                  <a:cubicBezTo>
                    <a:pt x="14451" y="16170"/>
                    <a:pt x="12929" y="15952"/>
                    <a:pt x="11387" y="15656"/>
                  </a:cubicBezTo>
                  <a:cubicBezTo>
                    <a:pt x="9865" y="15359"/>
                    <a:pt x="8520" y="14667"/>
                    <a:pt x="7374" y="13600"/>
                  </a:cubicBezTo>
                  <a:cubicBezTo>
                    <a:pt x="5753" y="12137"/>
                    <a:pt x="4350" y="10536"/>
                    <a:pt x="3579" y="8461"/>
                  </a:cubicBezTo>
                  <a:cubicBezTo>
                    <a:pt x="3183" y="7354"/>
                    <a:pt x="2986" y="6187"/>
                    <a:pt x="2768" y="5021"/>
                  </a:cubicBezTo>
                  <a:cubicBezTo>
                    <a:pt x="2452" y="3341"/>
                    <a:pt x="2235" y="1641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63"/>
            <p:cNvSpPr/>
            <p:nvPr/>
          </p:nvSpPr>
          <p:spPr>
            <a:xfrm>
              <a:off x="8041242" y="2331"/>
              <a:ext cx="1102769" cy="1333859"/>
            </a:xfrm>
            <a:custGeom>
              <a:rect b="b" l="l" r="r" t="t"/>
              <a:pathLst>
                <a:path extrusionOk="0" h="12195" w="10082">
                  <a:moveTo>
                    <a:pt x="286" y="0"/>
                  </a:moveTo>
                  <a:cubicBezTo>
                    <a:pt x="184" y="0"/>
                    <a:pt x="84" y="23"/>
                    <a:pt x="0" y="117"/>
                  </a:cubicBezTo>
                  <a:cubicBezTo>
                    <a:pt x="217" y="828"/>
                    <a:pt x="415" y="1560"/>
                    <a:pt x="573" y="2331"/>
                  </a:cubicBezTo>
                  <a:cubicBezTo>
                    <a:pt x="731" y="3299"/>
                    <a:pt x="731" y="4288"/>
                    <a:pt x="909" y="5276"/>
                  </a:cubicBezTo>
                  <a:cubicBezTo>
                    <a:pt x="1463" y="8221"/>
                    <a:pt x="3242" y="10198"/>
                    <a:pt x="5891" y="11423"/>
                  </a:cubicBezTo>
                  <a:cubicBezTo>
                    <a:pt x="7195" y="12036"/>
                    <a:pt x="8658" y="12115"/>
                    <a:pt x="10081" y="12194"/>
                  </a:cubicBezTo>
                  <a:lnTo>
                    <a:pt x="10081" y="18"/>
                  </a:lnTo>
                  <a:lnTo>
                    <a:pt x="553" y="18"/>
                  </a:lnTo>
                  <a:cubicBezTo>
                    <a:pt x="470" y="18"/>
                    <a:pt x="377" y="0"/>
                    <a:pt x="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63"/>
          <p:cNvGrpSpPr/>
          <p:nvPr/>
        </p:nvGrpSpPr>
        <p:grpSpPr>
          <a:xfrm>
            <a:off x="-836275" y="3335938"/>
            <a:ext cx="1982093" cy="1969480"/>
            <a:chOff x="0" y="3164651"/>
            <a:chExt cx="1982093" cy="1969480"/>
          </a:xfrm>
        </p:grpSpPr>
        <p:sp>
          <p:nvSpPr>
            <p:cNvPr id="216" name="Google Shape;216;p63"/>
            <p:cNvSpPr/>
            <p:nvPr/>
          </p:nvSpPr>
          <p:spPr>
            <a:xfrm>
              <a:off x="0" y="3164651"/>
              <a:ext cx="1982093" cy="1969480"/>
            </a:xfrm>
            <a:custGeom>
              <a:rect b="b" l="l" r="r" t="t"/>
              <a:pathLst>
                <a:path extrusionOk="0" h="18424" w="18542">
                  <a:moveTo>
                    <a:pt x="40" y="0"/>
                  </a:moveTo>
                  <a:cubicBezTo>
                    <a:pt x="40" y="554"/>
                    <a:pt x="40" y="1068"/>
                    <a:pt x="0" y="1641"/>
                  </a:cubicBezTo>
                  <a:cubicBezTo>
                    <a:pt x="2214" y="1641"/>
                    <a:pt x="4369" y="1859"/>
                    <a:pt x="6503" y="2372"/>
                  </a:cubicBezTo>
                  <a:cubicBezTo>
                    <a:pt x="9291" y="3064"/>
                    <a:pt x="11366" y="4764"/>
                    <a:pt x="12928" y="7156"/>
                  </a:cubicBezTo>
                  <a:cubicBezTo>
                    <a:pt x="13659" y="8243"/>
                    <a:pt x="14410" y="9330"/>
                    <a:pt x="14726" y="10635"/>
                  </a:cubicBezTo>
                  <a:cubicBezTo>
                    <a:pt x="14885" y="11268"/>
                    <a:pt x="14924" y="11940"/>
                    <a:pt x="14924" y="12612"/>
                  </a:cubicBezTo>
                  <a:cubicBezTo>
                    <a:pt x="14904" y="14707"/>
                    <a:pt x="15478" y="16644"/>
                    <a:pt x="16762" y="18324"/>
                  </a:cubicBezTo>
                  <a:cubicBezTo>
                    <a:pt x="16915" y="18365"/>
                    <a:pt x="17072" y="18377"/>
                    <a:pt x="17232" y="18377"/>
                  </a:cubicBezTo>
                  <a:cubicBezTo>
                    <a:pt x="17437" y="18377"/>
                    <a:pt x="17646" y="18358"/>
                    <a:pt x="17854" y="18358"/>
                  </a:cubicBezTo>
                  <a:cubicBezTo>
                    <a:pt x="18032" y="18358"/>
                    <a:pt x="18210" y="18372"/>
                    <a:pt x="18383" y="18423"/>
                  </a:cubicBezTo>
                  <a:cubicBezTo>
                    <a:pt x="18541" y="18344"/>
                    <a:pt x="18443" y="18245"/>
                    <a:pt x="18423" y="18146"/>
                  </a:cubicBezTo>
                  <a:cubicBezTo>
                    <a:pt x="17533" y="16941"/>
                    <a:pt x="16980" y="15557"/>
                    <a:pt x="16743" y="14074"/>
                  </a:cubicBezTo>
                  <a:cubicBezTo>
                    <a:pt x="16545" y="12908"/>
                    <a:pt x="16446" y="11722"/>
                    <a:pt x="16248" y="10556"/>
                  </a:cubicBezTo>
                  <a:cubicBezTo>
                    <a:pt x="15893" y="8500"/>
                    <a:pt x="14825" y="6820"/>
                    <a:pt x="13600" y="5219"/>
                  </a:cubicBezTo>
                  <a:cubicBezTo>
                    <a:pt x="12097" y="3262"/>
                    <a:pt x="10141" y="1977"/>
                    <a:pt x="7788" y="1226"/>
                  </a:cubicBezTo>
                  <a:cubicBezTo>
                    <a:pt x="5278" y="396"/>
                    <a:pt x="2649" y="257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63"/>
            <p:cNvSpPr/>
            <p:nvPr/>
          </p:nvSpPr>
          <p:spPr>
            <a:xfrm>
              <a:off x="4169" y="3394909"/>
              <a:ext cx="1722226" cy="1734946"/>
            </a:xfrm>
            <a:custGeom>
              <a:rect b="b" l="l" r="r" t="t"/>
              <a:pathLst>
                <a:path extrusionOk="0" h="16230" w="16111">
                  <a:moveTo>
                    <a:pt x="601" y="1"/>
                  </a:moveTo>
                  <a:cubicBezTo>
                    <a:pt x="401" y="1"/>
                    <a:pt x="201" y="1"/>
                    <a:pt x="1" y="1"/>
                  </a:cubicBezTo>
                  <a:lnTo>
                    <a:pt x="1" y="1958"/>
                  </a:lnTo>
                  <a:cubicBezTo>
                    <a:pt x="449" y="1898"/>
                    <a:pt x="875" y="1838"/>
                    <a:pt x="1312" y="1838"/>
                  </a:cubicBezTo>
                  <a:cubicBezTo>
                    <a:pt x="1453" y="1838"/>
                    <a:pt x="1595" y="1845"/>
                    <a:pt x="1740" y="1859"/>
                  </a:cubicBezTo>
                  <a:cubicBezTo>
                    <a:pt x="1985" y="1848"/>
                    <a:pt x="2228" y="1842"/>
                    <a:pt x="2468" y="1842"/>
                  </a:cubicBezTo>
                  <a:cubicBezTo>
                    <a:pt x="6486" y="1842"/>
                    <a:pt x="9777" y="3433"/>
                    <a:pt x="11960" y="7611"/>
                  </a:cubicBezTo>
                  <a:cubicBezTo>
                    <a:pt x="12454" y="8580"/>
                    <a:pt x="12474" y="9647"/>
                    <a:pt x="12612" y="10675"/>
                  </a:cubicBezTo>
                  <a:cubicBezTo>
                    <a:pt x="12908" y="12573"/>
                    <a:pt x="13205" y="14490"/>
                    <a:pt x="14055" y="16230"/>
                  </a:cubicBezTo>
                  <a:lnTo>
                    <a:pt x="16111" y="16230"/>
                  </a:lnTo>
                  <a:cubicBezTo>
                    <a:pt x="16012" y="16012"/>
                    <a:pt x="15913" y="15795"/>
                    <a:pt x="15775" y="15597"/>
                  </a:cubicBezTo>
                  <a:cubicBezTo>
                    <a:pt x="14925" y="14154"/>
                    <a:pt x="14628" y="12573"/>
                    <a:pt x="14490" y="10972"/>
                  </a:cubicBezTo>
                  <a:cubicBezTo>
                    <a:pt x="14332" y="8619"/>
                    <a:pt x="13837" y="6425"/>
                    <a:pt x="12256" y="4607"/>
                  </a:cubicBezTo>
                  <a:cubicBezTo>
                    <a:pt x="10240" y="2294"/>
                    <a:pt x="7848" y="752"/>
                    <a:pt x="4804" y="258"/>
                  </a:cubicBezTo>
                  <a:cubicBezTo>
                    <a:pt x="3403" y="16"/>
                    <a:pt x="2002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63"/>
            <p:cNvSpPr/>
            <p:nvPr/>
          </p:nvSpPr>
          <p:spPr>
            <a:xfrm>
              <a:off x="0" y="3644302"/>
              <a:ext cx="1407306" cy="1487693"/>
            </a:xfrm>
            <a:custGeom>
              <a:rect b="b" l="l" r="r" t="t"/>
              <a:pathLst>
                <a:path extrusionOk="0" h="13917" w="13165">
                  <a:moveTo>
                    <a:pt x="0" y="1"/>
                  </a:moveTo>
                  <a:lnTo>
                    <a:pt x="0" y="1799"/>
                  </a:lnTo>
                  <a:cubicBezTo>
                    <a:pt x="163" y="1790"/>
                    <a:pt x="326" y="1785"/>
                    <a:pt x="488" y="1785"/>
                  </a:cubicBezTo>
                  <a:cubicBezTo>
                    <a:pt x="1308" y="1785"/>
                    <a:pt x="2117" y="1898"/>
                    <a:pt x="2926" y="1997"/>
                  </a:cubicBezTo>
                  <a:cubicBezTo>
                    <a:pt x="4744" y="2214"/>
                    <a:pt x="6266" y="3084"/>
                    <a:pt x="7610" y="4290"/>
                  </a:cubicBezTo>
                  <a:cubicBezTo>
                    <a:pt x="9370" y="5832"/>
                    <a:pt x="10516" y="7670"/>
                    <a:pt x="10714" y="10082"/>
                  </a:cubicBezTo>
                  <a:cubicBezTo>
                    <a:pt x="10813" y="11366"/>
                    <a:pt x="11050" y="12612"/>
                    <a:pt x="11406" y="13857"/>
                  </a:cubicBezTo>
                  <a:cubicBezTo>
                    <a:pt x="11999" y="13857"/>
                    <a:pt x="12592" y="13877"/>
                    <a:pt x="13165" y="13916"/>
                  </a:cubicBezTo>
                  <a:cubicBezTo>
                    <a:pt x="12849" y="12671"/>
                    <a:pt x="12671" y="11366"/>
                    <a:pt x="12592" y="10042"/>
                  </a:cubicBezTo>
                  <a:cubicBezTo>
                    <a:pt x="12354" y="7097"/>
                    <a:pt x="10971" y="4804"/>
                    <a:pt x="8777" y="2926"/>
                  </a:cubicBezTo>
                  <a:cubicBezTo>
                    <a:pt x="6820" y="1266"/>
                    <a:pt x="4586" y="356"/>
                    <a:pt x="2056" y="80"/>
                  </a:cubicBezTo>
                  <a:cubicBezTo>
                    <a:pt x="1364" y="20"/>
                    <a:pt x="692" y="20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63"/>
          <p:cNvGrpSpPr/>
          <p:nvPr/>
        </p:nvGrpSpPr>
        <p:grpSpPr>
          <a:xfrm>
            <a:off x="8128759" y="1261196"/>
            <a:ext cx="837230" cy="641969"/>
            <a:chOff x="-2723179" y="4147808"/>
            <a:chExt cx="837230" cy="641969"/>
          </a:xfrm>
        </p:grpSpPr>
        <p:sp>
          <p:nvSpPr>
            <p:cNvPr id="220" name="Google Shape;220;p63"/>
            <p:cNvSpPr/>
            <p:nvPr/>
          </p:nvSpPr>
          <p:spPr>
            <a:xfrm>
              <a:off x="-1945618" y="4718053"/>
              <a:ext cx="59669" cy="71724"/>
            </a:xfrm>
            <a:custGeom>
              <a:rect b="b" l="l" r="r" t="t"/>
              <a:pathLst>
                <a:path extrusionOk="0" h="952" w="792">
                  <a:moveTo>
                    <a:pt x="370" y="1"/>
                  </a:moveTo>
                  <a:cubicBezTo>
                    <a:pt x="124" y="1"/>
                    <a:pt x="0" y="155"/>
                    <a:pt x="0" y="398"/>
                  </a:cubicBezTo>
                  <a:cubicBezTo>
                    <a:pt x="0" y="655"/>
                    <a:pt x="60" y="912"/>
                    <a:pt x="396" y="951"/>
                  </a:cubicBezTo>
                  <a:cubicBezTo>
                    <a:pt x="692" y="951"/>
                    <a:pt x="732" y="694"/>
                    <a:pt x="791" y="477"/>
                  </a:cubicBezTo>
                  <a:cubicBezTo>
                    <a:pt x="791" y="200"/>
                    <a:pt x="692" y="42"/>
                    <a:pt x="416" y="2"/>
                  </a:cubicBezTo>
                  <a:cubicBezTo>
                    <a:pt x="400" y="1"/>
                    <a:pt x="385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3"/>
            <p:cNvSpPr/>
            <p:nvPr/>
          </p:nvSpPr>
          <p:spPr>
            <a:xfrm>
              <a:off x="-2113926" y="4493315"/>
              <a:ext cx="44752" cy="43471"/>
            </a:xfrm>
            <a:custGeom>
              <a:rect b="b" l="l" r="r" t="t"/>
              <a:pathLst>
                <a:path extrusionOk="0" h="577" w="594">
                  <a:moveTo>
                    <a:pt x="357" y="0"/>
                  </a:moveTo>
                  <a:cubicBezTo>
                    <a:pt x="179" y="0"/>
                    <a:pt x="60" y="80"/>
                    <a:pt x="40" y="277"/>
                  </a:cubicBezTo>
                  <a:cubicBezTo>
                    <a:pt x="1" y="455"/>
                    <a:pt x="100" y="574"/>
                    <a:pt x="278" y="574"/>
                  </a:cubicBezTo>
                  <a:cubicBezTo>
                    <a:pt x="293" y="575"/>
                    <a:pt x="307" y="576"/>
                    <a:pt x="321" y="576"/>
                  </a:cubicBezTo>
                  <a:cubicBezTo>
                    <a:pt x="475" y="576"/>
                    <a:pt x="576" y="480"/>
                    <a:pt x="594" y="317"/>
                  </a:cubicBezTo>
                  <a:cubicBezTo>
                    <a:pt x="594" y="119"/>
                    <a:pt x="535" y="2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3"/>
            <p:cNvSpPr/>
            <p:nvPr/>
          </p:nvSpPr>
          <p:spPr>
            <a:xfrm>
              <a:off x="-1924749" y="4147808"/>
              <a:ext cx="29835" cy="29835"/>
            </a:xfrm>
            <a:custGeom>
              <a:rect b="b" l="l" r="r" t="t"/>
              <a:pathLst>
                <a:path extrusionOk="0" h="396" w="396">
                  <a:moveTo>
                    <a:pt x="218" y="1"/>
                  </a:moveTo>
                  <a:cubicBezTo>
                    <a:pt x="60" y="20"/>
                    <a:pt x="0" y="99"/>
                    <a:pt x="0" y="218"/>
                  </a:cubicBezTo>
                  <a:cubicBezTo>
                    <a:pt x="0" y="317"/>
                    <a:pt x="60" y="396"/>
                    <a:pt x="198" y="396"/>
                  </a:cubicBezTo>
                  <a:cubicBezTo>
                    <a:pt x="317" y="396"/>
                    <a:pt x="396" y="317"/>
                    <a:pt x="396" y="198"/>
                  </a:cubicBezTo>
                  <a:cubicBezTo>
                    <a:pt x="396" y="60"/>
                    <a:pt x="336" y="20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3"/>
            <p:cNvSpPr/>
            <p:nvPr/>
          </p:nvSpPr>
          <p:spPr>
            <a:xfrm>
              <a:off x="-2723179" y="4303761"/>
              <a:ext cx="375344" cy="390789"/>
            </a:xfrm>
            <a:custGeom>
              <a:rect b="b" l="l" r="r" t="t"/>
              <a:pathLst>
                <a:path extrusionOk="0" h="5187" w="4982">
                  <a:moveTo>
                    <a:pt x="2882" y="1"/>
                  </a:moveTo>
                  <a:cubicBezTo>
                    <a:pt x="2740" y="1"/>
                    <a:pt x="2701" y="176"/>
                    <a:pt x="2629" y="303"/>
                  </a:cubicBezTo>
                  <a:cubicBezTo>
                    <a:pt x="2412" y="718"/>
                    <a:pt x="2214" y="1113"/>
                    <a:pt x="1996" y="1548"/>
                  </a:cubicBezTo>
                  <a:cubicBezTo>
                    <a:pt x="1720" y="1311"/>
                    <a:pt x="1542" y="994"/>
                    <a:pt x="1265" y="737"/>
                  </a:cubicBezTo>
                  <a:cubicBezTo>
                    <a:pt x="1205" y="663"/>
                    <a:pt x="1157" y="565"/>
                    <a:pt x="1059" y="565"/>
                  </a:cubicBezTo>
                  <a:cubicBezTo>
                    <a:pt x="1028" y="565"/>
                    <a:pt x="992" y="575"/>
                    <a:pt x="949" y="599"/>
                  </a:cubicBezTo>
                  <a:cubicBezTo>
                    <a:pt x="791" y="658"/>
                    <a:pt x="850" y="817"/>
                    <a:pt x="890" y="935"/>
                  </a:cubicBezTo>
                  <a:cubicBezTo>
                    <a:pt x="988" y="1232"/>
                    <a:pt x="1127" y="1548"/>
                    <a:pt x="1226" y="1844"/>
                  </a:cubicBezTo>
                  <a:cubicBezTo>
                    <a:pt x="1344" y="2200"/>
                    <a:pt x="1324" y="2497"/>
                    <a:pt x="949" y="2714"/>
                  </a:cubicBezTo>
                  <a:cubicBezTo>
                    <a:pt x="652" y="2912"/>
                    <a:pt x="395" y="3189"/>
                    <a:pt x="138" y="3406"/>
                  </a:cubicBezTo>
                  <a:cubicBezTo>
                    <a:pt x="59" y="3445"/>
                    <a:pt x="0" y="3525"/>
                    <a:pt x="59" y="3623"/>
                  </a:cubicBezTo>
                  <a:cubicBezTo>
                    <a:pt x="99" y="3673"/>
                    <a:pt x="133" y="3688"/>
                    <a:pt x="170" y="3688"/>
                  </a:cubicBezTo>
                  <a:cubicBezTo>
                    <a:pt x="208" y="3688"/>
                    <a:pt x="247" y="3673"/>
                    <a:pt x="297" y="3663"/>
                  </a:cubicBezTo>
                  <a:cubicBezTo>
                    <a:pt x="672" y="3525"/>
                    <a:pt x="1048" y="3406"/>
                    <a:pt x="1384" y="3248"/>
                  </a:cubicBezTo>
                  <a:cubicBezTo>
                    <a:pt x="1467" y="3222"/>
                    <a:pt x="1534" y="3207"/>
                    <a:pt x="1587" y="3207"/>
                  </a:cubicBezTo>
                  <a:cubicBezTo>
                    <a:pt x="1695" y="3207"/>
                    <a:pt x="1739" y="3272"/>
                    <a:pt x="1739" y="3445"/>
                  </a:cubicBezTo>
                  <a:cubicBezTo>
                    <a:pt x="1759" y="3900"/>
                    <a:pt x="1819" y="4375"/>
                    <a:pt x="1838" y="4809"/>
                  </a:cubicBezTo>
                  <a:cubicBezTo>
                    <a:pt x="1858" y="4968"/>
                    <a:pt x="1838" y="5165"/>
                    <a:pt x="2016" y="5185"/>
                  </a:cubicBezTo>
                  <a:cubicBezTo>
                    <a:pt x="2026" y="5186"/>
                    <a:pt x="2034" y="5186"/>
                    <a:pt x="2043" y="5186"/>
                  </a:cubicBezTo>
                  <a:cubicBezTo>
                    <a:pt x="2234" y="5186"/>
                    <a:pt x="2235" y="4981"/>
                    <a:pt x="2273" y="4849"/>
                  </a:cubicBezTo>
                  <a:cubicBezTo>
                    <a:pt x="2372" y="4552"/>
                    <a:pt x="2431" y="4216"/>
                    <a:pt x="2510" y="3900"/>
                  </a:cubicBezTo>
                  <a:cubicBezTo>
                    <a:pt x="2547" y="3767"/>
                    <a:pt x="2590" y="3671"/>
                    <a:pt x="2669" y="3671"/>
                  </a:cubicBezTo>
                  <a:cubicBezTo>
                    <a:pt x="2718" y="3671"/>
                    <a:pt x="2782" y="3709"/>
                    <a:pt x="2866" y="3801"/>
                  </a:cubicBezTo>
                  <a:cubicBezTo>
                    <a:pt x="3103" y="4058"/>
                    <a:pt x="3420" y="4216"/>
                    <a:pt x="3696" y="4414"/>
                  </a:cubicBezTo>
                  <a:cubicBezTo>
                    <a:pt x="3772" y="4464"/>
                    <a:pt x="3856" y="4523"/>
                    <a:pt x="3942" y="4523"/>
                  </a:cubicBezTo>
                  <a:cubicBezTo>
                    <a:pt x="3991" y="4523"/>
                    <a:pt x="4042" y="4504"/>
                    <a:pt x="4092" y="4454"/>
                  </a:cubicBezTo>
                  <a:cubicBezTo>
                    <a:pt x="4210" y="4315"/>
                    <a:pt x="4112" y="4177"/>
                    <a:pt x="4032" y="4078"/>
                  </a:cubicBezTo>
                  <a:cubicBezTo>
                    <a:pt x="3835" y="3722"/>
                    <a:pt x="3637" y="3406"/>
                    <a:pt x="3420" y="3090"/>
                  </a:cubicBezTo>
                  <a:cubicBezTo>
                    <a:pt x="3301" y="2872"/>
                    <a:pt x="3321" y="2714"/>
                    <a:pt x="3499" y="2536"/>
                  </a:cubicBezTo>
                  <a:cubicBezTo>
                    <a:pt x="3855" y="2200"/>
                    <a:pt x="4210" y="1844"/>
                    <a:pt x="4546" y="1489"/>
                  </a:cubicBezTo>
                  <a:cubicBezTo>
                    <a:pt x="4685" y="1330"/>
                    <a:pt x="4981" y="1192"/>
                    <a:pt x="4823" y="994"/>
                  </a:cubicBezTo>
                  <a:cubicBezTo>
                    <a:pt x="4783" y="942"/>
                    <a:pt x="4732" y="922"/>
                    <a:pt x="4676" y="922"/>
                  </a:cubicBezTo>
                  <a:cubicBezTo>
                    <a:pt x="4541" y="922"/>
                    <a:pt x="4376" y="1037"/>
                    <a:pt x="4250" y="1093"/>
                  </a:cubicBezTo>
                  <a:cubicBezTo>
                    <a:pt x="3894" y="1232"/>
                    <a:pt x="3519" y="1410"/>
                    <a:pt x="3103" y="1607"/>
                  </a:cubicBezTo>
                  <a:lnTo>
                    <a:pt x="3103" y="421"/>
                  </a:lnTo>
                  <a:cubicBezTo>
                    <a:pt x="3103" y="243"/>
                    <a:pt x="3103" y="46"/>
                    <a:pt x="2926" y="6"/>
                  </a:cubicBezTo>
                  <a:cubicBezTo>
                    <a:pt x="2910" y="3"/>
                    <a:pt x="2895" y="1"/>
                    <a:pt x="2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p63"/>
          <p:cNvGrpSpPr/>
          <p:nvPr/>
        </p:nvGrpSpPr>
        <p:grpSpPr>
          <a:xfrm>
            <a:off x="5380056" y="4544454"/>
            <a:ext cx="646034" cy="399969"/>
            <a:chOff x="7539131" y="456516"/>
            <a:chExt cx="646034" cy="399969"/>
          </a:xfrm>
        </p:grpSpPr>
        <p:sp>
          <p:nvSpPr>
            <p:cNvPr id="225" name="Google Shape;225;p63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63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63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63"/>
          <p:cNvGrpSpPr/>
          <p:nvPr/>
        </p:nvGrpSpPr>
        <p:grpSpPr>
          <a:xfrm>
            <a:off x="216454" y="251829"/>
            <a:ext cx="334701" cy="380821"/>
            <a:chOff x="2713106" y="96922"/>
            <a:chExt cx="249219" cy="283560"/>
          </a:xfrm>
        </p:grpSpPr>
        <p:sp>
          <p:nvSpPr>
            <p:cNvPr id="229" name="Google Shape;229;p63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3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63"/>
          <p:cNvGrpSpPr/>
          <p:nvPr/>
        </p:nvGrpSpPr>
        <p:grpSpPr>
          <a:xfrm>
            <a:off x="1414044" y="4381879"/>
            <a:ext cx="334708" cy="638186"/>
            <a:chOff x="3181350" y="4008220"/>
            <a:chExt cx="426108" cy="812355"/>
          </a:xfrm>
        </p:grpSpPr>
        <p:sp>
          <p:nvSpPr>
            <p:cNvPr id="232" name="Google Shape;232;p63"/>
            <p:cNvSpPr/>
            <p:nvPr/>
          </p:nvSpPr>
          <p:spPr>
            <a:xfrm>
              <a:off x="3287318" y="4008220"/>
              <a:ext cx="249571" cy="269448"/>
            </a:xfrm>
            <a:custGeom>
              <a:rect b="b" l="l" r="r" t="t"/>
              <a:pathLst>
                <a:path extrusionOk="0" h="2413" w="2235">
                  <a:moveTo>
                    <a:pt x="1108" y="1"/>
                  </a:moveTo>
                  <a:cubicBezTo>
                    <a:pt x="989" y="218"/>
                    <a:pt x="989" y="416"/>
                    <a:pt x="1068" y="613"/>
                  </a:cubicBezTo>
                  <a:cubicBezTo>
                    <a:pt x="1103" y="977"/>
                    <a:pt x="1001" y="1158"/>
                    <a:pt x="670" y="1158"/>
                  </a:cubicBezTo>
                  <a:cubicBezTo>
                    <a:pt x="623" y="1158"/>
                    <a:pt x="571" y="1154"/>
                    <a:pt x="515" y="1147"/>
                  </a:cubicBezTo>
                  <a:cubicBezTo>
                    <a:pt x="431" y="1138"/>
                    <a:pt x="318" y="1107"/>
                    <a:pt x="221" y="1107"/>
                  </a:cubicBezTo>
                  <a:cubicBezTo>
                    <a:pt x="110" y="1107"/>
                    <a:pt x="20" y="1147"/>
                    <a:pt x="20" y="1305"/>
                  </a:cubicBezTo>
                  <a:cubicBezTo>
                    <a:pt x="1" y="1582"/>
                    <a:pt x="337" y="1444"/>
                    <a:pt x="515" y="1523"/>
                  </a:cubicBezTo>
                  <a:lnTo>
                    <a:pt x="653" y="1523"/>
                  </a:lnTo>
                  <a:cubicBezTo>
                    <a:pt x="712" y="1505"/>
                    <a:pt x="764" y="1497"/>
                    <a:pt x="808" y="1497"/>
                  </a:cubicBezTo>
                  <a:cubicBezTo>
                    <a:pt x="1014" y="1497"/>
                    <a:pt x="1065" y="1674"/>
                    <a:pt x="1048" y="1918"/>
                  </a:cubicBezTo>
                  <a:cubicBezTo>
                    <a:pt x="1048" y="1997"/>
                    <a:pt x="1048" y="2076"/>
                    <a:pt x="1068" y="2135"/>
                  </a:cubicBezTo>
                  <a:cubicBezTo>
                    <a:pt x="1088" y="2234"/>
                    <a:pt x="1068" y="2412"/>
                    <a:pt x="1206" y="2412"/>
                  </a:cubicBezTo>
                  <a:cubicBezTo>
                    <a:pt x="1404" y="2392"/>
                    <a:pt x="1384" y="2214"/>
                    <a:pt x="1365" y="2096"/>
                  </a:cubicBezTo>
                  <a:cubicBezTo>
                    <a:pt x="1312" y="1744"/>
                    <a:pt x="1384" y="1533"/>
                    <a:pt x="1736" y="1533"/>
                  </a:cubicBezTo>
                  <a:cubicBezTo>
                    <a:pt x="1779" y="1533"/>
                    <a:pt x="1827" y="1536"/>
                    <a:pt x="1878" y="1542"/>
                  </a:cubicBezTo>
                  <a:cubicBezTo>
                    <a:pt x="2037" y="1542"/>
                    <a:pt x="2234" y="1523"/>
                    <a:pt x="2234" y="1345"/>
                  </a:cubicBezTo>
                  <a:cubicBezTo>
                    <a:pt x="2234" y="1215"/>
                    <a:pt x="2164" y="1186"/>
                    <a:pt x="2080" y="1186"/>
                  </a:cubicBezTo>
                  <a:cubicBezTo>
                    <a:pt x="2011" y="1186"/>
                    <a:pt x="1932" y="1206"/>
                    <a:pt x="1878" y="1206"/>
                  </a:cubicBezTo>
                  <a:cubicBezTo>
                    <a:pt x="1345" y="1147"/>
                    <a:pt x="1285" y="1107"/>
                    <a:pt x="1266" y="554"/>
                  </a:cubicBezTo>
                  <a:cubicBezTo>
                    <a:pt x="1266" y="356"/>
                    <a:pt x="1305" y="159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3"/>
            <p:cNvSpPr/>
            <p:nvPr/>
          </p:nvSpPr>
          <p:spPr>
            <a:xfrm>
              <a:off x="3181350" y="4522432"/>
              <a:ext cx="130425" cy="152646"/>
            </a:xfrm>
            <a:custGeom>
              <a:rect b="b" l="l" r="r" t="t"/>
              <a:pathLst>
                <a:path extrusionOk="0" h="1367" w="1168">
                  <a:moveTo>
                    <a:pt x="604" y="0"/>
                  </a:moveTo>
                  <a:cubicBezTo>
                    <a:pt x="301" y="0"/>
                    <a:pt x="59" y="291"/>
                    <a:pt x="40" y="693"/>
                  </a:cubicBezTo>
                  <a:cubicBezTo>
                    <a:pt x="1" y="1049"/>
                    <a:pt x="238" y="1345"/>
                    <a:pt x="535" y="1365"/>
                  </a:cubicBezTo>
                  <a:cubicBezTo>
                    <a:pt x="544" y="1366"/>
                    <a:pt x="554" y="1366"/>
                    <a:pt x="564" y="1366"/>
                  </a:cubicBezTo>
                  <a:cubicBezTo>
                    <a:pt x="868" y="1366"/>
                    <a:pt x="1128" y="1075"/>
                    <a:pt x="1147" y="653"/>
                  </a:cubicBezTo>
                  <a:cubicBezTo>
                    <a:pt x="1167" y="278"/>
                    <a:pt x="950" y="1"/>
                    <a:pt x="633" y="1"/>
                  </a:cubicBezTo>
                  <a:cubicBezTo>
                    <a:pt x="623" y="1"/>
                    <a:pt x="613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3"/>
            <p:cNvSpPr/>
            <p:nvPr/>
          </p:nvSpPr>
          <p:spPr>
            <a:xfrm>
              <a:off x="3552184" y="4743079"/>
              <a:ext cx="55274" cy="77496"/>
            </a:xfrm>
            <a:custGeom>
              <a:rect b="b" l="l" r="r" t="t"/>
              <a:pathLst>
                <a:path extrusionOk="0" h="694" w="495">
                  <a:moveTo>
                    <a:pt x="251" y="0"/>
                  </a:moveTo>
                  <a:cubicBezTo>
                    <a:pt x="73" y="0"/>
                    <a:pt x="1" y="189"/>
                    <a:pt x="1" y="377"/>
                  </a:cubicBezTo>
                  <a:cubicBezTo>
                    <a:pt x="1" y="555"/>
                    <a:pt x="80" y="694"/>
                    <a:pt x="277" y="694"/>
                  </a:cubicBezTo>
                  <a:cubicBezTo>
                    <a:pt x="455" y="694"/>
                    <a:pt x="495" y="555"/>
                    <a:pt x="495" y="377"/>
                  </a:cubicBezTo>
                  <a:cubicBezTo>
                    <a:pt x="455" y="239"/>
                    <a:pt x="416" y="2"/>
                    <a:pt x="277" y="2"/>
                  </a:cubicBezTo>
                  <a:cubicBezTo>
                    <a:pt x="268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63"/>
          <p:cNvGrpSpPr/>
          <p:nvPr/>
        </p:nvGrpSpPr>
        <p:grpSpPr>
          <a:xfrm>
            <a:off x="7783346" y="405151"/>
            <a:ext cx="472142" cy="726474"/>
            <a:chOff x="8267610" y="347998"/>
            <a:chExt cx="653574" cy="1005639"/>
          </a:xfrm>
        </p:grpSpPr>
        <p:sp>
          <p:nvSpPr>
            <p:cNvPr id="236" name="Google Shape;236;p63"/>
            <p:cNvSpPr/>
            <p:nvPr/>
          </p:nvSpPr>
          <p:spPr>
            <a:xfrm>
              <a:off x="8267610" y="347998"/>
              <a:ext cx="76194" cy="73822"/>
            </a:xfrm>
            <a:custGeom>
              <a:rect b="b" l="l" r="r" t="t"/>
              <a:pathLst>
                <a:path extrusionOk="0" h="498" w="514">
                  <a:moveTo>
                    <a:pt x="303" y="1"/>
                  </a:moveTo>
                  <a:cubicBezTo>
                    <a:pt x="288" y="1"/>
                    <a:pt x="273" y="2"/>
                    <a:pt x="257" y="4"/>
                  </a:cubicBezTo>
                  <a:cubicBezTo>
                    <a:pt x="59" y="4"/>
                    <a:pt x="0" y="103"/>
                    <a:pt x="0" y="280"/>
                  </a:cubicBezTo>
                  <a:cubicBezTo>
                    <a:pt x="0" y="439"/>
                    <a:pt x="99" y="498"/>
                    <a:pt x="237" y="498"/>
                  </a:cubicBezTo>
                  <a:cubicBezTo>
                    <a:pt x="415" y="498"/>
                    <a:pt x="514" y="399"/>
                    <a:pt x="514" y="221"/>
                  </a:cubicBezTo>
                  <a:cubicBezTo>
                    <a:pt x="496" y="79"/>
                    <a:pt x="430" y="1"/>
                    <a:pt x="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3"/>
            <p:cNvSpPr/>
            <p:nvPr/>
          </p:nvSpPr>
          <p:spPr>
            <a:xfrm>
              <a:off x="8478550" y="846665"/>
              <a:ext cx="363478" cy="506972"/>
            </a:xfrm>
            <a:custGeom>
              <a:rect b="b" l="l" r="r" t="t"/>
              <a:pathLst>
                <a:path extrusionOk="0" h="3420" w="2452">
                  <a:moveTo>
                    <a:pt x="1285" y="0"/>
                  </a:moveTo>
                  <a:cubicBezTo>
                    <a:pt x="1206" y="59"/>
                    <a:pt x="1166" y="59"/>
                    <a:pt x="1107" y="79"/>
                  </a:cubicBezTo>
                  <a:cubicBezTo>
                    <a:pt x="1087" y="138"/>
                    <a:pt x="1068" y="158"/>
                    <a:pt x="1068" y="198"/>
                  </a:cubicBezTo>
                  <a:cubicBezTo>
                    <a:pt x="969" y="830"/>
                    <a:pt x="712" y="1364"/>
                    <a:pt x="79" y="1621"/>
                  </a:cubicBezTo>
                  <a:cubicBezTo>
                    <a:pt x="20" y="1641"/>
                    <a:pt x="0" y="1680"/>
                    <a:pt x="0" y="1759"/>
                  </a:cubicBezTo>
                  <a:cubicBezTo>
                    <a:pt x="20" y="1838"/>
                    <a:pt x="99" y="1858"/>
                    <a:pt x="178" y="1858"/>
                  </a:cubicBezTo>
                  <a:cubicBezTo>
                    <a:pt x="475" y="1858"/>
                    <a:pt x="692" y="1977"/>
                    <a:pt x="791" y="2273"/>
                  </a:cubicBezTo>
                  <a:cubicBezTo>
                    <a:pt x="890" y="2550"/>
                    <a:pt x="969" y="2847"/>
                    <a:pt x="969" y="3143"/>
                  </a:cubicBezTo>
                  <a:cubicBezTo>
                    <a:pt x="969" y="3242"/>
                    <a:pt x="909" y="3420"/>
                    <a:pt x="1087" y="3420"/>
                  </a:cubicBezTo>
                  <a:cubicBezTo>
                    <a:pt x="1265" y="3420"/>
                    <a:pt x="1206" y="3242"/>
                    <a:pt x="1226" y="3143"/>
                  </a:cubicBezTo>
                  <a:cubicBezTo>
                    <a:pt x="1364" y="2570"/>
                    <a:pt x="1483" y="2016"/>
                    <a:pt x="2175" y="1838"/>
                  </a:cubicBezTo>
                  <a:cubicBezTo>
                    <a:pt x="2372" y="1779"/>
                    <a:pt x="2451" y="1661"/>
                    <a:pt x="2214" y="1542"/>
                  </a:cubicBezTo>
                  <a:cubicBezTo>
                    <a:pt x="1601" y="1245"/>
                    <a:pt x="1364" y="692"/>
                    <a:pt x="1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3"/>
            <p:cNvSpPr/>
            <p:nvPr/>
          </p:nvSpPr>
          <p:spPr>
            <a:xfrm>
              <a:off x="8833131" y="579988"/>
              <a:ext cx="88053" cy="76342"/>
            </a:xfrm>
            <a:custGeom>
              <a:rect b="b" l="l" r="r" t="t"/>
              <a:pathLst>
                <a:path extrusionOk="0" h="515" w="594">
                  <a:moveTo>
                    <a:pt x="336" y="0"/>
                  </a:moveTo>
                  <a:cubicBezTo>
                    <a:pt x="158" y="0"/>
                    <a:pt x="59" y="99"/>
                    <a:pt x="40" y="257"/>
                  </a:cubicBezTo>
                  <a:cubicBezTo>
                    <a:pt x="0" y="415"/>
                    <a:pt x="99" y="514"/>
                    <a:pt x="257" y="514"/>
                  </a:cubicBezTo>
                  <a:cubicBezTo>
                    <a:pt x="455" y="514"/>
                    <a:pt x="553" y="415"/>
                    <a:pt x="593" y="257"/>
                  </a:cubicBezTo>
                  <a:cubicBezTo>
                    <a:pt x="573" y="79"/>
                    <a:pt x="494" y="0"/>
                    <a:pt x="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63"/>
          <p:cNvSpPr txBox="1"/>
          <p:nvPr>
            <p:ph idx="1" type="subTitle"/>
          </p:nvPr>
        </p:nvSpPr>
        <p:spPr>
          <a:xfrm flipH="1">
            <a:off x="4379525" y="1559500"/>
            <a:ext cx="2918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800">
                <a:latin typeface="Girassol"/>
                <a:ea typeface="Girassol"/>
                <a:cs typeface="Girassol"/>
                <a:sym typeface="Girasso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0" name="Google Shape;240;p63"/>
          <p:cNvSpPr txBox="1"/>
          <p:nvPr>
            <p:ph idx="2" type="subTitle"/>
          </p:nvPr>
        </p:nvSpPr>
        <p:spPr>
          <a:xfrm flipH="1">
            <a:off x="4379525" y="1997225"/>
            <a:ext cx="2918100" cy="18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63"/>
          <p:cNvSpPr txBox="1"/>
          <p:nvPr>
            <p:ph idx="3" type="subTitle"/>
          </p:nvPr>
        </p:nvSpPr>
        <p:spPr>
          <a:xfrm flipH="1">
            <a:off x="845988" y="1559499"/>
            <a:ext cx="2918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800">
                <a:latin typeface="Girassol"/>
                <a:ea typeface="Girassol"/>
                <a:cs typeface="Girassol"/>
                <a:sym typeface="Girasso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2" name="Google Shape;242;p63"/>
          <p:cNvSpPr txBox="1"/>
          <p:nvPr>
            <p:ph idx="4" type="subTitle"/>
          </p:nvPr>
        </p:nvSpPr>
        <p:spPr>
          <a:xfrm flipH="1">
            <a:off x="845975" y="1997225"/>
            <a:ext cx="2918100" cy="18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63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64"/>
          <p:cNvGrpSpPr/>
          <p:nvPr/>
        </p:nvGrpSpPr>
        <p:grpSpPr>
          <a:xfrm flipH="1">
            <a:off x="-37352" y="-42304"/>
            <a:ext cx="1295895" cy="1435411"/>
            <a:chOff x="7848110" y="13725"/>
            <a:chExt cx="1295895" cy="1435411"/>
          </a:xfrm>
        </p:grpSpPr>
        <p:sp>
          <p:nvSpPr>
            <p:cNvPr id="246" name="Google Shape;246;p64"/>
            <p:cNvSpPr/>
            <p:nvPr/>
          </p:nvSpPr>
          <p:spPr>
            <a:xfrm>
              <a:off x="8024129" y="13725"/>
              <a:ext cx="1115019" cy="1303823"/>
            </a:xfrm>
            <a:custGeom>
              <a:rect b="b" l="l" r="r" t="t"/>
              <a:pathLst>
                <a:path extrusionOk="0" h="16111" w="13778">
                  <a:moveTo>
                    <a:pt x="0" y="0"/>
                  </a:moveTo>
                  <a:cubicBezTo>
                    <a:pt x="791" y="2313"/>
                    <a:pt x="751" y="4744"/>
                    <a:pt x="1364" y="7018"/>
                  </a:cubicBezTo>
                  <a:cubicBezTo>
                    <a:pt x="2313" y="10477"/>
                    <a:pt x="4230" y="13244"/>
                    <a:pt x="7551" y="14885"/>
                  </a:cubicBezTo>
                  <a:cubicBezTo>
                    <a:pt x="8540" y="15379"/>
                    <a:pt x="9607" y="15577"/>
                    <a:pt x="10674" y="15715"/>
                  </a:cubicBezTo>
                  <a:cubicBezTo>
                    <a:pt x="11702" y="15893"/>
                    <a:pt x="12750" y="15992"/>
                    <a:pt x="13778" y="16110"/>
                  </a:cubicBezTo>
                  <a:lnTo>
                    <a:pt x="13778" y="14233"/>
                  </a:lnTo>
                  <a:lnTo>
                    <a:pt x="13778" y="14153"/>
                  </a:lnTo>
                  <a:cubicBezTo>
                    <a:pt x="12236" y="13995"/>
                    <a:pt x="10655" y="13857"/>
                    <a:pt x="9152" y="13363"/>
                  </a:cubicBezTo>
                  <a:cubicBezTo>
                    <a:pt x="7195" y="12730"/>
                    <a:pt x="5812" y="11327"/>
                    <a:pt x="4665" y="9647"/>
                  </a:cubicBezTo>
                  <a:cubicBezTo>
                    <a:pt x="3578" y="8006"/>
                    <a:pt x="3064" y="6207"/>
                    <a:pt x="2768" y="4310"/>
                  </a:cubicBezTo>
                  <a:cubicBezTo>
                    <a:pt x="2550" y="2847"/>
                    <a:pt x="2353" y="1384"/>
                    <a:pt x="1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4"/>
            <p:cNvSpPr/>
            <p:nvPr/>
          </p:nvSpPr>
          <p:spPr>
            <a:xfrm>
              <a:off x="7848110" y="13725"/>
              <a:ext cx="1295892" cy="1435411"/>
            </a:xfrm>
            <a:custGeom>
              <a:rect b="b" l="l" r="r" t="t"/>
              <a:pathLst>
                <a:path extrusionOk="0" h="17737" w="16013">
                  <a:moveTo>
                    <a:pt x="1" y="0"/>
                  </a:moveTo>
                  <a:cubicBezTo>
                    <a:pt x="357" y="831"/>
                    <a:pt x="614" y="1661"/>
                    <a:pt x="792" y="2531"/>
                  </a:cubicBezTo>
                  <a:cubicBezTo>
                    <a:pt x="1108" y="4112"/>
                    <a:pt x="1385" y="5693"/>
                    <a:pt x="1760" y="7275"/>
                  </a:cubicBezTo>
                  <a:cubicBezTo>
                    <a:pt x="2393" y="10022"/>
                    <a:pt x="3856" y="12256"/>
                    <a:pt x="5812" y="14233"/>
                  </a:cubicBezTo>
                  <a:cubicBezTo>
                    <a:pt x="7196" y="15656"/>
                    <a:pt x="8777" y="16743"/>
                    <a:pt x="10734" y="17178"/>
                  </a:cubicBezTo>
                  <a:cubicBezTo>
                    <a:pt x="12102" y="17496"/>
                    <a:pt x="13482" y="17737"/>
                    <a:pt x="14885" y="17737"/>
                  </a:cubicBezTo>
                  <a:cubicBezTo>
                    <a:pt x="15226" y="17737"/>
                    <a:pt x="15569" y="17723"/>
                    <a:pt x="15913" y="17692"/>
                  </a:cubicBezTo>
                  <a:lnTo>
                    <a:pt x="16012" y="17692"/>
                  </a:lnTo>
                  <a:lnTo>
                    <a:pt x="16012" y="17672"/>
                  </a:lnTo>
                  <a:lnTo>
                    <a:pt x="16012" y="16249"/>
                  </a:lnTo>
                  <a:cubicBezTo>
                    <a:pt x="14451" y="16170"/>
                    <a:pt x="12929" y="15952"/>
                    <a:pt x="11387" y="15656"/>
                  </a:cubicBezTo>
                  <a:cubicBezTo>
                    <a:pt x="9865" y="15359"/>
                    <a:pt x="8520" y="14667"/>
                    <a:pt x="7374" y="13600"/>
                  </a:cubicBezTo>
                  <a:cubicBezTo>
                    <a:pt x="5753" y="12137"/>
                    <a:pt x="4350" y="10536"/>
                    <a:pt x="3579" y="8461"/>
                  </a:cubicBezTo>
                  <a:cubicBezTo>
                    <a:pt x="3183" y="7354"/>
                    <a:pt x="2986" y="6187"/>
                    <a:pt x="2768" y="5021"/>
                  </a:cubicBezTo>
                  <a:cubicBezTo>
                    <a:pt x="2452" y="3341"/>
                    <a:pt x="2235" y="1641"/>
                    <a:pt x="1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4"/>
            <p:cNvSpPr/>
            <p:nvPr/>
          </p:nvSpPr>
          <p:spPr>
            <a:xfrm>
              <a:off x="8200067" y="15344"/>
              <a:ext cx="943938" cy="1119146"/>
            </a:xfrm>
            <a:custGeom>
              <a:rect b="b" l="l" r="r" t="t"/>
              <a:pathLst>
                <a:path extrusionOk="0" h="13829" w="11664">
                  <a:moveTo>
                    <a:pt x="1" y="0"/>
                  </a:moveTo>
                  <a:cubicBezTo>
                    <a:pt x="277" y="890"/>
                    <a:pt x="613" y="1759"/>
                    <a:pt x="752" y="2669"/>
                  </a:cubicBezTo>
                  <a:cubicBezTo>
                    <a:pt x="870" y="3558"/>
                    <a:pt x="890" y="4448"/>
                    <a:pt x="1048" y="5317"/>
                  </a:cubicBezTo>
                  <a:cubicBezTo>
                    <a:pt x="1760" y="9449"/>
                    <a:pt x="4132" y="12117"/>
                    <a:pt x="8105" y="13343"/>
                  </a:cubicBezTo>
                  <a:cubicBezTo>
                    <a:pt x="9089" y="13653"/>
                    <a:pt x="10133" y="13828"/>
                    <a:pt x="11184" y="13828"/>
                  </a:cubicBezTo>
                  <a:cubicBezTo>
                    <a:pt x="11337" y="13828"/>
                    <a:pt x="11490" y="13825"/>
                    <a:pt x="11643" y="13817"/>
                  </a:cubicBezTo>
                  <a:cubicBezTo>
                    <a:pt x="11643" y="13718"/>
                    <a:pt x="11663" y="13620"/>
                    <a:pt x="11663" y="13521"/>
                  </a:cubicBezTo>
                  <a:cubicBezTo>
                    <a:pt x="11663" y="13086"/>
                    <a:pt x="11643" y="12631"/>
                    <a:pt x="11643" y="12196"/>
                  </a:cubicBezTo>
                  <a:cubicBezTo>
                    <a:pt x="10240" y="12097"/>
                    <a:pt x="8777" y="12038"/>
                    <a:pt x="7433" y="11445"/>
                  </a:cubicBezTo>
                  <a:cubicBezTo>
                    <a:pt x="4824" y="10220"/>
                    <a:pt x="3045" y="8243"/>
                    <a:pt x="2472" y="5298"/>
                  </a:cubicBezTo>
                  <a:cubicBezTo>
                    <a:pt x="2274" y="4329"/>
                    <a:pt x="2294" y="3341"/>
                    <a:pt x="2135" y="2352"/>
                  </a:cubicBezTo>
                  <a:cubicBezTo>
                    <a:pt x="1977" y="1582"/>
                    <a:pt x="1780" y="870"/>
                    <a:pt x="1562" y="139"/>
                  </a:cubicBezTo>
                  <a:cubicBezTo>
                    <a:pt x="1542" y="79"/>
                    <a:pt x="1503" y="59"/>
                    <a:pt x="1483" y="40"/>
                  </a:cubicBezTo>
                  <a:cubicBezTo>
                    <a:pt x="989" y="0"/>
                    <a:pt x="495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64"/>
          <p:cNvSpPr/>
          <p:nvPr/>
        </p:nvSpPr>
        <p:spPr>
          <a:xfrm flipH="1">
            <a:off x="7940122" y="-1"/>
            <a:ext cx="1237501" cy="1435429"/>
          </a:xfrm>
          <a:custGeom>
            <a:rect b="b" l="l" r="r" t="t"/>
            <a:pathLst>
              <a:path extrusionOk="0" h="25521" w="22001">
                <a:moveTo>
                  <a:pt x="21708" y="0"/>
                </a:moveTo>
                <a:cubicBezTo>
                  <a:pt x="21627" y="0"/>
                  <a:pt x="21543" y="11"/>
                  <a:pt x="21467" y="11"/>
                </a:cubicBezTo>
                <a:lnTo>
                  <a:pt x="0" y="11"/>
                </a:lnTo>
                <a:cubicBezTo>
                  <a:pt x="0" y="7878"/>
                  <a:pt x="0" y="15726"/>
                  <a:pt x="59" y="23573"/>
                </a:cubicBezTo>
                <a:lnTo>
                  <a:pt x="59" y="25510"/>
                </a:lnTo>
                <a:cubicBezTo>
                  <a:pt x="150" y="25517"/>
                  <a:pt x="240" y="25521"/>
                  <a:pt x="329" y="25521"/>
                </a:cubicBezTo>
                <a:cubicBezTo>
                  <a:pt x="1021" y="25521"/>
                  <a:pt x="1678" y="25316"/>
                  <a:pt x="2273" y="24878"/>
                </a:cubicBezTo>
                <a:cubicBezTo>
                  <a:pt x="3084" y="24265"/>
                  <a:pt x="3400" y="23415"/>
                  <a:pt x="3519" y="22427"/>
                </a:cubicBezTo>
                <a:cubicBezTo>
                  <a:pt x="3696" y="20826"/>
                  <a:pt x="4210" y="20233"/>
                  <a:pt x="5772" y="19818"/>
                </a:cubicBezTo>
                <a:cubicBezTo>
                  <a:pt x="6385" y="19659"/>
                  <a:pt x="6958" y="19442"/>
                  <a:pt x="7531" y="19165"/>
                </a:cubicBezTo>
                <a:cubicBezTo>
                  <a:pt x="8559" y="18671"/>
                  <a:pt x="9132" y="17880"/>
                  <a:pt x="9132" y="16694"/>
                </a:cubicBezTo>
                <a:cubicBezTo>
                  <a:pt x="9132" y="16062"/>
                  <a:pt x="9132" y="15370"/>
                  <a:pt x="9528" y="14777"/>
                </a:cubicBezTo>
                <a:cubicBezTo>
                  <a:pt x="9982" y="14085"/>
                  <a:pt x="10595" y="13552"/>
                  <a:pt x="11386" y="13255"/>
                </a:cubicBezTo>
                <a:cubicBezTo>
                  <a:pt x="11801" y="13117"/>
                  <a:pt x="12216" y="12998"/>
                  <a:pt x="12611" y="12800"/>
                </a:cubicBezTo>
                <a:cubicBezTo>
                  <a:pt x="13580" y="12326"/>
                  <a:pt x="14193" y="11614"/>
                  <a:pt x="14173" y="10448"/>
                </a:cubicBezTo>
                <a:lnTo>
                  <a:pt x="14173" y="9677"/>
                </a:lnTo>
                <a:cubicBezTo>
                  <a:pt x="14153" y="8412"/>
                  <a:pt x="14766" y="7463"/>
                  <a:pt x="15734" y="6692"/>
                </a:cubicBezTo>
                <a:cubicBezTo>
                  <a:pt x="16565" y="6020"/>
                  <a:pt x="17593" y="5744"/>
                  <a:pt x="18581" y="5388"/>
                </a:cubicBezTo>
                <a:cubicBezTo>
                  <a:pt x="20024" y="4815"/>
                  <a:pt x="20953" y="3767"/>
                  <a:pt x="21190" y="2186"/>
                </a:cubicBezTo>
                <a:cubicBezTo>
                  <a:pt x="21309" y="1454"/>
                  <a:pt x="21546" y="743"/>
                  <a:pt x="22001" y="110"/>
                </a:cubicBezTo>
                <a:cubicBezTo>
                  <a:pt x="21921" y="20"/>
                  <a:pt x="21817" y="0"/>
                  <a:pt x="217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64"/>
          <p:cNvSpPr/>
          <p:nvPr/>
        </p:nvSpPr>
        <p:spPr>
          <a:xfrm flipH="1">
            <a:off x="-3728" y="3434603"/>
            <a:ext cx="2458826" cy="1708889"/>
          </a:xfrm>
          <a:custGeom>
            <a:rect b="b" l="l" r="r" t="t"/>
            <a:pathLst>
              <a:path extrusionOk="0" h="25046" w="36036">
                <a:moveTo>
                  <a:pt x="35838" y="1"/>
                </a:moveTo>
                <a:cubicBezTo>
                  <a:pt x="35109" y="777"/>
                  <a:pt x="34235" y="1117"/>
                  <a:pt x="33270" y="1117"/>
                </a:cubicBezTo>
                <a:cubicBezTo>
                  <a:pt x="33056" y="1117"/>
                  <a:pt x="32838" y="1100"/>
                  <a:pt x="32616" y="1068"/>
                </a:cubicBezTo>
                <a:cubicBezTo>
                  <a:pt x="32180" y="1012"/>
                  <a:pt x="31750" y="979"/>
                  <a:pt x="31325" y="979"/>
                </a:cubicBezTo>
                <a:cubicBezTo>
                  <a:pt x="30843" y="979"/>
                  <a:pt x="30370" y="1022"/>
                  <a:pt x="29908" y="1127"/>
                </a:cubicBezTo>
                <a:cubicBezTo>
                  <a:pt x="27812" y="1602"/>
                  <a:pt x="26172" y="2728"/>
                  <a:pt x="25163" y="4665"/>
                </a:cubicBezTo>
                <a:cubicBezTo>
                  <a:pt x="24570" y="5772"/>
                  <a:pt x="24333" y="6978"/>
                  <a:pt x="23958" y="8144"/>
                </a:cubicBezTo>
                <a:cubicBezTo>
                  <a:pt x="23760" y="8836"/>
                  <a:pt x="23345" y="9232"/>
                  <a:pt x="22574" y="9311"/>
                </a:cubicBezTo>
                <a:cubicBezTo>
                  <a:pt x="21645" y="9370"/>
                  <a:pt x="20696" y="9469"/>
                  <a:pt x="19787" y="9726"/>
                </a:cubicBezTo>
                <a:cubicBezTo>
                  <a:pt x="17988" y="10220"/>
                  <a:pt x="16644" y="11129"/>
                  <a:pt x="16427" y="13185"/>
                </a:cubicBezTo>
                <a:cubicBezTo>
                  <a:pt x="16407" y="13442"/>
                  <a:pt x="16308" y="13738"/>
                  <a:pt x="16170" y="14015"/>
                </a:cubicBezTo>
                <a:cubicBezTo>
                  <a:pt x="15913" y="14707"/>
                  <a:pt x="15478" y="15221"/>
                  <a:pt x="14667" y="15359"/>
                </a:cubicBezTo>
                <a:cubicBezTo>
                  <a:pt x="14425" y="15395"/>
                  <a:pt x="14180" y="15405"/>
                  <a:pt x="13936" y="15405"/>
                </a:cubicBezTo>
                <a:cubicBezTo>
                  <a:pt x="13626" y="15405"/>
                  <a:pt x="13318" y="15389"/>
                  <a:pt x="13015" y="15389"/>
                </a:cubicBezTo>
                <a:cubicBezTo>
                  <a:pt x="12892" y="15389"/>
                  <a:pt x="12771" y="15392"/>
                  <a:pt x="12651" y="15399"/>
                </a:cubicBezTo>
                <a:cubicBezTo>
                  <a:pt x="11505" y="15478"/>
                  <a:pt x="10496" y="15853"/>
                  <a:pt x="9646" y="16664"/>
                </a:cubicBezTo>
                <a:cubicBezTo>
                  <a:pt x="8915" y="17376"/>
                  <a:pt x="8658" y="18265"/>
                  <a:pt x="8540" y="19253"/>
                </a:cubicBezTo>
                <a:cubicBezTo>
                  <a:pt x="8401" y="20637"/>
                  <a:pt x="7650" y="21289"/>
                  <a:pt x="6266" y="21289"/>
                </a:cubicBezTo>
                <a:lnTo>
                  <a:pt x="4448" y="21289"/>
                </a:lnTo>
                <a:cubicBezTo>
                  <a:pt x="4191" y="21289"/>
                  <a:pt x="3954" y="21349"/>
                  <a:pt x="3697" y="21408"/>
                </a:cubicBezTo>
                <a:cubicBezTo>
                  <a:pt x="2432" y="21724"/>
                  <a:pt x="1601" y="22594"/>
                  <a:pt x="811" y="23543"/>
                </a:cubicBezTo>
                <a:cubicBezTo>
                  <a:pt x="435" y="23978"/>
                  <a:pt x="119" y="24452"/>
                  <a:pt x="0" y="25045"/>
                </a:cubicBezTo>
                <a:cubicBezTo>
                  <a:pt x="1344" y="25045"/>
                  <a:pt x="2708" y="25045"/>
                  <a:pt x="4072" y="25025"/>
                </a:cubicBezTo>
                <a:lnTo>
                  <a:pt x="35304" y="25025"/>
                </a:lnTo>
                <a:cubicBezTo>
                  <a:pt x="35976" y="25025"/>
                  <a:pt x="36016" y="24966"/>
                  <a:pt x="36016" y="24274"/>
                </a:cubicBezTo>
                <a:cubicBezTo>
                  <a:pt x="36016" y="23009"/>
                  <a:pt x="35996" y="21764"/>
                  <a:pt x="35936" y="20499"/>
                </a:cubicBezTo>
                <a:cubicBezTo>
                  <a:pt x="35838" y="18048"/>
                  <a:pt x="36035" y="15597"/>
                  <a:pt x="36016" y="13126"/>
                </a:cubicBezTo>
                <a:cubicBezTo>
                  <a:pt x="36016" y="12493"/>
                  <a:pt x="35996" y="11880"/>
                  <a:pt x="35996" y="11228"/>
                </a:cubicBezTo>
                <a:cubicBezTo>
                  <a:pt x="36035" y="7690"/>
                  <a:pt x="36016" y="4132"/>
                  <a:pt x="36016" y="574"/>
                </a:cubicBezTo>
                <a:cubicBezTo>
                  <a:pt x="36016" y="376"/>
                  <a:pt x="36016" y="159"/>
                  <a:pt x="358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" name="Google Shape;251;p64"/>
          <p:cNvGrpSpPr/>
          <p:nvPr/>
        </p:nvGrpSpPr>
        <p:grpSpPr>
          <a:xfrm flipH="1">
            <a:off x="8261707" y="3932996"/>
            <a:ext cx="338126" cy="953271"/>
            <a:chOff x="-3238500" y="913108"/>
            <a:chExt cx="338126" cy="953271"/>
          </a:xfrm>
        </p:grpSpPr>
        <p:sp>
          <p:nvSpPr>
            <p:cNvPr id="252" name="Google Shape;252;p64"/>
            <p:cNvSpPr/>
            <p:nvPr/>
          </p:nvSpPr>
          <p:spPr>
            <a:xfrm>
              <a:off x="-3238500" y="1215521"/>
              <a:ext cx="338126" cy="381446"/>
            </a:xfrm>
            <a:custGeom>
              <a:rect b="b" l="l" r="r" t="t"/>
              <a:pathLst>
                <a:path extrusionOk="0" h="5063" w="4488">
                  <a:moveTo>
                    <a:pt x="2333" y="1"/>
                  </a:moveTo>
                  <a:cubicBezTo>
                    <a:pt x="2215" y="1"/>
                    <a:pt x="2215" y="119"/>
                    <a:pt x="2175" y="198"/>
                  </a:cubicBezTo>
                  <a:cubicBezTo>
                    <a:pt x="2076" y="515"/>
                    <a:pt x="1977" y="851"/>
                    <a:pt x="1879" y="1207"/>
                  </a:cubicBezTo>
                  <a:cubicBezTo>
                    <a:pt x="1840" y="1347"/>
                    <a:pt x="1802" y="1463"/>
                    <a:pt x="1715" y="1463"/>
                  </a:cubicBezTo>
                  <a:cubicBezTo>
                    <a:pt x="1668" y="1463"/>
                    <a:pt x="1606" y="1429"/>
                    <a:pt x="1523" y="1345"/>
                  </a:cubicBezTo>
                  <a:cubicBezTo>
                    <a:pt x="1286" y="1167"/>
                    <a:pt x="1048" y="1009"/>
                    <a:pt x="791" y="831"/>
                  </a:cubicBezTo>
                  <a:cubicBezTo>
                    <a:pt x="751" y="804"/>
                    <a:pt x="691" y="749"/>
                    <a:pt x="626" y="749"/>
                  </a:cubicBezTo>
                  <a:cubicBezTo>
                    <a:pt x="596" y="749"/>
                    <a:pt x="565" y="760"/>
                    <a:pt x="534" y="791"/>
                  </a:cubicBezTo>
                  <a:cubicBezTo>
                    <a:pt x="455" y="890"/>
                    <a:pt x="495" y="989"/>
                    <a:pt x="554" y="1088"/>
                  </a:cubicBezTo>
                  <a:cubicBezTo>
                    <a:pt x="732" y="1404"/>
                    <a:pt x="890" y="1720"/>
                    <a:pt x="1127" y="2017"/>
                  </a:cubicBezTo>
                  <a:cubicBezTo>
                    <a:pt x="1325" y="2294"/>
                    <a:pt x="1226" y="2412"/>
                    <a:pt x="1029" y="2570"/>
                  </a:cubicBezTo>
                  <a:cubicBezTo>
                    <a:pt x="732" y="2768"/>
                    <a:pt x="455" y="2966"/>
                    <a:pt x="179" y="3163"/>
                  </a:cubicBezTo>
                  <a:cubicBezTo>
                    <a:pt x="99" y="3223"/>
                    <a:pt x="1" y="3302"/>
                    <a:pt x="80" y="3440"/>
                  </a:cubicBezTo>
                  <a:cubicBezTo>
                    <a:pt x="113" y="3495"/>
                    <a:pt x="164" y="3507"/>
                    <a:pt x="217" y="3507"/>
                  </a:cubicBezTo>
                  <a:cubicBezTo>
                    <a:pt x="259" y="3507"/>
                    <a:pt x="302" y="3499"/>
                    <a:pt x="337" y="3499"/>
                  </a:cubicBezTo>
                  <a:cubicBezTo>
                    <a:pt x="594" y="3499"/>
                    <a:pt x="851" y="3361"/>
                    <a:pt x="1127" y="3262"/>
                  </a:cubicBezTo>
                  <a:cubicBezTo>
                    <a:pt x="1253" y="3212"/>
                    <a:pt x="1350" y="3186"/>
                    <a:pt x="1422" y="3186"/>
                  </a:cubicBezTo>
                  <a:cubicBezTo>
                    <a:pt x="1576" y="3186"/>
                    <a:pt x="1610" y="3308"/>
                    <a:pt x="1542" y="3579"/>
                  </a:cubicBezTo>
                  <a:cubicBezTo>
                    <a:pt x="1444" y="3954"/>
                    <a:pt x="1463" y="4330"/>
                    <a:pt x="1463" y="4685"/>
                  </a:cubicBezTo>
                  <a:cubicBezTo>
                    <a:pt x="1463" y="4824"/>
                    <a:pt x="1384" y="5041"/>
                    <a:pt x="1582" y="5061"/>
                  </a:cubicBezTo>
                  <a:cubicBezTo>
                    <a:pt x="1590" y="5062"/>
                    <a:pt x="1597" y="5062"/>
                    <a:pt x="1604" y="5062"/>
                  </a:cubicBezTo>
                  <a:cubicBezTo>
                    <a:pt x="1765" y="5062"/>
                    <a:pt x="1821" y="4858"/>
                    <a:pt x="1859" y="4745"/>
                  </a:cubicBezTo>
                  <a:cubicBezTo>
                    <a:pt x="2017" y="4389"/>
                    <a:pt x="2155" y="4073"/>
                    <a:pt x="2274" y="3756"/>
                  </a:cubicBezTo>
                  <a:cubicBezTo>
                    <a:pt x="2329" y="3612"/>
                    <a:pt x="2385" y="3536"/>
                    <a:pt x="2458" y="3536"/>
                  </a:cubicBezTo>
                  <a:cubicBezTo>
                    <a:pt x="2515" y="3536"/>
                    <a:pt x="2583" y="3582"/>
                    <a:pt x="2669" y="3677"/>
                  </a:cubicBezTo>
                  <a:cubicBezTo>
                    <a:pt x="2926" y="3954"/>
                    <a:pt x="3144" y="4191"/>
                    <a:pt x="3401" y="4468"/>
                  </a:cubicBezTo>
                  <a:cubicBezTo>
                    <a:pt x="3444" y="4527"/>
                    <a:pt x="3510" y="4596"/>
                    <a:pt x="3597" y="4596"/>
                  </a:cubicBezTo>
                  <a:cubicBezTo>
                    <a:pt x="3628" y="4596"/>
                    <a:pt x="3661" y="4587"/>
                    <a:pt x="3697" y="4567"/>
                  </a:cubicBezTo>
                  <a:cubicBezTo>
                    <a:pt x="3835" y="4488"/>
                    <a:pt x="3796" y="4349"/>
                    <a:pt x="3737" y="4211"/>
                  </a:cubicBezTo>
                  <a:cubicBezTo>
                    <a:pt x="3598" y="3855"/>
                    <a:pt x="3440" y="3460"/>
                    <a:pt x="3262" y="3084"/>
                  </a:cubicBezTo>
                  <a:cubicBezTo>
                    <a:pt x="3163" y="2867"/>
                    <a:pt x="3203" y="2709"/>
                    <a:pt x="3361" y="2551"/>
                  </a:cubicBezTo>
                  <a:cubicBezTo>
                    <a:pt x="3717" y="2215"/>
                    <a:pt x="4013" y="1859"/>
                    <a:pt x="4330" y="1503"/>
                  </a:cubicBezTo>
                  <a:cubicBezTo>
                    <a:pt x="4409" y="1463"/>
                    <a:pt x="4488" y="1384"/>
                    <a:pt x="4409" y="1286"/>
                  </a:cubicBezTo>
                  <a:cubicBezTo>
                    <a:pt x="4369" y="1236"/>
                    <a:pt x="4325" y="1216"/>
                    <a:pt x="4280" y="1216"/>
                  </a:cubicBezTo>
                  <a:cubicBezTo>
                    <a:pt x="4236" y="1216"/>
                    <a:pt x="4191" y="1236"/>
                    <a:pt x="4152" y="1266"/>
                  </a:cubicBezTo>
                  <a:cubicBezTo>
                    <a:pt x="3895" y="1384"/>
                    <a:pt x="3618" y="1523"/>
                    <a:pt x="3302" y="1681"/>
                  </a:cubicBezTo>
                  <a:cubicBezTo>
                    <a:pt x="3420" y="1187"/>
                    <a:pt x="3638" y="831"/>
                    <a:pt x="3796" y="475"/>
                  </a:cubicBezTo>
                  <a:cubicBezTo>
                    <a:pt x="3816" y="376"/>
                    <a:pt x="3855" y="238"/>
                    <a:pt x="3756" y="179"/>
                  </a:cubicBezTo>
                  <a:cubicBezTo>
                    <a:pt x="3729" y="160"/>
                    <a:pt x="3706" y="153"/>
                    <a:pt x="3685" y="153"/>
                  </a:cubicBezTo>
                  <a:cubicBezTo>
                    <a:pt x="3617" y="153"/>
                    <a:pt x="3580" y="237"/>
                    <a:pt x="3519" y="297"/>
                  </a:cubicBezTo>
                  <a:cubicBezTo>
                    <a:pt x="3262" y="633"/>
                    <a:pt x="3005" y="969"/>
                    <a:pt x="2669" y="1404"/>
                  </a:cubicBezTo>
                  <a:cubicBezTo>
                    <a:pt x="2649" y="930"/>
                    <a:pt x="2630" y="574"/>
                    <a:pt x="2472" y="198"/>
                  </a:cubicBezTo>
                  <a:cubicBezTo>
                    <a:pt x="2452" y="100"/>
                    <a:pt x="2432" y="1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4"/>
            <p:cNvSpPr/>
            <p:nvPr/>
          </p:nvSpPr>
          <p:spPr>
            <a:xfrm>
              <a:off x="-3083602" y="1803771"/>
              <a:ext cx="64114" cy="62608"/>
            </a:xfrm>
            <a:custGeom>
              <a:rect b="b" l="l" r="r" t="t"/>
              <a:pathLst>
                <a:path extrusionOk="0" h="831" w="851">
                  <a:moveTo>
                    <a:pt x="416" y="1"/>
                  </a:moveTo>
                  <a:cubicBezTo>
                    <a:pt x="139" y="1"/>
                    <a:pt x="0" y="139"/>
                    <a:pt x="0" y="416"/>
                  </a:cubicBezTo>
                  <a:cubicBezTo>
                    <a:pt x="0" y="712"/>
                    <a:pt x="178" y="831"/>
                    <a:pt x="455" y="831"/>
                  </a:cubicBezTo>
                  <a:cubicBezTo>
                    <a:pt x="672" y="831"/>
                    <a:pt x="811" y="712"/>
                    <a:pt x="850" y="475"/>
                  </a:cubicBezTo>
                  <a:cubicBezTo>
                    <a:pt x="791" y="218"/>
                    <a:pt x="672" y="20"/>
                    <a:pt x="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4"/>
            <p:cNvSpPr/>
            <p:nvPr/>
          </p:nvSpPr>
          <p:spPr>
            <a:xfrm>
              <a:off x="-3024009" y="913108"/>
              <a:ext cx="50704" cy="56806"/>
            </a:xfrm>
            <a:custGeom>
              <a:rect b="b" l="l" r="r" t="t"/>
              <a:pathLst>
                <a:path extrusionOk="0" h="754" w="673">
                  <a:moveTo>
                    <a:pt x="372" y="0"/>
                  </a:moveTo>
                  <a:cubicBezTo>
                    <a:pt x="360" y="0"/>
                    <a:pt x="348" y="1"/>
                    <a:pt x="336" y="2"/>
                  </a:cubicBezTo>
                  <a:cubicBezTo>
                    <a:pt x="119" y="42"/>
                    <a:pt x="0" y="180"/>
                    <a:pt x="0" y="397"/>
                  </a:cubicBezTo>
                  <a:cubicBezTo>
                    <a:pt x="0" y="595"/>
                    <a:pt x="119" y="753"/>
                    <a:pt x="316" y="753"/>
                  </a:cubicBezTo>
                  <a:cubicBezTo>
                    <a:pt x="554" y="733"/>
                    <a:pt x="652" y="556"/>
                    <a:pt x="672" y="338"/>
                  </a:cubicBezTo>
                  <a:cubicBezTo>
                    <a:pt x="654" y="152"/>
                    <a:pt x="565" y="0"/>
                    <a:pt x="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64"/>
            <p:cNvSpPr/>
            <p:nvPr/>
          </p:nvSpPr>
          <p:spPr>
            <a:xfrm>
              <a:off x="-2962984" y="1736418"/>
              <a:ext cx="28403" cy="24636"/>
            </a:xfrm>
            <a:custGeom>
              <a:rect b="b" l="l" r="r" t="t"/>
              <a:pathLst>
                <a:path extrusionOk="0" h="327" w="377">
                  <a:moveTo>
                    <a:pt x="176" y="0"/>
                  </a:moveTo>
                  <a:cubicBezTo>
                    <a:pt x="81" y="0"/>
                    <a:pt x="34" y="44"/>
                    <a:pt x="1" y="143"/>
                  </a:cubicBezTo>
                  <a:cubicBezTo>
                    <a:pt x="1" y="242"/>
                    <a:pt x="60" y="302"/>
                    <a:pt x="159" y="321"/>
                  </a:cubicBezTo>
                  <a:cubicBezTo>
                    <a:pt x="175" y="325"/>
                    <a:pt x="191" y="326"/>
                    <a:pt x="206" y="326"/>
                  </a:cubicBezTo>
                  <a:cubicBezTo>
                    <a:pt x="287" y="326"/>
                    <a:pt x="360" y="282"/>
                    <a:pt x="376" y="183"/>
                  </a:cubicBezTo>
                  <a:cubicBezTo>
                    <a:pt x="356" y="84"/>
                    <a:pt x="337" y="5"/>
                    <a:pt x="238" y="5"/>
                  </a:cubicBezTo>
                  <a:cubicBezTo>
                    <a:pt x="215" y="2"/>
                    <a:pt x="195" y="0"/>
                    <a:pt x="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64"/>
          <p:cNvSpPr txBox="1"/>
          <p:nvPr>
            <p:ph idx="1" type="body"/>
          </p:nvPr>
        </p:nvSpPr>
        <p:spPr>
          <a:xfrm>
            <a:off x="1169125" y="1806775"/>
            <a:ext cx="2528100" cy="21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7" name="Google Shape;257;p64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rassol"/>
              <a:buNone/>
              <a:defRPr b="0" i="0" sz="3000" u="none" cap="none" strike="noStrike">
                <a:solidFill>
                  <a:schemeClr val="dk1"/>
                </a:solidFill>
                <a:latin typeface="Girassol"/>
                <a:ea typeface="Girassol"/>
                <a:cs typeface="Girassol"/>
                <a:sym typeface="Girasso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rassol"/>
              <a:buNone/>
              <a:defRPr b="0" i="0" sz="3000" u="none" cap="none" strike="noStrike">
                <a:solidFill>
                  <a:schemeClr val="dk1"/>
                </a:solidFill>
                <a:latin typeface="Girassol"/>
                <a:ea typeface="Girassol"/>
                <a:cs typeface="Girassol"/>
                <a:sym typeface="Girasso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rassol"/>
              <a:buNone/>
              <a:defRPr b="0" i="0" sz="3000" u="none" cap="none" strike="noStrike">
                <a:solidFill>
                  <a:schemeClr val="dk1"/>
                </a:solidFill>
                <a:latin typeface="Girassol"/>
                <a:ea typeface="Girassol"/>
                <a:cs typeface="Girassol"/>
                <a:sym typeface="Girasso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rassol"/>
              <a:buNone/>
              <a:defRPr b="0" i="0" sz="3000" u="none" cap="none" strike="noStrike">
                <a:solidFill>
                  <a:schemeClr val="dk1"/>
                </a:solidFill>
                <a:latin typeface="Girassol"/>
                <a:ea typeface="Girassol"/>
                <a:cs typeface="Girassol"/>
                <a:sym typeface="Girasso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rassol"/>
              <a:buNone/>
              <a:defRPr b="0" i="0" sz="3000" u="none" cap="none" strike="noStrike">
                <a:solidFill>
                  <a:schemeClr val="dk1"/>
                </a:solidFill>
                <a:latin typeface="Girassol"/>
                <a:ea typeface="Girassol"/>
                <a:cs typeface="Girassol"/>
                <a:sym typeface="Girasso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rassol"/>
              <a:buNone/>
              <a:defRPr b="0" i="0" sz="3000" u="none" cap="none" strike="noStrike">
                <a:solidFill>
                  <a:schemeClr val="dk1"/>
                </a:solidFill>
                <a:latin typeface="Girassol"/>
                <a:ea typeface="Girassol"/>
                <a:cs typeface="Girassol"/>
                <a:sym typeface="Girasso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rassol"/>
              <a:buNone/>
              <a:defRPr b="0" i="0" sz="3000" u="none" cap="none" strike="noStrike">
                <a:solidFill>
                  <a:schemeClr val="dk1"/>
                </a:solidFill>
                <a:latin typeface="Girassol"/>
                <a:ea typeface="Girassol"/>
                <a:cs typeface="Girassol"/>
                <a:sym typeface="Girasso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rassol"/>
              <a:buNone/>
              <a:defRPr b="0" i="0" sz="3000" u="none" cap="none" strike="noStrike">
                <a:solidFill>
                  <a:schemeClr val="dk1"/>
                </a:solidFill>
                <a:latin typeface="Girassol"/>
                <a:ea typeface="Girassol"/>
                <a:cs typeface="Girassol"/>
                <a:sym typeface="Girasso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rassol"/>
              <a:buNone/>
              <a:defRPr b="0" i="0" sz="3000" u="none" cap="none" strike="noStrike">
                <a:solidFill>
                  <a:schemeClr val="dk1"/>
                </a:solidFill>
                <a:latin typeface="Girassol"/>
                <a:ea typeface="Girassol"/>
                <a:cs typeface="Girassol"/>
                <a:sym typeface="Girassol"/>
              </a:defRPr>
            </a:lvl9pPr>
          </a:lstStyle>
          <a:p/>
        </p:txBody>
      </p:sp>
      <p:sp>
        <p:nvSpPr>
          <p:cNvPr id="7" name="Google Shape;7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Medium"/>
              <a:buChar char="●"/>
              <a:defRPr b="0" i="0" sz="1400" u="none" cap="none" strike="noStrike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Medium"/>
              <a:buChar char="●"/>
              <a:defRPr b="0" i="0" sz="1400" u="none" cap="none" strike="noStrike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Medium"/>
              <a:buChar char="●"/>
              <a:defRPr b="0" i="0" sz="1400" u="none" cap="none" strike="noStrike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2.xml"/><Relationship Id="rId4" Type="http://schemas.openxmlformats.org/officeDocument/2006/relationships/slide" Target="/ppt/slides/slide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3.xml"/><Relationship Id="rId4" Type="http://schemas.openxmlformats.org/officeDocument/2006/relationships/slide" Target="/ppt/slides/slide2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4.xml"/><Relationship Id="rId4" Type="http://schemas.openxmlformats.org/officeDocument/2006/relationships/slide" Target="/ppt/slides/slide2.xml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5.xml"/><Relationship Id="rId4" Type="http://schemas.openxmlformats.org/officeDocument/2006/relationships/slide" Target="/ppt/slides/slide2.xml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6.xml"/><Relationship Id="rId4" Type="http://schemas.openxmlformats.org/officeDocument/2006/relationships/slide" Target="/ppt/slides/slide2.xml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7.xml"/><Relationship Id="rId4" Type="http://schemas.openxmlformats.org/officeDocument/2006/relationships/slide" Target="/ppt/slides/slide2.xml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"/>
          <p:cNvSpPr/>
          <p:nvPr/>
        </p:nvSpPr>
        <p:spPr>
          <a:xfrm>
            <a:off x="1476833" y="1109785"/>
            <a:ext cx="6100200" cy="2923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1"/>
          <p:cNvSpPr txBox="1"/>
          <p:nvPr>
            <p:ph type="ctrTitle"/>
          </p:nvPr>
        </p:nvSpPr>
        <p:spPr>
          <a:xfrm>
            <a:off x="1898033" y="1704589"/>
            <a:ext cx="5257800" cy="15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55341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Old &amp; New </a:t>
            </a:r>
            <a:br>
              <a:rPr lang="en">
                <a:solidFill>
                  <a:srgbClr val="55341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">
                <a:solidFill>
                  <a:srgbClr val="55341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Testament</a:t>
            </a:r>
            <a:endParaRPr>
              <a:solidFill>
                <a:srgbClr val="55341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66" name="Google Shape;766;p1"/>
          <p:cNvSpPr txBox="1"/>
          <p:nvPr>
            <p:ph idx="1" type="subTitle"/>
          </p:nvPr>
        </p:nvSpPr>
        <p:spPr>
          <a:xfrm>
            <a:off x="6002233" y="-55324"/>
            <a:ext cx="3149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0"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Cernazanu-Glavan Diana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67" name="Google Shape;767;p1"/>
          <p:cNvSpPr/>
          <p:nvPr/>
        </p:nvSpPr>
        <p:spPr>
          <a:xfrm>
            <a:off x="8042114" y="1237994"/>
            <a:ext cx="14842" cy="24819"/>
          </a:xfrm>
          <a:custGeom>
            <a:rect b="b" l="l" r="r" t="t"/>
            <a:pathLst>
              <a:path extrusionOk="0" h="199" w="119">
                <a:moveTo>
                  <a:pt x="59" y="1"/>
                </a:moveTo>
                <a:cubicBezTo>
                  <a:pt x="40" y="80"/>
                  <a:pt x="20" y="139"/>
                  <a:pt x="0" y="198"/>
                </a:cubicBezTo>
                <a:cubicBezTo>
                  <a:pt x="40" y="159"/>
                  <a:pt x="59" y="99"/>
                  <a:pt x="119" y="20"/>
                </a:cubicBezTo>
                <a:cubicBezTo>
                  <a:pt x="99" y="20"/>
                  <a:pt x="99" y="1"/>
                  <a:pt x="59" y="1"/>
                </a:cubicBezTo>
                <a:close/>
              </a:path>
            </a:pathLst>
          </a:custGeom>
          <a:solidFill>
            <a:srgbClr val="E7D4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1"/>
          <p:cNvSpPr/>
          <p:nvPr/>
        </p:nvSpPr>
        <p:spPr>
          <a:xfrm>
            <a:off x="8108588" y="1109785"/>
            <a:ext cx="9977" cy="7608"/>
          </a:xfrm>
          <a:custGeom>
            <a:rect b="b" l="l" r="r" t="t"/>
            <a:pathLst>
              <a:path extrusionOk="0" h="61" w="80">
                <a:moveTo>
                  <a:pt x="21" y="1"/>
                </a:moveTo>
                <a:cubicBezTo>
                  <a:pt x="1" y="21"/>
                  <a:pt x="1" y="40"/>
                  <a:pt x="1" y="60"/>
                </a:cubicBezTo>
                <a:cubicBezTo>
                  <a:pt x="21" y="40"/>
                  <a:pt x="21" y="40"/>
                  <a:pt x="80" y="21"/>
                </a:cubicBezTo>
                <a:cubicBezTo>
                  <a:pt x="60" y="21"/>
                  <a:pt x="60" y="1"/>
                  <a:pt x="21" y="1"/>
                </a:cubicBezTo>
                <a:close/>
              </a:path>
            </a:pathLst>
          </a:custGeom>
          <a:solidFill>
            <a:srgbClr val="E7D4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1"/>
          <p:cNvSpPr/>
          <p:nvPr/>
        </p:nvSpPr>
        <p:spPr>
          <a:xfrm>
            <a:off x="8034631" y="1262688"/>
            <a:ext cx="7608" cy="7483"/>
          </a:xfrm>
          <a:custGeom>
            <a:rect b="b" l="l" r="r" t="t"/>
            <a:pathLst>
              <a:path extrusionOk="0" h="60" w="61">
                <a:moveTo>
                  <a:pt x="60" y="0"/>
                </a:moveTo>
                <a:lnTo>
                  <a:pt x="1" y="60"/>
                </a:lnTo>
                <a:lnTo>
                  <a:pt x="60" y="0"/>
                </a:lnTo>
                <a:close/>
              </a:path>
            </a:pathLst>
          </a:custGeom>
          <a:solidFill>
            <a:srgbClr val="E7D4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0" name="Google Shape;770;p1"/>
          <p:cNvGrpSpPr/>
          <p:nvPr/>
        </p:nvGrpSpPr>
        <p:grpSpPr>
          <a:xfrm>
            <a:off x="1242338" y="3017794"/>
            <a:ext cx="976092" cy="1367394"/>
            <a:chOff x="5149700" y="2583400"/>
            <a:chExt cx="400300" cy="560775"/>
          </a:xfrm>
        </p:grpSpPr>
        <p:sp>
          <p:nvSpPr>
            <p:cNvPr id="771" name="Google Shape;771;p1"/>
            <p:cNvSpPr/>
            <p:nvPr/>
          </p:nvSpPr>
          <p:spPr>
            <a:xfrm>
              <a:off x="5149700" y="2583400"/>
              <a:ext cx="400300" cy="560775"/>
            </a:xfrm>
            <a:custGeom>
              <a:rect b="b" l="l" r="r" t="t"/>
              <a:pathLst>
                <a:path extrusionOk="0" h="22431" w="16012">
                  <a:moveTo>
                    <a:pt x="3616" y="1"/>
                  </a:moveTo>
                  <a:cubicBezTo>
                    <a:pt x="2708" y="1"/>
                    <a:pt x="1828" y="288"/>
                    <a:pt x="1265" y="1080"/>
                  </a:cubicBezTo>
                  <a:cubicBezTo>
                    <a:pt x="217" y="2563"/>
                    <a:pt x="178" y="4599"/>
                    <a:pt x="198" y="6318"/>
                  </a:cubicBezTo>
                  <a:cubicBezTo>
                    <a:pt x="217" y="8493"/>
                    <a:pt x="316" y="10647"/>
                    <a:pt x="237" y="12822"/>
                  </a:cubicBezTo>
                  <a:cubicBezTo>
                    <a:pt x="217" y="13830"/>
                    <a:pt x="178" y="14877"/>
                    <a:pt x="119" y="15885"/>
                  </a:cubicBezTo>
                  <a:cubicBezTo>
                    <a:pt x="99" y="16617"/>
                    <a:pt x="0" y="17407"/>
                    <a:pt x="119" y="18159"/>
                  </a:cubicBezTo>
                  <a:cubicBezTo>
                    <a:pt x="376" y="19641"/>
                    <a:pt x="1621" y="19839"/>
                    <a:pt x="2906" y="20076"/>
                  </a:cubicBezTo>
                  <a:cubicBezTo>
                    <a:pt x="5258" y="20570"/>
                    <a:pt x="7610" y="21163"/>
                    <a:pt x="9903" y="21835"/>
                  </a:cubicBezTo>
                  <a:cubicBezTo>
                    <a:pt x="10361" y="21976"/>
                    <a:pt x="10928" y="22430"/>
                    <a:pt x="11452" y="22430"/>
                  </a:cubicBezTo>
                  <a:cubicBezTo>
                    <a:pt x="11516" y="22430"/>
                    <a:pt x="11580" y="22424"/>
                    <a:pt x="11643" y="22408"/>
                  </a:cubicBezTo>
                  <a:cubicBezTo>
                    <a:pt x="12176" y="22250"/>
                    <a:pt x="12335" y="21618"/>
                    <a:pt x="12453" y="21143"/>
                  </a:cubicBezTo>
                  <a:lnTo>
                    <a:pt x="12453" y="21124"/>
                  </a:lnTo>
                  <a:cubicBezTo>
                    <a:pt x="12651" y="20728"/>
                    <a:pt x="12928" y="20412"/>
                    <a:pt x="13343" y="20175"/>
                  </a:cubicBezTo>
                  <a:cubicBezTo>
                    <a:pt x="13639" y="20036"/>
                    <a:pt x="13936" y="19957"/>
                    <a:pt x="14232" y="19878"/>
                  </a:cubicBezTo>
                  <a:cubicBezTo>
                    <a:pt x="14331" y="20036"/>
                    <a:pt x="14450" y="20135"/>
                    <a:pt x="14608" y="20214"/>
                  </a:cubicBezTo>
                  <a:cubicBezTo>
                    <a:pt x="14648" y="20230"/>
                    <a:pt x="14689" y="20237"/>
                    <a:pt x="14728" y="20237"/>
                  </a:cubicBezTo>
                  <a:cubicBezTo>
                    <a:pt x="14842" y="20237"/>
                    <a:pt x="14944" y="20174"/>
                    <a:pt x="15003" y="20056"/>
                  </a:cubicBezTo>
                  <a:cubicBezTo>
                    <a:pt x="15458" y="18890"/>
                    <a:pt x="15161" y="17566"/>
                    <a:pt x="15043" y="16380"/>
                  </a:cubicBezTo>
                  <a:cubicBezTo>
                    <a:pt x="14964" y="14798"/>
                    <a:pt x="15062" y="13217"/>
                    <a:pt x="15062" y="11695"/>
                  </a:cubicBezTo>
                  <a:cubicBezTo>
                    <a:pt x="15062" y="9066"/>
                    <a:pt x="16011" y="6180"/>
                    <a:pt x="15062" y="3630"/>
                  </a:cubicBezTo>
                  <a:cubicBezTo>
                    <a:pt x="15043" y="3551"/>
                    <a:pt x="15003" y="3531"/>
                    <a:pt x="14944" y="3492"/>
                  </a:cubicBezTo>
                  <a:cubicBezTo>
                    <a:pt x="14469" y="2404"/>
                    <a:pt x="10397" y="1436"/>
                    <a:pt x="9883" y="1317"/>
                  </a:cubicBezTo>
                  <a:cubicBezTo>
                    <a:pt x="8085" y="863"/>
                    <a:pt x="6246" y="369"/>
                    <a:pt x="4428" y="72"/>
                  </a:cubicBezTo>
                  <a:cubicBezTo>
                    <a:pt x="4160" y="27"/>
                    <a:pt x="3887" y="1"/>
                    <a:pt x="3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"/>
            <p:cNvSpPr/>
            <p:nvPr/>
          </p:nvSpPr>
          <p:spPr>
            <a:xfrm>
              <a:off x="5207500" y="2613950"/>
              <a:ext cx="306425" cy="474325"/>
            </a:xfrm>
            <a:custGeom>
              <a:rect b="b" l="l" r="r" t="t"/>
              <a:pathLst>
                <a:path extrusionOk="0" h="18973" w="12257">
                  <a:moveTo>
                    <a:pt x="1028" y="0"/>
                  </a:moveTo>
                  <a:cubicBezTo>
                    <a:pt x="486" y="0"/>
                    <a:pt x="0" y="148"/>
                    <a:pt x="119" y="787"/>
                  </a:cubicBezTo>
                  <a:cubicBezTo>
                    <a:pt x="1898" y="1202"/>
                    <a:pt x="3717" y="1617"/>
                    <a:pt x="5496" y="2112"/>
                  </a:cubicBezTo>
                  <a:cubicBezTo>
                    <a:pt x="6425" y="2368"/>
                    <a:pt x="7374" y="2625"/>
                    <a:pt x="8263" y="3001"/>
                  </a:cubicBezTo>
                  <a:cubicBezTo>
                    <a:pt x="8876" y="3258"/>
                    <a:pt x="9667" y="3495"/>
                    <a:pt x="10102" y="3989"/>
                  </a:cubicBezTo>
                  <a:cubicBezTo>
                    <a:pt x="10200" y="4108"/>
                    <a:pt x="10181" y="4266"/>
                    <a:pt x="10102" y="4365"/>
                  </a:cubicBezTo>
                  <a:cubicBezTo>
                    <a:pt x="10141" y="4385"/>
                    <a:pt x="10161" y="4444"/>
                    <a:pt x="10161" y="4484"/>
                  </a:cubicBezTo>
                  <a:cubicBezTo>
                    <a:pt x="10497" y="7310"/>
                    <a:pt x="10378" y="10176"/>
                    <a:pt x="10319" y="12983"/>
                  </a:cubicBezTo>
                  <a:cubicBezTo>
                    <a:pt x="10260" y="14268"/>
                    <a:pt x="10141" y="15573"/>
                    <a:pt x="10240" y="16858"/>
                  </a:cubicBezTo>
                  <a:cubicBezTo>
                    <a:pt x="10280" y="17549"/>
                    <a:pt x="10359" y="18281"/>
                    <a:pt x="10339" y="18973"/>
                  </a:cubicBezTo>
                  <a:cubicBezTo>
                    <a:pt x="10675" y="18538"/>
                    <a:pt x="11228" y="18221"/>
                    <a:pt x="11762" y="18142"/>
                  </a:cubicBezTo>
                  <a:cubicBezTo>
                    <a:pt x="11584" y="17589"/>
                    <a:pt x="11564" y="16858"/>
                    <a:pt x="11545" y="16442"/>
                  </a:cubicBezTo>
                  <a:cubicBezTo>
                    <a:pt x="11446" y="14881"/>
                    <a:pt x="11525" y="13339"/>
                    <a:pt x="11584" y="11777"/>
                  </a:cubicBezTo>
                  <a:cubicBezTo>
                    <a:pt x="11663" y="10591"/>
                    <a:pt x="11683" y="9405"/>
                    <a:pt x="11762" y="8239"/>
                  </a:cubicBezTo>
                  <a:cubicBezTo>
                    <a:pt x="11881" y="6579"/>
                    <a:pt x="12256" y="4661"/>
                    <a:pt x="11762" y="3021"/>
                  </a:cubicBezTo>
                  <a:cubicBezTo>
                    <a:pt x="10280" y="2368"/>
                    <a:pt x="8817" y="1815"/>
                    <a:pt x="7216" y="1400"/>
                  </a:cubicBezTo>
                  <a:cubicBezTo>
                    <a:pt x="6227" y="1143"/>
                    <a:pt x="5219" y="926"/>
                    <a:pt x="4231" y="629"/>
                  </a:cubicBezTo>
                  <a:cubicBezTo>
                    <a:pt x="3361" y="352"/>
                    <a:pt x="2472" y="115"/>
                    <a:pt x="1562" y="36"/>
                  </a:cubicBezTo>
                  <a:cubicBezTo>
                    <a:pt x="1391" y="16"/>
                    <a:pt x="1206" y="0"/>
                    <a:pt x="10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"/>
            <p:cNvSpPr/>
            <p:nvPr/>
          </p:nvSpPr>
          <p:spPr>
            <a:xfrm>
              <a:off x="5266775" y="2751875"/>
              <a:ext cx="95425" cy="191050"/>
            </a:xfrm>
            <a:custGeom>
              <a:rect b="b" l="l" r="r" t="t"/>
              <a:pathLst>
                <a:path extrusionOk="0" h="7642" w="3817">
                  <a:moveTo>
                    <a:pt x="1660" y="1"/>
                  </a:moveTo>
                  <a:cubicBezTo>
                    <a:pt x="1520" y="1"/>
                    <a:pt x="1390" y="88"/>
                    <a:pt x="1425" y="251"/>
                  </a:cubicBezTo>
                  <a:cubicBezTo>
                    <a:pt x="1484" y="844"/>
                    <a:pt x="1524" y="1437"/>
                    <a:pt x="1524" y="2030"/>
                  </a:cubicBezTo>
                  <a:cubicBezTo>
                    <a:pt x="1128" y="1951"/>
                    <a:pt x="733" y="1892"/>
                    <a:pt x="358" y="1813"/>
                  </a:cubicBezTo>
                  <a:cubicBezTo>
                    <a:pt x="338" y="1809"/>
                    <a:pt x="318" y="1807"/>
                    <a:pt x="300" y="1807"/>
                  </a:cubicBezTo>
                  <a:cubicBezTo>
                    <a:pt x="68" y="1807"/>
                    <a:pt x="1" y="2136"/>
                    <a:pt x="239" y="2228"/>
                  </a:cubicBezTo>
                  <a:cubicBezTo>
                    <a:pt x="654" y="2406"/>
                    <a:pt x="1069" y="2525"/>
                    <a:pt x="1524" y="2623"/>
                  </a:cubicBezTo>
                  <a:cubicBezTo>
                    <a:pt x="1524" y="3118"/>
                    <a:pt x="1484" y="3612"/>
                    <a:pt x="1484" y="4086"/>
                  </a:cubicBezTo>
                  <a:cubicBezTo>
                    <a:pt x="1465" y="4818"/>
                    <a:pt x="1425" y="5569"/>
                    <a:pt x="1385" y="6300"/>
                  </a:cubicBezTo>
                  <a:cubicBezTo>
                    <a:pt x="1366" y="6676"/>
                    <a:pt x="1267" y="7091"/>
                    <a:pt x="1366" y="7466"/>
                  </a:cubicBezTo>
                  <a:cubicBezTo>
                    <a:pt x="1403" y="7577"/>
                    <a:pt x="1500" y="7642"/>
                    <a:pt x="1598" y="7642"/>
                  </a:cubicBezTo>
                  <a:cubicBezTo>
                    <a:pt x="1657" y="7642"/>
                    <a:pt x="1716" y="7617"/>
                    <a:pt x="1761" y="7565"/>
                  </a:cubicBezTo>
                  <a:cubicBezTo>
                    <a:pt x="2018" y="7308"/>
                    <a:pt x="1959" y="6853"/>
                    <a:pt x="1978" y="6498"/>
                  </a:cubicBezTo>
                  <a:cubicBezTo>
                    <a:pt x="2038" y="5727"/>
                    <a:pt x="2077" y="4976"/>
                    <a:pt x="2117" y="4225"/>
                  </a:cubicBezTo>
                  <a:cubicBezTo>
                    <a:pt x="2137" y="3730"/>
                    <a:pt x="2137" y="3256"/>
                    <a:pt x="2137" y="2762"/>
                  </a:cubicBezTo>
                  <a:cubicBezTo>
                    <a:pt x="2176" y="2801"/>
                    <a:pt x="2235" y="2801"/>
                    <a:pt x="2314" y="2821"/>
                  </a:cubicBezTo>
                  <a:cubicBezTo>
                    <a:pt x="2622" y="2898"/>
                    <a:pt x="3061" y="3094"/>
                    <a:pt x="3417" y="3094"/>
                  </a:cubicBezTo>
                  <a:cubicBezTo>
                    <a:pt x="3519" y="3094"/>
                    <a:pt x="3615" y="3078"/>
                    <a:pt x="3698" y="3038"/>
                  </a:cubicBezTo>
                  <a:cubicBezTo>
                    <a:pt x="3797" y="2999"/>
                    <a:pt x="3817" y="2821"/>
                    <a:pt x="3757" y="2722"/>
                  </a:cubicBezTo>
                  <a:cubicBezTo>
                    <a:pt x="3560" y="2347"/>
                    <a:pt x="2809" y="2327"/>
                    <a:pt x="2453" y="2248"/>
                  </a:cubicBezTo>
                  <a:cubicBezTo>
                    <a:pt x="2354" y="2228"/>
                    <a:pt x="2235" y="2208"/>
                    <a:pt x="2137" y="2169"/>
                  </a:cubicBezTo>
                  <a:lnTo>
                    <a:pt x="2137" y="1754"/>
                  </a:lnTo>
                  <a:cubicBezTo>
                    <a:pt x="2137" y="1259"/>
                    <a:pt x="2156" y="607"/>
                    <a:pt x="1919" y="133"/>
                  </a:cubicBezTo>
                  <a:cubicBezTo>
                    <a:pt x="1862" y="43"/>
                    <a:pt x="1759" y="1"/>
                    <a:pt x="1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4" name="Google Shape;774;p1"/>
          <p:cNvGrpSpPr/>
          <p:nvPr/>
        </p:nvGrpSpPr>
        <p:grpSpPr>
          <a:xfrm>
            <a:off x="6740059" y="747034"/>
            <a:ext cx="1064900" cy="1367423"/>
            <a:chOff x="371475" y="3248099"/>
            <a:chExt cx="1266833" cy="1626723"/>
          </a:xfrm>
        </p:grpSpPr>
        <p:sp>
          <p:nvSpPr>
            <p:cNvPr id="775" name="Google Shape;775;p1"/>
            <p:cNvSpPr/>
            <p:nvPr/>
          </p:nvSpPr>
          <p:spPr>
            <a:xfrm>
              <a:off x="579166" y="3248099"/>
              <a:ext cx="836888" cy="753985"/>
            </a:xfrm>
            <a:custGeom>
              <a:rect b="b" l="l" r="r" t="t"/>
              <a:pathLst>
                <a:path extrusionOk="0" h="10259" w="11387">
                  <a:moveTo>
                    <a:pt x="5753" y="0"/>
                  </a:moveTo>
                  <a:cubicBezTo>
                    <a:pt x="3260" y="0"/>
                    <a:pt x="904" y="1843"/>
                    <a:pt x="436" y="4341"/>
                  </a:cubicBezTo>
                  <a:cubicBezTo>
                    <a:pt x="1" y="6772"/>
                    <a:pt x="1661" y="9184"/>
                    <a:pt x="3934" y="9975"/>
                  </a:cubicBezTo>
                  <a:cubicBezTo>
                    <a:pt x="4496" y="10166"/>
                    <a:pt x="5087" y="10258"/>
                    <a:pt x="5680" y="10258"/>
                  </a:cubicBezTo>
                  <a:cubicBezTo>
                    <a:pt x="7113" y="10258"/>
                    <a:pt x="8553" y="9716"/>
                    <a:pt x="9588" y="8710"/>
                  </a:cubicBezTo>
                  <a:cubicBezTo>
                    <a:pt x="11387" y="6931"/>
                    <a:pt x="11149" y="3906"/>
                    <a:pt x="9667" y="2009"/>
                  </a:cubicBezTo>
                  <a:cubicBezTo>
                    <a:pt x="8995" y="1139"/>
                    <a:pt x="8145" y="506"/>
                    <a:pt x="7117" y="131"/>
                  </a:cubicBezTo>
                  <a:cubicBezTo>
                    <a:pt x="7092" y="126"/>
                    <a:pt x="7069" y="123"/>
                    <a:pt x="7047" y="123"/>
                  </a:cubicBezTo>
                  <a:cubicBezTo>
                    <a:pt x="6981" y="123"/>
                    <a:pt x="6929" y="146"/>
                    <a:pt x="6900" y="190"/>
                  </a:cubicBezTo>
                  <a:cubicBezTo>
                    <a:pt x="6860" y="151"/>
                    <a:pt x="6840" y="131"/>
                    <a:pt x="6801" y="111"/>
                  </a:cubicBezTo>
                  <a:cubicBezTo>
                    <a:pt x="6452" y="36"/>
                    <a:pt x="6101" y="0"/>
                    <a:pt x="5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"/>
            <p:cNvSpPr/>
            <p:nvPr/>
          </p:nvSpPr>
          <p:spPr>
            <a:xfrm>
              <a:off x="825515" y="3375904"/>
              <a:ext cx="352262" cy="468678"/>
            </a:xfrm>
            <a:custGeom>
              <a:rect b="b" l="l" r="r" t="t"/>
              <a:pathLst>
                <a:path extrusionOk="0" h="6377" w="4793">
                  <a:moveTo>
                    <a:pt x="3078" y="1"/>
                  </a:moveTo>
                  <a:cubicBezTo>
                    <a:pt x="2889" y="1"/>
                    <a:pt x="2678" y="48"/>
                    <a:pt x="2520" y="72"/>
                  </a:cubicBezTo>
                  <a:cubicBezTo>
                    <a:pt x="2223" y="131"/>
                    <a:pt x="1966" y="171"/>
                    <a:pt x="1729" y="349"/>
                  </a:cubicBezTo>
                  <a:cubicBezTo>
                    <a:pt x="1700" y="330"/>
                    <a:pt x="1667" y="321"/>
                    <a:pt x="1633" y="321"/>
                  </a:cubicBezTo>
                  <a:cubicBezTo>
                    <a:pt x="1526" y="321"/>
                    <a:pt x="1413" y="407"/>
                    <a:pt x="1413" y="527"/>
                  </a:cubicBezTo>
                  <a:cubicBezTo>
                    <a:pt x="1432" y="1041"/>
                    <a:pt x="1591" y="1554"/>
                    <a:pt x="1709" y="2068"/>
                  </a:cubicBezTo>
                  <a:cubicBezTo>
                    <a:pt x="1215" y="2029"/>
                    <a:pt x="721" y="1910"/>
                    <a:pt x="286" y="1752"/>
                  </a:cubicBezTo>
                  <a:cubicBezTo>
                    <a:pt x="273" y="1749"/>
                    <a:pt x="261" y="1748"/>
                    <a:pt x="249" y="1748"/>
                  </a:cubicBezTo>
                  <a:cubicBezTo>
                    <a:pt x="93" y="1748"/>
                    <a:pt x="1" y="1975"/>
                    <a:pt x="148" y="2049"/>
                  </a:cubicBezTo>
                  <a:lnTo>
                    <a:pt x="148" y="2108"/>
                  </a:lnTo>
                  <a:cubicBezTo>
                    <a:pt x="148" y="2444"/>
                    <a:pt x="187" y="2859"/>
                    <a:pt x="306" y="3195"/>
                  </a:cubicBezTo>
                  <a:cubicBezTo>
                    <a:pt x="306" y="3195"/>
                    <a:pt x="306" y="3215"/>
                    <a:pt x="326" y="3215"/>
                  </a:cubicBezTo>
                  <a:cubicBezTo>
                    <a:pt x="247" y="3309"/>
                    <a:pt x="331" y="3467"/>
                    <a:pt x="439" y="3467"/>
                  </a:cubicBezTo>
                  <a:cubicBezTo>
                    <a:pt x="466" y="3467"/>
                    <a:pt x="495" y="3456"/>
                    <a:pt x="523" y="3432"/>
                  </a:cubicBezTo>
                  <a:cubicBezTo>
                    <a:pt x="938" y="3116"/>
                    <a:pt x="1393" y="2938"/>
                    <a:pt x="1887" y="2839"/>
                  </a:cubicBezTo>
                  <a:lnTo>
                    <a:pt x="1887" y="2839"/>
                  </a:lnTo>
                  <a:cubicBezTo>
                    <a:pt x="2025" y="3907"/>
                    <a:pt x="1986" y="4935"/>
                    <a:pt x="1472" y="5883"/>
                  </a:cubicBezTo>
                  <a:cubicBezTo>
                    <a:pt x="1385" y="6041"/>
                    <a:pt x="1529" y="6167"/>
                    <a:pt x="1659" y="6167"/>
                  </a:cubicBezTo>
                  <a:cubicBezTo>
                    <a:pt x="1676" y="6167"/>
                    <a:pt x="1693" y="6165"/>
                    <a:pt x="1709" y="6160"/>
                  </a:cubicBezTo>
                  <a:cubicBezTo>
                    <a:pt x="2124" y="6279"/>
                    <a:pt x="2579" y="6299"/>
                    <a:pt x="3014" y="6299"/>
                  </a:cubicBezTo>
                  <a:lnTo>
                    <a:pt x="3073" y="6299"/>
                  </a:lnTo>
                  <a:cubicBezTo>
                    <a:pt x="3114" y="6353"/>
                    <a:pt x="3166" y="6377"/>
                    <a:pt x="3217" y="6377"/>
                  </a:cubicBezTo>
                  <a:cubicBezTo>
                    <a:pt x="3313" y="6377"/>
                    <a:pt x="3402" y="6290"/>
                    <a:pt x="3389" y="6160"/>
                  </a:cubicBezTo>
                  <a:cubicBezTo>
                    <a:pt x="3192" y="5093"/>
                    <a:pt x="2994" y="3927"/>
                    <a:pt x="3014" y="2820"/>
                  </a:cubicBezTo>
                  <a:lnTo>
                    <a:pt x="3014" y="2820"/>
                  </a:lnTo>
                  <a:cubicBezTo>
                    <a:pt x="3449" y="2899"/>
                    <a:pt x="3804" y="3057"/>
                    <a:pt x="4259" y="3195"/>
                  </a:cubicBezTo>
                  <a:cubicBezTo>
                    <a:pt x="4272" y="3199"/>
                    <a:pt x="4286" y="3201"/>
                    <a:pt x="4299" y="3201"/>
                  </a:cubicBezTo>
                  <a:cubicBezTo>
                    <a:pt x="4426" y="3201"/>
                    <a:pt x="4548" y="3043"/>
                    <a:pt x="4477" y="2918"/>
                  </a:cubicBezTo>
                  <a:cubicBezTo>
                    <a:pt x="4674" y="2523"/>
                    <a:pt x="4793" y="2128"/>
                    <a:pt x="4694" y="1653"/>
                  </a:cubicBezTo>
                  <a:cubicBezTo>
                    <a:pt x="4680" y="1557"/>
                    <a:pt x="4609" y="1499"/>
                    <a:pt x="4521" y="1499"/>
                  </a:cubicBezTo>
                  <a:cubicBezTo>
                    <a:pt x="4482" y="1499"/>
                    <a:pt x="4440" y="1511"/>
                    <a:pt x="4397" y="1535"/>
                  </a:cubicBezTo>
                  <a:cubicBezTo>
                    <a:pt x="4359" y="1457"/>
                    <a:pt x="4270" y="1397"/>
                    <a:pt x="4180" y="1397"/>
                  </a:cubicBezTo>
                  <a:cubicBezTo>
                    <a:pt x="4132" y="1397"/>
                    <a:pt x="4083" y="1414"/>
                    <a:pt x="4042" y="1456"/>
                  </a:cubicBezTo>
                  <a:cubicBezTo>
                    <a:pt x="3745" y="1732"/>
                    <a:pt x="3409" y="1910"/>
                    <a:pt x="3073" y="2009"/>
                  </a:cubicBezTo>
                  <a:cubicBezTo>
                    <a:pt x="3152" y="1475"/>
                    <a:pt x="3291" y="942"/>
                    <a:pt x="3508" y="448"/>
                  </a:cubicBezTo>
                  <a:cubicBezTo>
                    <a:pt x="3567" y="329"/>
                    <a:pt x="3548" y="230"/>
                    <a:pt x="3449" y="151"/>
                  </a:cubicBezTo>
                  <a:cubicBezTo>
                    <a:pt x="3409" y="131"/>
                    <a:pt x="3409" y="92"/>
                    <a:pt x="3389" y="72"/>
                  </a:cubicBezTo>
                  <a:cubicBezTo>
                    <a:pt x="3306" y="19"/>
                    <a:pt x="3196" y="1"/>
                    <a:pt x="3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"/>
            <p:cNvSpPr/>
            <p:nvPr/>
          </p:nvSpPr>
          <p:spPr>
            <a:xfrm>
              <a:off x="371475" y="4062776"/>
              <a:ext cx="1266833" cy="812046"/>
            </a:xfrm>
            <a:custGeom>
              <a:rect b="b" l="l" r="r" t="t"/>
              <a:pathLst>
                <a:path extrusionOk="0" h="11049" w="17237">
                  <a:moveTo>
                    <a:pt x="15399" y="1"/>
                  </a:moveTo>
                  <a:cubicBezTo>
                    <a:pt x="14861" y="1"/>
                    <a:pt x="14319" y="57"/>
                    <a:pt x="13896" y="76"/>
                  </a:cubicBezTo>
                  <a:cubicBezTo>
                    <a:pt x="12611" y="115"/>
                    <a:pt x="11346" y="273"/>
                    <a:pt x="10062" y="273"/>
                  </a:cubicBezTo>
                  <a:cubicBezTo>
                    <a:pt x="9997" y="274"/>
                    <a:pt x="9932" y="274"/>
                    <a:pt x="9868" y="274"/>
                  </a:cubicBezTo>
                  <a:cubicBezTo>
                    <a:pt x="7906" y="274"/>
                    <a:pt x="5927" y="84"/>
                    <a:pt x="3949" y="84"/>
                  </a:cubicBezTo>
                  <a:cubicBezTo>
                    <a:pt x="2962" y="84"/>
                    <a:pt x="1974" y="132"/>
                    <a:pt x="989" y="273"/>
                  </a:cubicBezTo>
                  <a:cubicBezTo>
                    <a:pt x="960" y="236"/>
                    <a:pt x="909" y="211"/>
                    <a:pt x="862" y="211"/>
                  </a:cubicBezTo>
                  <a:cubicBezTo>
                    <a:pt x="810" y="211"/>
                    <a:pt x="762" y="241"/>
                    <a:pt x="751" y="313"/>
                  </a:cubicBezTo>
                  <a:cubicBezTo>
                    <a:pt x="0" y="4444"/>
                    <a:pt x="4685" y="6698"/>
                    <a:pt x="8045" y="7034"/>
                  </a:cubicBezTo>
                  <a:cubicBezTo>
                    <a:pt x="8085" y="7034"/>
                    <a:pt x="8164" y="7034"/>
                    <a:pt x="8203" y="7053"/>
                  </a:cubicBezTo>
                  <a:cubicBezTo>
                    <a:pt x="6899" y="7468"/>
                    <a:pt x="6187" y="8991"/>
                    <a:pt x="6029" y="10354"/>
                  </a:cubicBezTo>
                  <a:cubicBezTo>
                    <a:pt x="6029" y="10453"/>
                    <a:pt x="6108" y="10513"/>
                    <a:pt x="6187" y="10552"/>
                  </a:cubicBezTo>
                  <a:cubicBezTo>
                    <a:pt x="6128" y="10651"/>
                    <a:pt x="6187" y="10789"/>
                    <a:pt x="6306" y="10809"/>
                  </a:cubicBezTo>
                  <a:cubicBezTo>
                    <a:pt x="6911" y="10994"/>
                    <a:pt x="7563" y="11048"/>
                    <a:pt x="8208" y="11048"/>
                  </a:cubicBezTo>
                  <a:cubicBezTo>
                    <a:pt x="8595" y="11048"/>
                    <a:pt x="8979" y="11029"/>
                    <a:pt x="9350" y="11007"/>
                  </a:cubicBezTo>
                  <a:cubicBezTo>
                    <a:pt x="10160" y="10967"/>
                    <a:pt x="11505" y="10947"/>
                    <a:pt x="12157" y="10453"/>
                  </a:cubicBezTo>
                  <a:cubicBezTo>
                    <a:pt x="12236" y="10394"/>
                    <a:pt x="12256" y="10295"/>
                    <a:pt x="12256" y="10216"/>
                  </a:cubicBezTo>
                  <a:cubicBezTo>
                    <a:pt x="12256" y="10196"/>
                    <a:pt x="12295" y="10177"/>
                    <a:pt x="12295" y="10117"/>
                  </a:cubicBezTo>
                  <a:cubicBezTo>
                    <a:pt x="12315" y="8714"/>
                    <a:pt x="11149" y="7449"/>
                    <a:pt x="9844" y="7053"/>
                  </a:cubicBezTo>
                  <a:cubicBezTo>
                    <a:pt x="13027" y="6836"/>
                    <a:pt x="16308" y="5235"/>
                    <a:pt x="16861" y="1815"/>
                  </a:cubicBezTo>
                  <a:cubicBezTo>
                    <a:pt x="16901" y="1479"/>
                    <a:pt x="16940" y="1104"/>
                    <a:pt x="16940" y="748"/>
                  </a:cubicBezTo>
                  <a:lnTo>
                    <a:pt x="16960" y="748"/>
                  </a:lnTo>
                  <a:cubicBezTo>
                    <a:pt x="17158" y="728"/>
                    <a:pt x="17237" y="491"/>
                    <a:pt x="17059" y="372"/>
                  </a:cubicBezTo>
                  <a:cubicBezTo>
                    <a:pt x="16636" y="76"/>
                    <a:pt x="16020" y="1"/>
                    <a:pt x="15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8" name="Google Shape;778;p1"/>
          <p:cNvSpPr txBox="1"/>
          <p:nvPr/>
        </p:nvSpPr>
        <p:spPr>
          <a:xfrm>
            <a:off x="-437835" y="0"/>
            <a:ext cx="25683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Medium"/>
              <a:buNone/>
            </a:pPr>
            <a:r>
              <a:rPr b="0" i="0" lang="en" sz="1800" u="none" cap="none" strike="noStrike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mining</a:t>
            </a:r>
            <a:endParaRPr/>
          </a:p>
        </p:txBody>
      </p:sp>
      <p:sp>
        <p:nvSpPr>
          <p:cNvPr id="779" name="Google Shape;779;p1"/>
          <p:cNvSpPr txBox="1"/>
          <p:nvPr/>
        </p:nvSpPr>
        <p:spPr>
          <a:xfrm>
            <a:off x="5808692" y="243619"/>
            <a:ext cx="2915392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Medium"/>
              <a:buNone/>
            </a:pPr>
            <a:r>
              <a:rPr b="0" i="0" lang="en" sz="1800" u="none" cap="none" strike="noStrike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Bulica Letitia-Anda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251c0de4441_2_71"/>
          <p:cNvSpPr/>
          <p:nvPr/>
        </p:nvSpPr>
        <p:spPr>
          <a:xfrm>
            <a:off x="272959" y="280142"/>
            <a:ext cx="5230500" cy="573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6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5341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" sz="2400">
                <a:solidFill>
                  <a:srgbClr val="55341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Topic Modelling</a:t>
            </a:r>
            <a:endParaRPr b="0" i="0" sz="2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893" name="Google Shape;893;g251c0de4441_2_71"/>
          <p:cNvGrpSpPr/>
          <p:nvPr/>
        </p:nvGrpSpPr>
        <p:grpSpPr>
          <a:xfrm>
            <a:off x="4679640" y="411839"/>
            <a:ext cx="348951" cy="310511"/>
            <a:chOff x="-11295075" y="4102725"/>
            <a:chExt cx="363150" cy="320975"/>
          </a:xfrm>
        </p:grpSpPr>
        <p:sp>
          <p:nvSpPr>
            <p:cNvPr id="894" name="Google Shape;894;g251c0de4441_2_71"/>
            <p:cNvSpPr/>
            <p:nvPr/>
          </p:nvSpPr>
          <p:spPr>
            <a:xfrm>
              <a:off x="-11084775" y="4196825"/>
              <a:ext cx="61475" cy="61475"/>
            </a:xfrm>
            <a:custGeom>
              <a:rect b="b" l="l" r="r" t="t"/>
              <a:pathLst>
                <a:path extrusionOk="0" h="2459" w="2459">
                  <a:moveTo>
                    <a:pt x="64" y="1"/>
                  </a:moveTo>
                  <a:cubicBezTo>
                    <a:pt x="32" y="410"/>
                    <a:pt x="1" y="852"/>
                    <a:pt x="1" y="1230"/>
                  </a:cubicBezTo>
                  <a:cubicBezTo>
                    <a:pt x="1" y="1639"/>
                    <a:pt x="32" y="2049"/>
                    <a:pt x="64" y="2458"/>
                  </a:cubicBezTo>
                  <a:lnTo>
                    <a:pt x="1198" y="2458"/>
                  </a:lnTo>
                  <a:cubicBezTo>
                    <a:pt x="1891" y="2458"/>
                    <a:pt x="2458" y="1891"/>
                    <a:pt x="2458" y="1230"/>
                  </a:cubicBezTo>
                  <a:cubicBezTo>
                    <a:pt x="2458" y="568"/>
                    <a:pt x="1922" y="1"/>
                    <a:pt x="1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g251c0de4441_2_71"/>
            <p:cNvSpPr/>
            <p:nvPr/>
          </p:nvSpPr>
          <p:spPr>
            <a:xfrm>
              <a:off x="-11072150" y="4102725"/>
              <a:ext cx="140225" cy="269375"/>
            </a:xfrm>
            <a:custGeom>
              <a:rect b="b" l="l" r="r" t="t"/>
              <a:pathLst>
                <a:path extrusionOk="0" h="10775" w="5609">
                  <a:moveTo>
                    <a:pt x="2679" y="0"/>
                  </a:moveTo>
                  <a:cubicBezTo>
                    <a:pt x="1450" y="0"/>
                    <a:pt x="442" y="1387"/>
                    <a:pt x="1" y="3308"/>
                  </a:cubicBezTo>
                  <a:lnTo>
                    <a:pt x="1009" y="3308"/>
                  </a:lnTo>
                  <a:cubicBezTo>
                    <a:pt x="2175" y="3308"/>
                    <a:pt x="3120" y="4253"/>
                    <a:pt x="3120" y="5388"/>
                  </a:cubicBezTo>
                  <a:cubicBezTo>
                    <a:pt x="3120" y="6522"/>
                    <a:pt x="2175" y="7467"/>
                    <a:pt x="1009" y="7467"/>
                  </a:cubicBezTo>
                  <a:lnTo>
                    <a:pt x="1" y="7467"/>
                  </a:lnTo>
                  <a:cubicBezTo>
                    <a:pt x="442" y="9420"/>
                    <a:pt x="1450" y="10775"/>
                    <a:pt x="2679" y="10775"/>
                  </a:cubicBezTo>
                  <a:cubicBezTo>
                    <a:pt x="4285" y="10775"/>
                    <a:pt x="5609" y="8381"/>
                    <a:pt x="5609" y="5419"/>
                  </a:cubicBezTo>
                  <a:cubicBezTo>
                    <a:pt x="5609" y="2458"/>
                    <a:pt x="4285" y="0"/>
                    <a:pt x="2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g251c0de4441_2_71"/>
            <p:cNvSpPr/>
            <p:nvPr/>
          </p:nvSpPr>
          <p:spPr>
            <a:xfrm>
              <a:off x="-11230475" y="4320500"/>
              <a:ext cx="103975" cy="103200"/>
            </a:xfrm>
            <a:custGeom>
              <a:rect b="b" l="l" r="r" t="t"/>
              <a:pathLst>
                <a:path extrusionOk="0" h="4128" w="4159">
                  <a:moveTo>
                    <a:pt x="0" y="0"/>
                  </a:moveTo>
                  <a:lnTo>
                    <a:pt x="0" y="2867"/>
                  </a:lnTo>
                  <a:cubicBezTo>
                    <a:pt x="0" y="3529"/>
                    <a:pt x="536" y="4127"/>
                    <a:pt x="1260" y="4127"/>
                  </a:cubicBezTo>
                  <a:cubicBezTo>
                    <a:pt x="1922" y="4127"/>
                    <a:pt x="2521" y="3560"/>
                    <a:pt x="2521" y="2867"/>
                  </a:cubicBezTo>
                  <a:lnTo>
                    <a:pt x="2521" y="1638"/>
                  </a:lnTo>
                  <a:lnTo>
                    <a:pt x="2962" y="1638"/>
                  </a:lnTo>
                  <a:cubicBezTo>
                    <a:pt x="3623" y="1638"/>
                    <a:pt x="4127" y="1134"/>
                    <a:pt x="4159" y="473"/>
                  </a:cubicBezTo>
                  <a:cubicBezTo>
                    <a:pt x="3875" y="347"/>
                    <a:pt x="3623" y="221"/>
                    <a:pt x="3340" y="158"/>
                  </a:cubicBezTo>
                  <a:lnTo>
                    <a:pt x="3340" y="378"/>
                  </a:lnTo>
                  <a:cubicBezTo>
                    <a:pt x="3340" y="630"/>
                    <a:pt x="3151" y="788"/>
                    <a:pt x="2962" y="788"/>
                  </a:cubicBezTo>
                  <a:lnTo>
                    <a:pt x="2521" y="788"/>
                  </a:lnTo>
                  <a:lnTo>
                    <a:pt x="2521" y="0"/>
                  </a:lnTo>
                  <a:cubicBezTo>
                    <a:pt x="2468" y="11"/>
                    <a:pt x="2416" y="14"/>
                    <a:pt x="2364" y="14"/>
                  </a:cubicBezTo>
                  <a:cubicBezTo>
                    <a:pt x="2262" y="14"/>
                    <a:pt x="2164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g251c0de4441_2_71"/>
            <p:cNvSpPr/>
            <p:nvPr/>
          </p:nvSpPr>
          <p:spPr>
            <a:xfrm>
              <a:off x="-11210000" y="4113350"/>
              <a:ext cx="137850" cy="226075"/>
            </a:xfrm>
            <a:custGeom>
              <a:rect b="b" l="l" r="r" t="t"/>
              <a:pathLst>
                <a:path extrusionOk="0" h="9043" w="5514">
                  <a:moveTo>
                    <a:pt x="5514" y="0"/>
                  </a:moveTo>
                  <a:lnTo>
                    <a:pt x="4096" y="883"/>
                  </a:lnTo>
                  <a:cubicBezTo>
                    <a:pt x="3308" y="1355"/>
                    <a:pt x="2363" y="1607"/>
                    <a:pt x="1418" y="1607"/>
                  </a:cubicBezTo>
                  <a:cubicBezTo>
                    <a:pt x="536" y="2300"/>
                    <a:pt x="0" y="3340"/>
                    <a:pt x="0" y="4537"/>
                  </a:cubicBezTo>
                  <a:cubicBezTo>
                    <a:pt x="0" y="5703"/>
                    <a:pt x="567" y="6774"/>
                    <a:pt x="1418" y="7436"/>
                  </a:cubicBezTo>
                  <a:cubicBezTo>
                    <a:pt x="2363" y="7499"/>
                    <a:pt x="3308" y="7719"/>
                    <a:pt x="4096" y="8192"/>
                  </a:cubicBezTo>
                  <a:lnTo>
                    <a:pt x="5514" y="9042"/>
                  </a:lnTo>
                  <a:cubicBezTo>
                    <a:pt x="4695" y="8097"/>
                    <a:pt x="4159" y="6427"/>
                    <a:pt x="4159" y="4537"/>
                  </a:cubicBezTo>
                  <a:cubicBezTo>
                    <a:pt x="4159" y="2647"/>
                    <a:pt x="4726" y="946"/>
                    <a:pt x="5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g251c0de4441_2_71"/>
            <p:cNvSpPr/>
            <p:nvPr/>
          </p:nvSpPr>
          <p:spPr>
            <a:xfrm>
              <a:off x="-11295075" y="4153525"/>
              <a:ext cx="89825" cy="145725"/>
            </a:xfrm>
            <a:custGeom>
              <a:rect b="b" l="l" r="r" t="t"/>
              <a:pathLst>
                <a:path extrusionOk="0" h="5829" w="3593">
                  <a:moveTo>
                    <a:pt x="3088" y="0"/>
                  </a:moveTo>
                  <a:cubicBezTo>
                    <a:pt x="1482" y="0"/>
                    <a:pt x="127" y="1229"/>
                    <a:pt x="64" y="2773"/>
                  </a:cubicBezTo>
                  <a:cubicBezTo>
                    <a:pt x="1" y="4505"/>
                    <a:pt x="1356" y="5829"/>
                    <a:pt x="2962" y="5829"/>
                  </a:cubicBezTo>
                  <a:lnTo>
                    <a:pt x="3592" y="5829"/>
                  </a:lnTo>
                  <a:cubicBezTo>
                    <a:pt x="2931" y="5041"/>
                    <a:pt x="2521" y="4064"/>
                    <a:pt x="2521" y="2930"/>
                  </a:cubicBezTo>
                  <a:cubicBezTo>
                    <a:pt x="2521" y="1796"/>
                    <a:pt x="2931" y="788"/>
                    <a:pt x="3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99" name="Google Shape;899;g251c0de4441_2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50" y="988429"/>
            <a:ext cx="8314526" cy="4019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g251c0de4441_2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950" y="979962"/>
            <a:ext cx="8314525" cy="403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251c0de4441_2_82"/>
          <p:cNvSpPr/>
          <p:nvPr/>
        </p:nvSpPr>
        <p:spPr>
          <a:xfrm>
            <a:off x="272959" y="280142"/>
            <a:ext cx="5230500" cy="573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6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5341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" sz="2400">
                <a:solidFill>
                  <a:srgbClr val="55341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Topic Modelling</a:t>
            </a:r>
            <a:endParaRPr b="0" i="0" sz="2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906" name="Google Shape;906;g251c0de4441_2_82"/>
          <p:cNvGrpSpPr/>
          <p:nvPr/>
        </p:nvGrpSpPr>
        <p:grpSpPr>
          <a:xfrm>
            <a:off x="4679640" y="411839"/>
            <a:ext cx="348951" cy="310511"/>
            <a:chOff x="-11295075" y="4102725"/>
            <a:chExt cx="363150" cy="320975"/>
          </a:xfrm>
        </p:grpSpPr>
        <p:sp>
          <p:nvSpPr>
            <p:cNvPr id="907" name="Google Shape;907;g251c0de4441_2_82"/>
            <p:cNvSpPr/>
            <p:nvPr/>
          </p:nvSpPr>
          <p:spPr>
            <a:xfrm>
              <a:off x="-11084775" y="4196825"/>
              <a:ext cx="61475" cy="61475"/>
            </a:xfrm>
            <a:custGeom>
              <a:rect b="b" l="l" r="r" t="t"/>
              <a:pathLst>
                <a:path extrusionOk="0" h="2459" w="2459">
                  <a:moveTo>
                    <a:pt x="64" y="1"/>
                  </a:moveTo>
                  <a:cubicBezTo>
                    <a:pt x="32" y="410"/>
                    <a:pt x="1" y="852"/>
                    <a:pt x="1" y="1230"/>
                  </a:cubicBezTo>
                  <a:cubicBezTo>
                    <a:pt x="1" y="1639"/>
                    <a:pt x="32" y="2049"/>
                    <a:pt x="64" y="2458"/>
                  </a:cubicBezTo>
                  <a:lnTo>
                    <a:pt x="1198" y="2458"/>
                  </a:lnTo>
                  <a:cubicBezTo>
                    <a:pt x="1891" y="2458"/>
                    <a:pt x="2458" y="1891"/>
                    <a:pt x="2458" y="1230"/>
                  </a:cubicBezTo>
                  <a:cubicBezTo>
                    <a:pt x="2458" y="568"/>
                    <a:pt x="1922" y="1"/>
                    <a:pt x="1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g251c0de4441_2_82"/>
            <p:cNvSpPr/>
            <p:nvPr/>
          </p:nvSpPr>
          <p:spPr>
            <a:xfrm>
              <a:off x="-11072150" y="4102725"/>
              <a:ext cx="140225" cy="269375"/>
            </a:xfrm>
            <a:custGeom>
              <a:rect b="b" l="l" r="r" t="t"/>
              <a:pathLst>
                <a:path extrusionOk="0" h="10775" w="5609">
                  <a:moveTo>
                    <a:pt x="2679" y="0"/>
                  </a:moveTo>
                  <a:cubicBezTo>
                    <a:pt x="1450" y="0"/>
                    <a:pt x="442" y="1387"/>
                    <a:pt x="1" y="3308"/>
                  </a:cubicBezTo>
                  <a:lnTo>
                    <a:pt x="1009" y="3308"/>
                  </a:lnTo>
                  <a:cubicBezTo>
                    <a:pt x="2175" y="3308"/>
                    <a:pt x="3120" y="4253"/>
                    <a:pt x="3120" y="5388"/>
                  </a:cubicBezTo>
                  <a:cubicBezTo>
                    <a:pt x="3120" y="6522"/>
                    <a:pt x="2175" y="7467"/>
                    <a:pt x="1009" y="7467"/>
                  </a:cubicBezTo>
                  <a:lnTo>
                    <a:pt x="1" y="7467"/>
                  </a:lnTo>
                  <a:cubicBezTo>
                    <a:pt x="442" y="9420"/>
                    <a:pt x="1450" y="10775"/>
                    <a:pt x="2679" y="10775"/>
                  </a:cubicBezTo>
                  <a:cubicBezTo>
                    <a:pt x="4285" y="10775"/>
                    <a:pt x="5609" y="8381"/>
                    <a:pt x="5609" y="5419"/>
                  </a:cubicBezTo>
                  <a:cubicBezTo>
                    <a:pt x="5609" y="2458"/>
                    <a:pt x="4285" y="0"/>
                    <a:pt x="2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g251c0de4441_2_82"/>
            <p:cNvSpPr/>
            <p:nvPr/>
          </p:nvSpPr>
          <p:spPr>
            <a:xfrm>
              <a:off x="-11230475" y="4320500"/>
              <a:ext cx="103975" cy="103200"/>
            </a:xfrm>
            <a:custGeom>
              <a:rect b="b" l="l" r="r" t="t"/>
              <a:pathLst>
                <a:path extrusionOk="0" h="4128" w="4159">
                  <a:moveTo>
                    <a:pt x="0" y="0"/>
                  </a:moveTo>
                  <a:lnTo>
                    <a:pt x="0" y="2867"/>
                  </a:lnTo>
                  <a:cubicBezTo>
                    <a:pt x="0" y="3529"/>
                    <a:pt x="536" y="4127"/>
                    <a:pt x="1260" y="4127"/>
                  </a:cubicBezTo>
                  <a:cubicBezTo>
                    <a:pt x="1922" y="4127"/>
                    <a:pt x="2521" y="3560"/>
                    <a:pt x="2521" y="2867"/>
                  </a:cubicBezTo>
                  <a:lnTo>
                    <a:pt x="2521" y="1638"/>
                  </a:lnTo>
                  <a:lnTo>
                    <a:pt x="2962" y="1638"/>
                  </a:lnTo>
                  <a:cubicBezTo>
                    <a:pt x="3623" y="1638"/>
                    <a:pt x="4127" y="1134"/>
                    <a:pt x="4159" y="473"/>
                  </a:cubicBezTo>
                  <a:cubicBezTo>
                    <a:pt x="3875" y="347"/>
                    <a:pt x="3623" y="221"/>
                    <a:pt x="3340" y="158"/>
                  </a:cubicBezTo>
                  <a:lnTo>
                    <a:pt x="3340" y="378"/>
                  </a:lnTo>
                  <a:cubicBezTo>
                    <a:pt x="3340" y="630"/>
                    <a:pt x="3151" y="788"/>
                    <a:pt x="2962" y="788"/>
                  </a:cubicBezTo>
                  <a:lnTo>
                    <a:pt x="2521" y="788"/>
                  </a:lnTo>
                  <a:lnTo>
                    <a:pt x="2521" y="0"/>
                  </a:lnTo>
                  <a:cubicBezTo>
                    <a:pt x="2468" y="11"/>
                    <a:pt x="2416" y="14"/>
                    <a:pt x="2364" y="14"/>
                  </a:cubicBezTo>
                  <a:cubicBezTo>
                    <a:pt x="2262" y="14"/>
                    <a:pt x="2164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g251c0de4441_2_82"/>
            <p:cNvSpPr/>
            <p:nvPr/>
          </p:nvSpPr>
          <p:spPr>
            <a:xfrm>
              <a:off x="-11210000" y="4113350"/>
              <a:ext cx="137850" cy="226075"/>
            </a:xfrm>
            <a:custGeom>
              <a:rect b="b" l="l" r="r" t="t"/>
              <a:pathLst>
                <a:path extrusionOk="0" h="9043" w="5514">
                  <a:moveTo>
                    <a:pt x="5514" y="0"/>
                  </a:moveTo>
                  <a:lnTo>
                    <a:pt x="4096" y="883"/>
                  </a:lnTo>
                  <a:cubicBezTo>
                    <a:pt x="3308" y="1355"/>
                    <a:pt x="2363" y="1607"/>
                    <a:pt x="1418" y="1607"/>
                  </a:cubicBezTo>
                  <a:cubicBezTo>
                    <a:pt x="536" y="2300"/>
                    <a:pt x="0" y="3340"/>
                    <a:pt x="0" y="4537"/>
                  </a:cubicBezTo>
                  <a:cubicBezTo>
                    <a:pt x="0" y="5703"/>
                    <a:pt x="567" y="6774"/>
                    <a:pt x="1418" y="7436"/>
                  </a:cubicBezTo>
                  <a:cubicBezTo>
                    <a:pt x="2363" y="7499"/>
                    <a:pt x="3308" y="7719"/>
                    <a:pt x="4096" y="8192"/>
                  </a:cubicBezTo>
                  <a:lnTo>
                    <a:pt x="5514" y="9042"/>
                  </a:lnTo>
                  <a:cubicBezTo>
                    <a:pt x="4695" y="8097"/>
                    <a:pt x="4159" y="6427"/>
                    <a:pt x="4159" y="4537"/>
                  </a:cubicBezTo>
                  <a:cubicBezTo>
                    <a:pt x="4159" y="2647"/>
                    <a:pt x="4726" y="946"/>
                    <a:pt x="5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g251c0de4441_2_82"/>
            <p:cNvSpPr/>
            <p:nvPr/>
          </p:nvSpPr>
          <p:spPr>
            <a:xfrm>
              <a:off x="-11295075" y="4153525"/>
              <a:ext cx="89825" cy="145725"/>
            </a:xfrm>
            <a:custGeom>
              <a:rect b="b" l="l" r="r" t="t"/>
              <a:pathLst>
                <a:path extrusionOk="0" h="5829" w="3593">
                  <a:moveTo>
                    <a:pt x="3088" y="0"/>
                  </a:moveTo>
                  <a:cubicBezTo>
                    <a:pt x="1482" y="0"/>
                    <a:pt x="127" y="1229"/>
                    <a:pt x="64" y="2773"/>
                  </a:cubicBezTo>
                  <a:cubicBezTo>
                    <a:pt x="1" y="4505"/>
                    <a:pt x="1356" y="5829"/>
                    <a:pt x="2962" y="5829"/>
                  </a:cubicBezTo>
                  <a:lnTo>
                    <a:pt x="3592" y="5829"/>
                  </a:lnTo>
                  <a:cubicBezTo>
                    <a:pt x="2931" y="5041"/>
                    <a:pt x="2521" y="4064"/>
                    <a:pt x="2521" y="2930"/>
                  </a:cubicBezTo>
                  <a:cubicBezTo>
                    <a:pt x="2521" y="1796"/>
                    <a:pt x="2931" y="788"/>
                    <a:pt x="3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12" name="Google Shape;912;g251c0de4441_2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50" y="988429"/>
            <a:ext cx="8314526" cy="4019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3" name="Google Shape;913;g251c0de4441_2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950" y="988430"/>
            <a:ext cx="8314524" cy="4063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6"/>
          <p:cNvSpPr/>
          <p:nvPr/>
        </p:nvSpPr>
        <p:spPr>
          <a:xfrm>
            <a:off x="713225" y="491125"/>
            <a:ext cx="7717500" cy="480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26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The main characters 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0" name="Google Shape;920;p26"/>
          <p:cNvSpPr txBox="1"/>
          <p:nvPr>
            <p:ph idx="4294967295" type="body"/>
          </p:nvPr>
        </p:nvSpPr>
        <p:spPr>
          <a:xfrm>
            <a:off x="5743588" y="2124888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21" name="Google Shape;921;p26"/>
          <p:cNvSpPr txBox="1"/>
          <p:nvPr>
            <p:ph idx="4294967295" type="subTitle"/>
          </p:nvPr>
        </p:nvSpPr>
        <p:spPr>
          <a:xfrm>
            <a:off x="818013" y="1489525"/>
            <a:ext cx="27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Montserrat Medium"/>
              <a:buNone/>
            </a:pPr>
            <a:r>
              <a:rPr i="1" lang="en"/>
              <a:t> </a:t>
            </a:r>
            <a:endParaRPr b="0" i="1" sz="1400" u="none" cap="none" strike="noStrike"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22" name="Google Shape;922;p26"/>
          <p:cNvSpPr txBox="1"/>
          <p:nvPr/>
        </p:nvSpPr>
        <p:spPr>
          <a:xfrm flipH="1">
            <a:off x="818012" y="3638425"/>
            <a:ext cx="279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286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Girassol"/>
                <a:ea typeface="Girassol"/>
                <a:cs typeface="Girassol"/>
                <a:sym typeface="Girasso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Girassol"/>
              <a:ea typeface="Girassol"/>
              <a:cs typeface="Girassol"/>
              <a:sym typeface="Girassol"/>
            </a:endParaRPr>
          </a:p>
        </p:txBody>
      </p:sp>
      <p:grpSp>
        <p:nvGrpSpPr>
          <p:cNvPr id="923" name="Google Shape;923;p26"/>
          <p:cNvGrpSpPr/>
          <p:nvPr/>
        </p:nvGrpSpPr>
        <p:grpSpPr>
          <a:xfrm>
            <a:off x="8077200" y="642950"/>
            <a:ext cx="99900" cy="171000"/>
            <a:chOff x="8077200" y="642950"/>
            <a:chExt cx="99900" cy="171000"/>
          </a:xfrm>
        </p:grpSpPr>
        <p:grpSp>
          <p:nvGrpSpPr>
            <p:cNvPr id="924" name="Google Shape;924;p26"/>
            <p:cNvGrpSpPr/>
            <p:nvPr/>
          </p:nvGrpSpPr>
          <p:grpSpPr>
            <a:xfrm>
              <a:off x="8093940" y="658648"/>
              <a:ext cx="72765" cy="145537"/>
              <a:chOff x="7522775" y="641725"/>
              <a:chExt cx="89700" cy="179388"/>
            </a:xfrm>
          </p:grpSpPr>
          <p:cxnSp>
            <p:nvCxnSpPr>
              <p:cNvPr id="925" name="Google Shape;925;p26"/>
              <p:cNvCxnSpPr/>
              <p:nvPr/>
            </p:nvCxnSpPr>
            <p:spPr>
              <a:xfrm>
                <a:off x="7522775" y="641725"/>
                <a:ext cx="89700" cy="897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6" name="Google Shape;926;p26"/>
              <p:cNvCxnSpPr/>
              <p:nvPr/>
            </p:nvCxnSpPr>
            <p:spPr>
              <a:xfrm flipH="1" rot="10800000">
                <a:off x="7522775" y="731413"/>
                <a:ext cx="89700" cy="897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27" name="Google Shape;927;p26">
              <a:hlinkClick action="ppaction://hlinkshowjump?jump=nextslide"/>
            </p:cNvPr>
            <p:cNvSpPr/>
            <p:nvPr/>
          </p:nvSpPr>
          <p:spPr>
            <a:xfrm>
              <a:off x="8077200" y="642950"/>
              <a:ext cx="999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8" name="Google Shape;928;p26"/>
          <p:cNvGrpSpPr/>
          <p:nvPr/>
        </p:nvGrpSpPr>
        <p:grpSpPr>
          <a:xfrm>
            <a:off x="7662875" y="645925"/>
            <a:ext cx="99900" cy="171000"/>
            <a:chOff x="7662875" y="645925"/>
            <a:chExt cx="99900" cy="171000"/>
          </a:xfrm>
        </p:grpSpPr>
        <p:grpSp>
          <p:nvGrpSpPr>
            <p:cNvPr id="929" name="Google Shape;929;p26"/>
            <p:cNvGrpSpPr/>
            <p:nvPr/>
          </p:nvGrpSpPr>
          <p:grpSpPr>
            <a:xfrm rot="10800000">
              <a:off x="7676795" y="658643"/>
              <a:ext cx="72765" cy="145537"/>
              <a:chOff x="7522775" y="641725"/>
              <a:chExt cx="89700" cy="179388"/>
            </a:xfrm>
          </p:grpSpPr>
          <p:cxnSp>
            <p:nvCxnSpPr>
              <p:cNvPr id="930" name="Google Shape;930;p26"/>
              <p:cNvCxnSpPr/>
              <p:nvPr/>
            </p:nvCxnSpPr>
            <p:spPr>
              <a:xfrm>
                <a:off x="7522775" y="641725"/>
                <a:ext cx="89700" cy="897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1" name="Google Shape;931;p26"/>
              <p:cNvCxnSpPr/>
              <p:nvPr/>
            </p:nvCxnSpPr>
            <p:spPr>
              <a:xfrm flipH="1" rot="10800000">
                <a:off x="7522775" y="731413"/>
                <a:ext cx="89700" cy="897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32" name="Google Shape;932;p26">
              <a:hlinkClick action="ppaction://hlinkshowjump?jump=previousslide"/>
            </p:cNvPr>
            <p:cNvSpPr/>
            <p:nvPr/>
          </p:nvSpPr>
          <p:spPr>
            <a:xfrm>
              <a:off x="7662875" y="645925"/>
              <a:ext cx="999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3" name="Google Shape;933;p26"/>
          <p:cNvGrpSpPr/>
          <p:nvPr/>
        </p:nvGrpSpPr>
        <p:grpSpPr>
          <a:xfrm>
            <a:off x="7838294" y="645925"/>
            <a:ext cx="166924" cy="171000"/>
            <a:chOff x="7838294" y="645925"/>
            <a:chExt cx="166924" cy="171000"/>
          </a:xfrm>
        </p:grpSpPr>
        <p:grpSp>
          <p:nvGrpSpPr>
            <p:cNvPr id="934" name="Google Shape;934;p26"/>
            <p:cNvGrpSpPr/>
            <p:nvPr/>
          </p:nvGrpSpPr>
          <p:grpSpPr>
            <a:xfrm>
              <a:off x="7838294" y="649058"/>
              <a:ext cx="166924" cy="164745"/>
              <a:chOff x="6232000" y="1435050"/>
              <a:chExt cx="488225" cy="481850"/>
            </a:xfrm>
          </p:grpSpPr>
          <p:sp>
            <p:nvSpPr>
              <p:cNvPr id="935" name="Google Shape;935;p26"/>
              <p:cNvSpPr/>
              <p:nvPr/>
            </p:nvSpPr>
            <p:spPr>
              <a:xfrm>
                <a:off x="6578000" y="1463375"/>
                <a:ext cx="83150" cy="78250"/>
              </a:xfrm>
              <a:custGeom>
                <a:rect b="b" l="l" r="r" t="t"/>
                <a:pathLst>
                  <a:path extrusionOk="0" h="3130" w="3326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26"/>
              <p:cNvSpPr/>
              <p:nvPr/>
            </p:nvSpPr>
            <p:spPr>
              <a:xfrm>
                <a:off x="6421725" y="1773850"/>
                <a:ext cx="112950" cy="143050"/>
              </a:xfrm>
              <a:custGeom>
                <a:rect b="b" l="l" r="r" t="t"/>
                <a:pathLst>
                  <a:path extrusionOk="0" h="5722" w="4518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26"/>
              <p:cNvSpPr/>
              <p:nvPr/>
            </p:nvSpPr>
            <p:spPr>
              <a:xfrm>
                <a:off x="6448975" y="1632700"/>
                <a:ext cx="56475" cy="56475"/>
              </a:xfrm>
              <a:custGeom>
                <a:rect b="b" l="l" r="r" t="t"/>
                <a:pathLst>
                  <a:path extrusionOk="0" h="2259" w="2259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26"/>
              <p:cNvSpPr/>
              <p:nvPr/>
            </p:nvSpPr>
            <p:spPr>
              <a:xfrm>
                <a:off x="6232000" y="1435050"/>
                <a:ext cx="488225" cy="237825"/>
              </a:xfrm>
              <a:custGeom>
                <a:rect b="b" l="l" r="r" t="t"/>
                <a:pathLst>
                  <a:path extrusionOk="0" h="9513" w="19529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26"/>
              <p:cNvSpPr/>
              <p:nvPr/>
            </p:nvSpPr>
            <p:spPr>
              <a:xfrm>
                <a:off x="6291025" y="1537700"/>
                <a:ext cx="369800" cy="379200"/>
              </a:xfrm>
              <a:custGeom>
                <a:rect b="b" l="l" r="r" t="t"/>
                <a:pathLst>
                  <a:path extrusionOk="0" h="15168" w="14792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0" name="Google Shape;940;p26">
              <a:hlinkClick action="ppaction://hlinksldjump" r:id="rId3"/>
            </p:cNvPr>
            <p:cNvSpPr/>
            <p:nvPr/>
          </p:nvSpPr>
          <p:spPr>
            <a:xfrm>
              <a:off x="7839100" y="645925"/>
              <a:ext cx="1629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1" name="Google Shape;941;p26">
            <a:hlinkClick action="ppaction://hlinksldjump" r:id="rId4"/>
          </p:cNvPr>
          <p:cNvSpPr/>
          <p:nvPr/>
        </p:nvSpPr>
        <p:spPr>
          <a:xfrm>
            <a:off x="7838350" y="648025"/>
            <a:ext cx="166800" cy="166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26">
            <a:hlinkClick action="ppaction://hlinkshowjump?jump=previousslide"/>
          </p:cNvPr>
          <p:cNvSpPr/>
          <p:nvPr/>
        </p:nvSpPr>
        <p:spPr>
          <a:xfrm>
            <a:off x="7629413" y="648025"/>
            <a:ext cx="166800" cy="166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26">
            <a:hlinkClick action="ppaction://hlinkshowjump?jump=nextslide"/>
          </p:cNvPr>
          <p:cNvSpPr/>
          <p:nvPr/>
        </p:nvSpPr>
        <p:spPr>
          <a:xfrm>
            <a:off x="8047288" y="648025"/>
            <a:ext cx="166800" cy="166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4" name="Google Shape;944;p26"/>
          <p:cNvGraphicFramePr/>
          <p:nvPr/>
        </p:nvGraphicFramePr>
        <p:xfrm>
          <a:off x="949100" y="125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{27E61044-6FB2-4B4B-8596-383D041FE876}</a:tableStyleId>
              </a:tblPr>
              <a:tblGrid>
                <a:gridCol w="1264950"/>
                <a:gridCol w="1264950"/>
              </a:tblGrid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Jesus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Paul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Abraham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45" name="Google Shape;945;p26"/>
          <p:cNvSpPr txBox="1"/>
          <p:nvPr/>
        </p:nvSpPr>
        <p:spPr>
          <a:xfrm>
            <a:off x="1205625" y="4618400"/>
            <a:ext cx="20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The New Testament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6" name="Google Shape;946;p26"/>
          <p:cNvSpPr txBox="1"/>
          <p:nvPr>
            <p:ph idx="4294967295" type="subTitle"/>
          </p:nvPr>
        </p:nvSpPr>
        <p:spPr>
          <a:xfrm>
            <a:off x="4970663" y="1489525"/>
            <a:ext cx="27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Montserrat Medium"/>
              <a:buNone/>
            </a:pPr>
            <a:r>
              <a:rPr i="1" lang="en"/>
              <a:t> </a:t>
            </a:r>
            <a:endParaRPr b="0" i="1" sz="1400" u="none" cap="none" strike="noStrike"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7" name="Google Shape;947;p26"/>
          <p:cNvSpPr txBox="1"/>
          <p:nvPr/>
        </p:nvSpPr>
        <p:spPr>
          <a:xfrm flipH="1">
            <a:off x="4970662" y="3638425"/>
            <a:ext cx="279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286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Girassol"/>
                <a:ea typeface="Girassol"/>
                <a:cs typeface="Girassol"/>
                <a:sym typeface="Girasso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Girassol"/>
              <a:ea typeface="Girassol"/>
              <a:cs typeface="Girassol"/>
              <a:sym typeface="Girassol"/>
            </a:endParaRPr>
          </a:p>
        </p:txBody>
      </p:sp>
      <p:graphicFrame>
        <p:nvGraphicFramePr>
          <p:cNvPr id="948" name="Google Shape;948;p26"/>
          <p:cNvGraphicFramePr/>
          <p:nvPr/>
        </p:nvGraphicFramePr>
        <p:xfrm>
          <a:off x="5101750" y="125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{27E61044-6FB2-4B4B-8596-383D041FE876}</a:tableStyleId>
              </a:tblPr>
              <a:tblGrid>
                <a:gridCol w="1264950"/>
                <a:gridCol w="1264950"/>
              </a:tblGrid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Saul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Aaron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Solomon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Pharao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Samuel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49" name="Google Shape;949;p26"/>
          <p:cNvSpPr txBox="1"/>
          <p:nvPr/>
        </p:nvSpPr>
        <p:spPr>
          <a:xfrm>
            <a:off x="5273050" y="4618400"/>
            <a:ext cx="21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The Old Testament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51c0de4441_3_43"/>
          <p:cNvSpPr/>
          <p:nvPr/>
        </p:nvSpPr>
        <p:spPr>
          <a:xfrm>
            <a:off x="713225" y="491125"/>
            <a:ext cx="7717500" cy="480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6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g251c0de4441_3_43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Most common nouns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6" name="Google Shape;956;g251c0de4441_3_43"/>
          <p:cNvSpPr txBox="1"/>
          <p:nvPr>
            <p:ph idx="4294967295" type="body"/>
          </p:nvPr>
        </p:nvSpPr>
        <p:spPr>
          <a:xfrm>
            <a:off x="5743588" y="2124888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57" name="Google Shape;957;g251c0de4441_3_43"/>
          <p:cNvSpPr txBox="1"/>
          <p:nvPr>
            <p:ph idx="4294967295" type="subTitle"/>
          </p:nvPr>
        </p:nvSpPr>
        <p:spPr>
          <a:xfrm>
            <a:off x="818013" y="1489525"/>
            <a:ext cx="27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Montserrat Medium"/>
              <a:buNone/>
            </a:pPr>
            <a:r>
              <a:rPr i="1" lang="en"/>
              <a:t> </a:t>
            </a:r>
            <a:endParaRPr b="0" i="1" sz="1400" u="none" cap="none" strike="noStrike"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58" name="Google Shape;958;g251c0de4441_3_43"/>
          <p:cNvSpPr txBox="1"/>
          <p:nvPr/>
        </p:nvSpPr>
        <p:spPr>
          <a:xfrm flipH="1">
            <a:off x="818012" y="3638425"/>
            <a:ext cx="279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286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Girassol"/>
                <a:ea typeface="Girassol"/>
                <a:cs typeface="Girassol"/>
                <a:sym typeface="Girasso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Girassol"/>
              <a:ea typeface="Girassol"/>
              <a:cs typeface="Girassol"/>
              <a:sym typeface="Girassol"/>
            </a:endParaRPr>
          </a:p>
        </p:txBody>
      </p:sp>
      <p:grpSp>
        <p:nvGrpSpPr>
          <p:cNvPr id="959" name="Google Shape;959;g251c0de4441_3_43"/>
          <p:cNvGrpSpPr/>
          <p:nvPr/>
        </p:nvGrpSpPr>
        <p:grpSpPr>
          <a:xfrm>
            <a:off x="8077200" y="642950"/>
            <a:ext cx="99900" cy="171000"/>
            <a:chOff x="8077200" y="642950"/>
            <a:chExt cx="99900" cy="171000"/>
          </a:xfrm>
        </p:grpSpPr>
        <p:grpSp>
          <p:nvGrpSpPr>
            <p:cNvPr id="960" name="Google Shape;960;g251c0de4441_3_43"/>
            <p:cNvGrpSpPr/>
            <p:nvPr/>
          </p:nvGrpSpPr>
          <p:grpSpPr>
            <a:xfrm>
              <a:off x="8093910" y="658650"/>
              <a:ext cx="72765" cy="145537"/>
              <a:chOff x="7522775" y="641725"/>
              <a:chExt cx="89700" cy="179388"/>
            </a:xfrm>
          </p:grpSpPr>
          <p:cxnSp>
            <p:nvCxnSpPr>
              <p:cNvPr id="961" name="Google Shape;961;g251c0de4441_3_43"/>
              <p:cNvCxnSpPr/>
              <p:nvPr/>
            </p:nvCxnSpPr>
            <p:spPr>
              <a:xfrm>
                <a:off x="7522775" y="641725"/>
                <a:ext cx="89700" cy="897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2" name="Google Shape;962;g251c0de4441_3_43"/>
              <p:cNvCxnSpPr/>
              <p:nvPr/>
            </p:nvCxnSpPr>
            <p:spPr>
              <a:xfrm flipH="1" rot="10800000">
                <a:off x="7522775" y="731413"/>
                <a:ext cx="89700" cy="897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63" name="Google Shape;963;g251c0de4441_3_43">
              <a:hlinkClick action="ppaction://hlinkshowjump?jump=nextslide"/>
            </p:cNvPr>
            <p:cNvSpPr/>
            <p:nvPr/>
          </p:nvSpPr>
          <p:spPr>
            <a:xfrm>
              <a:off x="8077200" y="642950"/>
              <a:ext cx="999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4" name="Google Shape;964;g251c0de4441_3_43"/>
          <p:cNvGrpSpPr/>
          <p:nvPr/>
        </p:nvGrpSpPr>
        <p:grpSpPr>
          <a:xfrm>
            <a:off x="7662875" y="645925"/>
            <a:ext cx="99900" cy="171000"/>
            <a:chOff x="7662875" y="645925"/>
            <a:chExt cx="99900" cy="171000"/>
          </a:xfrm>
        </p:grpSpPr>
        <p:grpSp>
          <p:nvGrpSpPr>
            <p:cNvPr id="965" name="Google Shape;965;g251c0de4441_3_43"/>
            <p:cNvGrpSpPr/>
            <p:nvPr/>
          </p:nvGrpSpPr>
          <p:grpSpPr>
            <a:xfrm rot="10800000">
              <a:off x="7676826" y="658641"/>
              <a:ext cx="72765" cy="145537"/>
              <a:chOff x="7522775" y="641725"/>
              <a:chExt cx="89700" cy="179388"/>
            </a:xfrm>
          </p:grpSpPr>
          <p:cxnSp>
            <p:nvCxnSpPr>
              <p:cNvPr id="966" name="Google Shape;966;g251c0de4441_3_43"/>
              <p:cNvCxnSpPr/>
              <p:nvPr/>
            </p:nvCxnSpPr>
            <p:spPr>
              <a:xfrm>
                <a:off x="7522775" y="641725"/>
                <a:ext cx="89700" cy="897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7" name="Google Shape;967;g251c0de4441_3_43"/>
              <p:cNvCxnSpPr/>
              <p:nvPr/>
            </p:nvCxnSpPr>
            <p:spPr>
              <a:xfrm flipH="1" rot="10800000">
                <a:off x="7522775" y="731413"/>
                <a:ext cx="89700" cy="897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68" name="Google Shape;968;g251c0de4441_3_43">
              <a:hlinkClick action="ppaction://hlinkshowjump?jump=previousslide"/>
            </p:cNvPr>
            <p:cNvSpPr/>
            <p:nvPr/>
          </p:nvSpPr>
          <p:spPr>
            <a:xfrm>
              <a:off x="7662875" y="645925"/>
              <a:ext cx="999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9" name="Google Shape;969;g251c0de4441_3_43"/>
          <p:cNvGrpSpPr/>
          <p:nvPr/>
        </p:nvGrpSpPr>
        <p:grpSpPr>
          <a:xfrm>
            <a:off x="7838296" y="645925"/>
            <a:ext cx="166924" cy="171000"/>
            <a:chOff x="7838296" y="645925"/>
            <a:chExt cx="166924" cy="171000"/>
          </a:xfrm>
        </p:grpSpPr>
        <p:grpSp>
          <p:nvGrpSpPr>
            <p:cNvPr id="970" name="Google Shape;970;g251c0de4441_3_43"/>
            <p:cNvGrpSpPr/>
            <p:nvPr/>
          </p:nvGrpSpPr>
          <p:grpSpPr>
            <a:xfrm>
              <a:off x="7838296" y="649057"/>
              <a:ext cx="166924" cy="164745"/>
              <a:chOff x="6232000" y="1435050"/>
              <a:chExt cx="488225" cy="481850"/>
            </a:xfrm>
          </p:grpSpPr>
          <p:sp>
            <p:nvSpPr>
              <p:cNvPr id="971" name="Google Shape;971;g251c0de4441_3_43"/>
              <p:cNvSpPr/>
              <p:nvPr/>
            </p:nvSpPr>
            <p:spPr>
              <a:xfrm>
                <a:off x="6578000" y="1463375"/>
                <a:ext cx="83150" cy="78250"/>
              </a:xfrm>
              <a:custGeom>
                <a:rect b="b" l="l" r="r" t="t"/>
                <a:pathLst>
                  <a:path extrusionOk="0" h="3130" w="3326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g251c0de4441_3_43"/>
              <p:cNvSpPr/>
              <p:nvPr/>
            </p:nvSpPr>
            <p:spPr>
              <a:xfrm>
                <a:off x="6421725" y="1773850"/>
                <a:ext cx="112950" cy="143050"/>
              </a:xfrm>
              <a:custGeom>
                <a:rect b="b" l="l" r="r" t="t"/>
                <a:pathLst>
                  <a:path extrusionOk="0" h="5722" w="4518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g251c0de4441_3_43"/>
              <p:cNvSpPr/>
              <p:nvPr/>
            </p:nvSpPr>
            <p:spPr>
              <a:xfrm>
                <a:off x="6448975" y="1632700"/>
                <a:ext cx="56475" cy="56475"/>
              </a:xfrm>
              <a:custGeom>
                <a:rect b="b" l="l" r="r" t="t"/>
                <a:pathLst>
                  <a:path extrusionOk="0" h="2259" w="2259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g251c0de4441_3_43"/>
              <p:cNvSpPr/>
              <p:nvPr/>
            </p:nvSpPr>
            <p:spPr>
              <a:xfrm>
                <a:off x="6232000" y="1435050"/>
                <a:ext cx="488225" cy="237825"/>
              </a:xfrm>
              <a:custGeom>
                <a:rect b="b" l="l" r="r" t="t"/>
                <a:pathLst>
                  <a:path extrusionOk="0" h="9513" w="19529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g251c0de4441_3_43"/>
              <p:cNvSpPr/>
              <p:nvPr/>
            </p:nvSpPr>
            <p:spPr>
              <a:xfrm>
                <a:off x="6291025" y="1537700"/>
                <a:ext cx="369800" cy="379200"/>
              </a:xfrm>
              <a:custGeom>
                <a:rect b="b" l="l" r="r" t="t"/>
                <a:pathLst>
                  <a:path extrusionOk="0" h="15168" w="14792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76" name="Google Shape;976;g251c0de4441_3_43">
              <a:hlinkClick action="ppaction://hlinksldjump" r:id="rId3"/>
            </p:cNvPr>
            <p:cNvSpPr/>
            <p:nvPr/>
          </p:nvSpPr>
          <p:spPr>
            <a:xfrm>
              <a:off x="7839100" y="645925"/>
              <a:ext cx="1629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7" name="Google Shape;977;g251c0de4441_3_43">
            <a:hlinkClick action="ppaction://hlinksldjump" r:id="rId4"/>
          </p:cNvPr>
          <p:cNvSpPr/>
          <p:nvPr/>
        </p:nvSpPr>
        <p:spPr>
          <a:xfrm>
            <a:off x="7838350" y="648025"/>
            <a:ext cx="166800" cy="166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g251c0de4441_3_43">
            <a:hlinkClick action="ppaction://hlinkshowjump?jump=previousslide"/>
          </p:cNvPr>
          <p:cNvSpPr/>
          <p:nvPr/>
        </p:nvSpPr>
        <p:spPr>
          <a:xfrm>
            <a:off x="7629413" y="648025"/>
            <a:ext cx="166800" cy="166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g251c0de4441_3_43">
            <a:hlinkClick action="ppaction://hlinkshowjump?jump=nextslide"/>
          </p:cNvPr>
          <p:cNvSpPr/>
          <p:nvPr/>
        </p:nvSpPr>
        <p:spPr>
          <a:xfrm>
            <a:off x="8047288" y="648025"/>
            <a:ext cx="166800" cy="166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0" name="Google Shape;980;g251c0de4441_3_43"/>
          <p:cNvGraphicFramePr/>
          <p:nvPr/>
        </p:nvGraphicFramePr>
        <p:xfrm>
          <a:off x="949125" y="164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{27E61044-6FB2-4B4B-8596-383D041FE876}</a:tableStyleId>
              </a:tblPr>
              <a:tblGrid>
                <a:gridCol w="1264950"/>
                <a:gridCol w="1264950"/>
              </a:tblGrid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Jesus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things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Christ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81" name="Google Shape;981;g251c0de4441_3_43"/>
          <p:cNvSpPr txBox="1"/>
          <p:nvPr/>
        </p:nvSpPr>
        <p:spPr>
          <a:xfrm>
            <a:off x="1205625" y="4618400"/>
            <a:ext cx="20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The New Testament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82" name="Google Shape;982;g251c0de4441_3_43"/>
          <p:cNvSpPr txBox="1"/>
          <p:nvPr>
            <p:ph idx="4294967295" type="subTitle"/>
          </p:nvPr>
        </p:nvSpPr>
        <p:spPr>
          <a:xfrm>
            <a:off x="4970663" y="1489525"/>
            <a:ext cx="27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Montserrat Medium"/>
              <a:buNone/>
            </a:pPr>
            <a:r>
              <a:rPr i="1" lang="en"/>
              <a:t> </a:t>
            </a:r>
            <a:endParaRPr b="0" i="1" sz="1400" u="none" cap="none" strike="noStrike"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83" name="Google Shape;983;g251c0de4441_3_43"/>
          <p:cNvSpPr txBox="1"/>
          <p:nvPr/>
        </p:nvSpPr>
        <p:spPr>
          <a:xfrm flipH="1">
            <a:off x="4970662" y="3638425"/>
            <a:ext cx="279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286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Girassol"/>
                <a:ea typeface="Girassol"/>
                <a:cs typeface="Girassol"/>
                <a:sym typeface="Girasso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Girassol"/>
              <a:ea typeface="Girassol"/>
              <a:cs typeface="Girassol"/>
              <a:sym typeface="Girassol"/>
            </a:endParaRPr>
          </a:p>
        </p:txBody>
      </p:sp>
      <p:graphicFrame>
        <p:nvGraphicFramePr>
          <p:cNvPr id="984" name="Google Shape;984;g251c0de4441_3_43"/>
          <p:cNvGraphicFramePr/>
          <p:nvPr/>
        </p:nvGraphicFramePr>
        <p:xfrm>
          <a:off x="5101750" y="1408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{27E61044-6FB2-4B4B-8596-383D041FE876}</a:tableStyleId>
              </a:tblPr>
              <a:tblGrid>
                <a:gridCol w="1264950"/>
                <a:gridCol w="1264950"/>
              </a:tblGrid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2151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Israel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people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children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85" name="Google Shape;985;g251c0de4441_3_43"/>
          <p:cNvSpPr txBox="1"/>
          <p:nvPr/>
        </p:nvSpPr>
        <p:spPr>
          <a:xfrm>
            <a:off x="5273050" y="4618400"/>
            <a:ext cx="21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The Old Testament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24"/>
          <p:cNvSpPr/>
          <p:nvPr/>
        </p:nvSpPr>
        <p:spPr>
          <a:xfrm>
            <a:off x="713225" y="491125"/>
            <a:ext cx="7717500" cy="480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24"/>
          <p:cNvSpPr txBox="1"/>
          <p:nvPr>
            <p:ph type="title"/>
          </p:nvPr>
        </p:nvSpPr>
        <p:spPr>
          <a:xfrm>
            <a:off x="811900" y="570925"/>
            <a:ext cx="7618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Sentiment analysis of the old testament</a:t>
            </a:r>
            <a:endParaRPr sz="2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2" name="Google Shape;992;p24"/>
          <p:cNvSpPr txBox="1"/>
          <p:nvPr>
            <p:ph idx="3" type="subTitle"/>
          </p:nvPr>
        </p:nvSpPr>
        <p:spPr>
          <a:xfrm>
            <a:off x="6515037" y="2677500"/>
            <a:ext cx="19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93" name="Google Shape;993;p24"/>
          <p:cNvSpPr txBox="1"/>
          <p:nvPr>
            <p:ph idx="1" type="subTitle"/>
          </p:nvPr>
        </p:nvSpPr>
        <p:spPr>
          <a:xfrm>
            <a:off x="6515037" y="2287800"/>
            <a:ext cx="191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94" name="Google Shape;994;p24"/>
          <p:cNvSpPr txBox="1"/>
          <p:nvPr>
            <p:ph idx="2" type="subTitle"/>
          </p:nvPr>
        </p:nvSpPr>
        <p:spPr>
          <a:xfrm>
            <a:off x="713163" y="2287800"/>
            <a:ext cx="191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95" name="Google Shape;995;p24"/>
          <p:cNvSpPr txBox="1"/>
          <p:nvPr>
            <p:ph idx="4" type="subTitle"/>
          </p:nvPr>
        </p:nvSpPr>
        <p:spPr>
          <a:xfrm>
            <a:off x="713163" y="2677501"/>
            <a:ext cx="19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996" name="Google Shape;996;p24"/>
          <p:cNvGrpSpPr/>
          <p:nvPr/>
        </p:nvGrpSpPr>
        <p:grpSpPr>
          <a:xfrm>
            <a:off x="8077200" y="642950"/>
            <a:ext cx="99900" cy="171000"/>
            <a:chOff x="8077200" y="642950"/>
            <a:chExt cx="99900" cy="171000"/>
          </a:xfrm>
        </p:grpSpPr>
        <p:grpSp>
          <p:nvGrpSpPr>
            <p:cNvPr id="997" name="Google Shape;997;p24"/>
            <p:cNvGrpSpPr/>
            <p:nvPr/>
          </p:nvGrpSpPr>
          <p:grpSpPr>
            <a:xfrm>
              <a:off x="8093940" y="658648"/>
              <a:ext cx="72765" cy="145537"/>
              <a:chOff x="7522775" y="641725"/>
              <a:chExt cx="89700" cy="179388"/>
            </a:xfrm>
          </p:grpSpPr>
          <p:cxnSp>
            <p:nvCxnSpPr>
              <p:cNvPr id="998" name="Google Shape;998;p24"/>
              <p:cNvCxnSpPr/>
              <p:nvPr/>
            </p:nvCxnSpPr>
            <p:spPr>
              <a:xfrm>
                <a:off x="7522775" y="641725"/>
                <a:ext cx="89700" cy="897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9" name="Google Shape;999;p24"/>
              <p:cNvCxnSpPr/>
              <p:nvPr/>
            </p:nvCxnSpPr>
            <p:spPr>
              <a:xfrm flipH="1" rot="10800000">
                <a:off x="7522775" y="731413"/>
                <a:ext cx="89700" cy="897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00" name="Google Shape;1000;p24">
              <a:hlinkClick action="ppaction://hlinkshowjump?jump=nextslide"/>
            </p:cNvPr>
            <p:cNvSpPr/>
            <p:nvPr/>
          </p:nvSpPr>
          <p:spPr>
            <a:xfrm>
              <a:off x="8077200" y="642950"/>
              <a:ext cx="999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1" name="Google Shape;1001;p24"/>
          <p:cNvGrpSpPr/>
          <p:nvPr/>
        </p:nvGrpSpPr>
        <p:grpSpPr>
          <a:xfrm>
            <a:off x="7662875" y="645925"/>
            <a:ext cx="99900" cy="171000"/>
            <a:chOff x="7662875" y="645925"/>
            <a:chExt cx="99900" cy="171000"/>
          </a:xfrm>
        </p:grpSpPr>
        <p:grpSp>
          <p:nvGrpSpPr>
            <p:cNvPr id="1002" name="Google Shape;1002;p24"/>
            <p:cNvGrpSpPr/>
            <p:nvPr/>
          </p:nvGrpSpPr>
          <p:grpSpPr>
            <a:xfrm rot="10800000">
              <a:off x="7676795" y="658643"/>
              <a:ext cx="72765" cy="145537"/>
              <a:chOff x="7522775" y="641725"/>
              <a:chExt cx="89700" cy="179388"/>
            </a:xfrm>
          </p:grpSpPr>
          <p:cxnSp>
            <p:nvCxnSpPr>
              <p:cNvPr id="1003" name="Google Shape;1003;p24"/>
              <p:cNvCxnSpPr/>
              <p:nvPr/>
            </p:nvCxnSpPr>
            <p:spPr>
              <a:xfrm>
                <a:off x="7522775" y="641725"/>
                <a:ext cx="89700" cy="897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4" name="Google Shape;1004;p24"/>
              <p:cNvCxnSpPr/>
              <p:nvPr/>
            </p:nvCxnSpPr>
            <p:spPr>
              <a:xfrm flipH="1" rot="10800000">
                <a:off x="7522775" y="731413"/>
                <a:ext cx="89700" cy="897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05" name="Google Shape;1005;p24">
              <a:hlinkClick action="ppaction://hlinkshowjump?jump=previousslide"/>
            </p:cNvPr>
            <p:cNvSpPr/>
            <p:nvPr/>
          </p:nvSpPr>
          <p:spPr>
            <a:xfrm>
              <a:off x="7662875" y="645925"/>
              <a:ext cx="999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6" name="Google Shape;1006;p24"/>
          <p:cNvGrpSpPr/>
          <p:nvPr/>
        </p:nvGrpSpPr>
        <p:grpSpPr>
          <a:xfrm>
            <a:off x="7838294" y="645925"/>
            <a:ext cx="166924" cy="171000"/>
            <a:chOff x="7838294" y="645925"/>
            <a:chExt cx="166924" cy="171000"/>
          </a:xfrm>
        </p:grpSpPr>
        <p:grpSp>
          <p:nvGrpSpPr>
            <p:cNvPr id="1007" name="Google Shape;1007;p24"/>
            <p:cNvGrpSpPr/>
            <p:nvPr/>
          </p:nvGrpSpPr>
          <p:grpSpPr>
            <a:xfrm>
              <a:off x="7838294" y="649058"/>
              <a:ext cx="166924" cy="164745"/>
              <a:chOff x="6232000" y="1435050"/>
              <a:chExt cx="488225" cy="481850"/>
            </a:xfrm>
          </p:grpSpPr>
          <p:sp>
            <p:nvSpPr>
              <p:cNvPr id="1008" name="Google Shape;1008;p24"/>
              <p:cNvSpPr/>
              <p:nvPr/>
            </p:nvSpPr>
            <p:spPr>
              <a:xfrm>
                <a:off x="6578000" y="1463375"/>
                <a:ext cx="83150" cy="78250"/>
              </a:xfrm>
              <a:custGeom>
                <a:rect b="b" l="l" r="r" t="t"/>
                <a:pathLst>
                  <a:path extrusionOk="0" h="3130" w="3326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24"/>
              <p:cNvSpPr/>
              <p:nvPr/>
            </p:nvSpPr>
            <p:spPr>
              <a:xfrm>
                <a:off x="6421725" y="1773850"/>
                <a:ext cx="112950" cy="143050"/>
              </a:xfrm>
              <a:custGeom>
                <a:rect b="b" l="l" r="r" t="t"/>
                <a:pathLst>
                  <a:path extrusionOk="0" h="5722" w="4518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24"/>
              <p:cNvSpPr/>
              <p:nvPr/>
            </p:nvSpPr>
            <p:spPr>
              <a:xfrm>
                <a:off x="6448975" y="1632700"/>
                <a:ext cx="56475" cy="56475"/>
              </a:xfrm>
              <a:custGeom>
                <a:rect b="b" l="l" r="r" t="t"/>
                <a:pathLst>
                  <a:path extrusionOk="0" h="2259" w="2259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24"/>
              <p:cNvSpPr/>
              <p:nvPr/>
            </p:nvSpPr>
            <p:spPr>
              <a:xfrm>
                <a:off x="6232000" y="1435050"/>
                <a:ext cx="488225" cy="237825"/>
              </a:xfrm>
              <a:custGeom>
                <a:rect b="b" l="l" r="r" t="t"/>
                <a:pathLst>
                  <a:path extrusionOk="0" h="9513" w="19529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24"/>
              <p:cNvSpPr/>
              <p:nvPr/>
            </p:nvSpPr>
            <p:spPr>
              <a:xfrm>
                <a:off x="6291025" y="1537700"/>
                <a:ext cx="369800" cy="379200"/>
              </a:xfrm>
              <a:custGeom>
                <a:rect b="b" l="l" r="r" t="t"/>
                <a:pathLst>
                  <a:path extrusionOk="0" h="15168" w="14792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13" name="Google Shape;1013;p24">
              <a:hlinkClick action="ppaction://hlinksldjump" r:id="rId3"/>
            </p:cNvPr>
            <p:cNvSpPr/>
            <p:nvPr/>
          </p:nvSpPr>
          <p:spPr>
            <a:xfrm>
              <a:off x="7839100" y="645925"/>
              <a:ext cx="1629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4" name="Google Shape;1014;p24">
            <a:hlinkClick action="ppaction://hlinksldjump" r:id="rId4"/>
          </p:cNvPr>
          <p:cNvSpPr/>
          <p:nvPr/>
        </p:nvSpPr>
        <p:spPr>
          <a:xfrm>
            <a:off x="7838350" y="648025"/>
            <a:ext cx="166800" cy="166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24">
            <a:hlinkClick action="ppaction://hlinkshowjump?jump=previousslide"/>
          </p:cNvPr>
          <p:cNvSpPr/>
          <p:nvPr/>
        </p:nvSpPr>
        <p:spPr>
          <a:xfrm>
            <a:off x="7629413" y="648025"/>
            <a:ext cx="166800" cy="166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24">
            <a:hlinkClick action="ppaction://hlinkshowjump?jump=nextslide"/>
          </p:cNvPr>
          <p:cNvSpPr/>
          <p:nvPr/>
        </p:nvSpPr>
        <p:spPr>
          <a:xfrm>
            <a:off x="8047288" y="648025"/>
            <a:ext cx="166800" cy="166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7" name="Google Shape;101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5375" y="1090725"/>
            <a:ext cx="6324449" cy="37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251c0de4441_3_11"/>
          <p:cNvSpPr/>
          <p:nvPr/>
        </p:nvSpPr>
        <p:spPr>
          <a:xfrm>
            <a:off x="713225" y="491125"/>
            <a:ext cx="7717500" cy="480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6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g251c0de4441_3_11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Sentiment analysis of the new testament</a:t>
            </a:r>
            <a:endParaRPr sz="25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4" name="Google Shape;1024;g251c0de4441_3_11"/>
          <p:cNvSpPr txBox="1"/>
          <p:nvPr>
            <p:ph idx="3" type="subTitle"/>
          </p:nvPr>
        </p:nvSpPr>
        <p:spPr>
          <a:xfrm>
            <a:off x="6515037" y="2677500"/>
            <a:ext cx="19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25" name="Google Shape;1025;g251c0de4441_3_11"/>
          <p:cNvSpPr txBox="1"/>
          <p:nvPr>
            <p:ph idx="1" type="subTitle"/>
          </p:nvPr>
        </p:nvSpPr>
        <p:spPr>
          <a:xfrm>
            <a:off x="6515037" y="2287800"/>
            <a:ext cx="191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26" name="Google Shape;1026;g251c0de4441_3_11"/>
          <p:cNvSpPr txBox="1"/>
          <p:nvPr>
            <p:ph idx="2" type="subTitle"/>
          </p:nvPr>
        </p:nvSpPr>
        <p:spPr>
          <a:xfrm>
            <a:off x="713163" y="2287800"/>
            <a:ext cx="191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27" name="Google Shape;1027;g251c0de4441_3_11"/>
          <p:cNvSpPr txBox="1"/>
          <p:nvPr>
            <p:ph idx="4" type="subTitle"/>
          </p:nvPr>
        </p:nvSpPr>
        <p:spPr>
          <a:xfrm>
            <a:off x="713163" y="2677501"/>
            <a:ext cx="19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028" name="Google Shape;1028;g251c0de4441_3_11"/>
          <p:cNvGrpSpPr/>
          <p:nvPr/>
        </p:nvGrpSpPr>
        <p:grpSpPr>
          <a:xfrm>
            <a:off x="8077200" y="642950"/>
            <a:ext cx="99900" cy="171000"/>
            <a:chOff x="8077200" y="642950"/>
            <a:chExt cx="99900" cy="171000"/>
          </a:xfrm>
        </p:grpSpPr>
        <p:grpSp>
          <p:nvGrpSpPr>
            <p:cNvPr id="1029" name="Google Shape;1029;g251c0de4441_3_11"/>
            <p:cNvGrpSpPr/>
            <p:nvPr/>
          </p:nvGrpSpPr>
          <p:grpSpPr>
            <a:xfrm>
              <a:off x="8093910" y="658650"/>
              <a:ext cx="72765" cy="145537"/>
              <a:chOff x="7522775" y="641725"/>
              <a:chExt cx="89700" cy="179388"/>
            </a:xfrm>
          </p:grpSpPr>
          <p:cxnSp>
            <p:nvCxnSpPr>
              <p:cNvPr id="1030" name="Google Shape;1030;g251c0de4441_3_11"/>
              <p:cNvCxnSpPr/>
              <p:nvPr/>
            </p:nvCxnSpPr>
            <p:spPr>
              <a:xfrm>
                <a:off x="7522775" y="641725"/>
                <a:ext cx="89700" cy="897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1" name="Google Shape;1031;g251c0de4441_3_11"/>
              <p:cNvCxnSpPr/>
              <p:nvPr/>
            </p:nvCxnSpPr>
            <p:spPr>
              <a:xfrm flipH="1" rot="10800000">
                <a:off x="7522775" y="731413"/>
                <a:ext cx="89700" cy="897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32" name="Google Shape;1032;g251c0de4441_3_11">
              <a:hlinkClick action="ppaction://hlinkshowjump?jump=nextslide"/>
            </p:cNvPr>
            <p:cNvSpPr/>
            <p:nvPr/>
          </p:nvSpPr>
          <p:spPr>
            <a:xfrm>
              <a:off x="8077200" y="642950"/>
              <a:ext cx="999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3" name="Google Shape;1033;g251c0de4441_3_11"/>
          <p:cNvGrpSpPr/>
          <p:nvPr/>
        </p:nvGrpSpPr>
        <p:grpSpPr>
          <a:xfrm>
            <a:off x="7662875" y="645925"/>
            <a:ext cx="99900" cy="171000"/>
            <a:chOff x="7662875" y="645925"/>
            <a:chExt cx="99900" cy="171000"/>
          </a:xfrm>
        </p:grpSpPr>
        <p:grpSp>
          <p:nvGrpSpPr>
            <p:cNvPr id="1034" name="Google Shape;1034;g251c0de4441_3_11"/>
            <p:cNvGrpSpPr/>
            <p:nvPr/>
          </p:nvGrpSpPr>
          <p:grpSpPr>
            <a:xfrm rot="10800000">
              <a:off x="7676826" y="658641"/>
              <a:ext cx="72765" cy="145537"/>
              <a:chOff x="7522775" y="641725"/>
              <a:chExt cx="89700" cy="179388"/>
            </a:xfrm>
          </p:grpSpPr>
          <p:cxnSp>
            <p:nvCxnSpPr>
              <p:cNvPr id="1035" name="Google Shape;1035;g251c0de4441_3_11"/>
              <p:cNvCxnSpPr/>
              <p:nvPr/>
            </p:nvCxnSpPr>
            <p:spPr>
              <a:xfrm>
                <a:off x="7522775" y="641725"/>
                <a:ext cx="89700" cy="897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6" name="Google Shape;1036;g251c0de4441_3_11"/>
              <p:cNvCxnSpPr/>
              <p:nvPr/>
            </p:nvCxnSpPr>
            <p:spPr>
              <a:xfrm flipH="1" rot="10800000">
                <a:off x="7522775" y="731413"/>
                <a:ext cx="89700" cy="897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37" name="Google Shape;1037;g251c0de4441_3_11">
              <a:hlinkClick action="ppaction://hlinkshowjump?jump=previousslide"/>
            </p:cNvPr>
            <p:cNvSpPr/>
            <p:nvPr/>
          </p:nvSpPr>
          <p:spPr>
            <a:xfrm>
              <a:off x="7662875" y="645925"/>
              <a:ext cx="999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8" name="Google Shape;1038;g251c0de4441_3_11"/>
          <p:cNvGrpSpPr/>
          <p:nvPr/>
        </p:nvGrpSpPr>
        <p:grpSpPr>
          <a:xfrm>
            <a:off x="7838296" y="645925"/>
            <a:ext cx="166924" cy="171000"/>
            <a:chOff x="7838296" y="645925"/>
            <a:chExt cx="166924" cy="171000"/>
          </a:xfrm>
        </p:grpSpPr>
        <p:grpSp>
          <p:nvGrpSpPr>
            <p:cNvPr id="1039" name="Google Shape;1039;g251c0de4441_3_11"/>
            <p:cNvGrpSpPr/>
            <p:nvPr/>
          </p:nvGrpSpPr>
          <p:grpSpPr>
            <a:xfrm>
              <a:off x="7838296" y="649057"/>
              <a:ext cx="166924" cy="164745"/>
              <a:chOff x="6232000" y="1435050"/>
              <a:chExt cx="488225" cy="481850"/>
            </a:xfrm>
          </p:grpSpPr>
          <p:sp>
            <p:nvSpPr>
              <p:cNvPr id="1040" name="Google Shape;1040;g251c0de4441_3_11"/>
              <p:cNvSpPr/>
              <p:nvPr/>
            </p:nvSpPr>
            <p:spPr>
              <a:xfrm>
                <a:off x="6578000" y="1463375"/>
                <a:ext cx="83150" cy="78250"/>
              </a:xfrm>
              <a:custGeom>
                <a:rect b="b" l="l" r="r" t="t"/>
                <a:pathLst>
                  <a:path extrusionOk="0" h="3130" w="3326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g251c0de4441_3_11"/>
              <p:cNvSpPr/>
              <p:nvPr/>
            </p:nvSpPr>
            <p:spPr>
              <a:xfrm>
                <a:off x="6421725" y="1773850"/>
                <a:ext cx="112950" cy="143050"/>
              </a:xfrm>
              <a:custGeom>
                <a:rect b="b" l="l" r="r" t="t"/>
                <a:pathLst>
                  <a:path extrusionOk="0" h="5722" w="4518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g251c0de4441_3_11"/>
              <p:cNvSpPr/>
              <p:nvPr/>
            </p:nvSpPr>
            <p:spPr>
              <a:xfrm>
                <a:off x="6448975" y="1632700"/>
                <a:ext cx="56475" cy="56475"/>
              </a:xfrm>
              <a:custGeom>
                <a:rect b="b" l="l" r="r" t="t"/>
                <a:pathLst>
                  <a:path extrusionOk="0" h="2259" w="2259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g251c0de4441_3_11"/>
              <p:cNvSpPr/>
              <p:nvPr/>
            </p:nvSpPr>
            <p:spPr>
              <a:xfrm>
                <a:off x="6232000" y="1435050"/>
                <a:ext cx="488225" cy="237825"/>
              </a:xfrm>
              <a:custGeom>
                <a:rect b="b" l="l" r="r" t="t"/>
                <a:pathLst>
                  <a:path extrusionOk="0" h="9513" w="19529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g251c0de4441_3_11"/>
              <p:cNvSpPr/>
              <p:nvPr/>
            </p:nvSpPr>
            <p:spPr>
              <a:xfrm>
                <a:off x="6291025" y="1537700"/>
                <a:ext cx="369800" cy="379200"/>
              </a:xfrm>
              <a:custGeom>
                <a:rect b="b" l="l" r="r" t="t"/>
                <a:pathLst>
                  <a:path extrusionOk="0" h="15168" w="14792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5" name="Google Shape;1045;g251c0de4441_3_11">
              <a:hlinkClick action="ppaction://hlinksldjump" r:id="rId3"/>
            </p:cNvPr>
            <p:cNvSpPr/>
            <p:nvPr/>
          </p:nvSpPr>
          <p:spPr>
            <a:xfrm>
              <a:off x="7839100" y="645925"/>
              <a:ext cx="1629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6" name="Google Shape;1046;g251c0de4441_3_11">
            <a:hlinkClick action="ppaction://hlinksldjump" r:id="rId4"/>
          </p:cNvPr>
          <p:cNvSpPr/>
          <p:nvPr/>
        </p:nvSpPr>
        <p:spPr>
          <a:xfrm>
            <a:off x="7838350" y="648025"/>
            <a:ext cx="166800" cy="166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g251c0de4441_3_11">
            <a:hlinkClick action="ppaction://hlinkshowjump?jump=previousslide"/>
          </p:cNvPr>
          <p:cNvSpPr/>
          <p:nvPr/>
        </p:nvSpPr>
        <p:spPr>
          <a:xfrm>
            <a:off x="7629413" y="648025"/>
            <a:ext cx="166800" cy="166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g251c0de4441_3_11">
            <a:hlinkClick action="ppaction://hlinkshowjump?jump=nextslide"/>
          </p:cNvPr>
          <p:cNvSpPr/>
          <p:nvPr/>
        </p:nvSpPr>
        <p:spPr>
          <a:xfrm>
            <a:off x="8047288" y="648025"/>
            <a:ext cx="166800" cy="166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9" name="Google Shape;1049;g251c0de4441_3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913" y="1254775"/>
            <a:ext cx="8154173" cy="33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251c0de4441_3_78"/>
          <p:cNvSpPr/>
          <p:nvPr/>
        </p:nvSpPr>
        <p:spPr>
          <a:xfrm>
            <a:off x="713225" y="491125"/>
            <a:ext cx="7717500" cy="480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6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g251c0de4441_3_78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Clustering performed on both books</a:t>
            </a:r>
            <a:endParaRPr sz="27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6" name="Google Shape;1056;g251c0de4441_3_78"/>
          <p:cNvSpPr txBox="1"/>
          <p:nvPr>
            <p:ph idx="3" type="subTitle"/>
          </p:nvPr>
        </p:nvSpPr>
        <p:spPr>
          <a:xfrm>
            <a:off x="6515037" y="2677500"/>
            <a:ext cx="19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57" name="Google Shape;1057;g251c0de4441_3_78"/>
          <p:cNvSpPr txBox="1"/>
          <p:nvPr>
            <p:ph idx="1" type="subTitle"/>
          </p:nvPr>
        </p:nvSpPr>
        <p:spPr>
          <a:xfrm>
            <a:off x="6515037" y="2287800"/>
            <a:ext cx="191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58" name="Google Shape;1058;g251c0de4441_3_78"/>
          <p:cNvSpPr txBox="1"/>
          <p:nvPr>
            <p:ph idx="2" type="subTitle"/>
          </p:nvPr>
        </p:nvSpPr>
        <p:spPr>
          <a:xfrm>
            <a:off x="713163" y="2287800"/>
            <a:ext cx="191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59" name="Google Shape;1059;g251c0de4441_3_78"/>
          <p:cNvSpPr txBox="1"/>
          <p:nvPr>
            <p:ph idx="4" type="subTitle"/>
          </p:nvPr>
        </p:nvSpPr>
        <p:spPr>
          <a:xfrm>
            <a:off x="713163" y="2677501"/>
            <a:ext cx="19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060" name="Google Shape;1060;g251c0de4441_3_78"/>
          <p:cNvGrpSpPr/>
          <p:nvPr/>
        </p:nvGrpSpPr>
        <p:grpSpPr>
          <a:xfrm>
            <a:off x="8077200" y="642950"/>
            <a:ext cx="99900" cy="171000"/>
            <a:chOff x="8077200" y="642950"/>
            <a:chExt cx="99900" cy="171000"/>
          </a:xfrm>
        </p:grpSpPr>
        <p:grpSp>
          <p:nvGrpSpPr>
            <p:cNvPr id="1061" name="Google Shape;1061;g251c0de4441_3_78"/>
            <p:cNvGrpSpPr/>
            <p:nvPr/>
          </p:nvGrpSpPr>
          <p:grpSpPr>
            <a:xfrm>
              <a:off x="8093910" y="658650"/>
              <a:ext cx="72765" cy="145537"/>
              <a:chOff x="7522775" y="641725"/>
              <a:chExt cx="89700" cy="179388"/>
            </a:xfrm>
          </p:grpSpPr>
          <p:cxnSp>
            <p:nvCxnSpPr>
              <p:cNvPr id="1062" name="Google Shape;1062;g251c0de4441_3_78"/>
              <p:cNvCxnSpPr/>
              <p:nvPr/>
            </p:nvCxnSpPr>
            <p:spPr>
              <a:xfrm>
                <a:off x="7522775" y="641725"/>
                <a:ext cx="89700" cy="897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63" name="Google Shape;1063;g251c0de4441_3_78"/>
              <p:cNvCxnSpPr/>
              <p:nvPr/>
            </p:nvCxnSpPr>
            <p:spPr>
              <a:xfrm flipH="1" rot="10800000">
                <a:off x="7522775" y="731413"/>
                <a:ext cx="89700" cy="897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64" name="Google Shape;1064;g251c0de4441_3_78">
              <a:hlinkClick action="ppaction://hlinkshowjump?jump=nextslide"/>
            </p:cNvPr>
            <p:cNvSpPr/>
            <p:nvPr/>
          </p:nvSpPr>
          <p:spPr>
            <a:xfrm>
              <a:off x="8077200" y="642950"/>
              <a:ext cx="999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5" name="Google Shape;1065;g251c0de4441_3_78"/>
          <p:cNvGrpSpPr/>
          <p:nvPr/>
        </p:nvGrpSpPr>
        <p:grpSpPr>
          <a:xfrm>
            <a:off x="7662875" y="645925"/>
            <a:ext cx="99900" cy="171000"/>
            <a:chOff x="7662875" y="645925"/>
            <a:chExt cx="99900" cy="171000"/>
          </a:xfrm>
        </p:grpSpPr>
        <p:grpSp>
          <p:nvGrpSpPr>
            <p:cNvPr id="1066" name="Google Shape;1066;g251c0de4441_3_78"/>
            <p:cNvGrpSpPr/>
            <p:nvPr/>
          </p:nvGrpSpPr>
          <p:grpSpPr>
            <a:xfrm rot="10800000">
              <a:off x="7676826" y="658641"/>
              <a:ext cx="72765" cy="145537"/>
              <a:chOff x="7522775" y="641725"/>
              <a:chExt cx="89700" cy="179388"/>
            </a:xfrm>
          </p:grpSpPr>
          <p:cxnSp>
            <p:nvCxnSpPr>
              <p:cNvPr id="1067" name="Google Shape;1067;g251c0de4441_3_78"/>
              <p:cNvCxnSpPr/>
              <p:nvPr/>
            </p:nvCxnSpPr>
            <p:spPr>
              <a:xfrm>
                <a:off x="7522775" y="641725"/>
                <a:ext cx="89700" cy="897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68" name="Google Shape;1068;g251c0de4441_3_78"/>
              <p:cNvCxnSpPr/>
              <p:nvPr/>
            </p:nvCxnSpPr>
            <p:spPr>
              <a:xfrm flipH="1" rot="10800000">
                <a:off x="7522775" y="731413"/>
                <a:ext cx="89700" cy="897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69" name="Google Shape;1069;g251c0de4441_3_78">
              <a:hlinkClick action="ppaction://hlinkshowjump?jump=previousslide"/>
            </p:cNvPr>
            <p:cNvSpPr/>
            <p:nvPr/>
          </p:nvSpPr>
          <p:spPr>
            <a:xfrm>
              <a:off x="7662875" y="645925"/>
              <a:ext cx="999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0" name="Google Shape;1070;g251c0de4441_3_78"/>
          <p:cNvGrpSpPr/>
          <p:nvPr/>
        </p:nvGrpSpPr>
        <p:grpSpPr>
          <a:xfrm>
            <a:off x="7838296" y="645925"/>
            <a:ext cx="166924" cy="171000"/>
            <a:chOff x="7838296" y="645925"/>
            <a:chExt cx="166924" cy="171000"/>
          </a:xfrm>
        </p:grpSpPr>
        <p:grpSp>
          <p:nvGrpSpPr>
            <p:cNvPr id="1071" name="Google Shape;1071;g251c0de4441_3_78"/>
            <p:cNvGrpSpPr/>
            <p:nvPr/>
          </p:nvGrpSpPr>
          <p:grpSpPr>
            <a:xfrm>
              <a:off x="7838296" y="649057"/>
              <a:ext cx="166924" cy="164745"/>
              <a:chOff x="6232000" y="1435050"/>
              <a:chExt cx="488225" cy="481850"/>
            </a:xfrm>
          </p:grpSpPr>
          <p:sp>
            <p:nvSpPr>
              <p:cNvPr id="1072" name="Google Shape;1072;g251c0de4441_3_78"/>
              <p:cNvSpPr/>
              <p:nvPr/>
            </p:nvSpPr>
            <p:spPr>
              <a:xfrm>
                <a:off x="6578000" y="1463375"/>
                <a:ext cx="83150" cy="78250"/>
              </a:xfrm>
              <a:custGeom>
                <a:rect b="b" l="l" r="r" t="t"/>
                <a:pathLst>
                  <a:path extrusionOk="0" h="3130" w="3326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g251c0de4441_3_78"/>
              <p:cNvSpPr/>
              <p:nvPr/>
            </p:nvSpPr>
            <p:spPr>
              <a:xfrm>
                <a:off x="6421725" y="1773850"/>
                <a:ext cx="112950" cy="143050"/>
              </a:xfrm>
              <a:custGeom>
                <a:rect b="b" l="l" r="r" t="t"/>
                <a:pathLst>
                  <a:path extrusionOk="0" h="5722" w="4518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g251c0de4441_3_78"/>
              <p:cNvSpPr/>
              <p:nvPr/>
            </p:nvSpPr>
            <p:spPr>
              <a:xfrm>
                <a:off x="6448975" y="1632700"/>
                <a:ext cx="56475" cy="56475"/>
              </a:xfrm>
              <a:custGeom>
                <a:rect b="b" l="l" r="r" t="t"/>
                <a:pathLst>
                  <a:path extrusionOk="0" h="2259" w="2259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g251c0de4441_3_78"/>
              <p:cNvSpPr/>
              <p:nvPr/>
            </p:nvSpPr>
            <p:spPr>
              <a:xfrm>
                <a:off x="6232000" y="1435050"/>
                <a:ext cx="488225" cy="237825"/>
              </a:xfrm>
              <a:custGeom>
                <a:rect b="b" l="l" r="r" t="t"/>
                <a:pathLst>
                  <a:path extrusionOk="0" h="9513" w="19529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g251c0de4441_3_78"/>
              <p:cNvSpPr/>
              <p:nvPr/>
            </p:nvSpPr>
            <p:spPr>
              <a:xfrm>
                <a:off x="6291025" y="1537700"/>
                <a:ext cx="369800" cy="379200"/>
              </a:xfrm>
              <a:custGeom>
                <a:rect b="b" l="l" r="r" t="t"/>
                <a:pathLst>
                  <a:path extrusionOk="0" h="15168" w="14792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7" name="Google Shape;1077;g251c0de4441_3_78">
              <a:hlinkClick action="ppaction://hlinksldjump" r:id="rId3"/>
            </p:cNvPr>
            <p:cNvSpPr/>
            <p:nvPr/>
          </p:nvSpPr>
          <p:spPr>
            <a:xfrm>
              <a:off x="7839100" y="645925"/>
              <a:ext cx="1629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8" name="Google Shape;1078;g251c0de4441_3_78">
            <a:hlinkClick action="ppaction://hlinksldjump" r:id="rId4"/>
          </p:cNvPr>
          <p:cNvSpPr/>
          <p:nvPr/>
        </p:nvSpPr>
        <p:spPr>
          <a:xfrm>
            <a:off x="7838350" y="648025"/>
            <a:ext cx="166800" cy="166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g251c0de4441_3_78">
            <a:hlinkClick action="ppaction://hlinkshowjump?jump=previousslide"/>
          </p:cNvPr>
          <p:cNvSpPr/>
          <p:nvPr/>
        </p:nvSpPr>
        <p:spPr>
          <a:xfrm>
            <a:off x="7629413" y="648025"/>
            <a:ext cx="166800" cy="166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g251c0de4441_3_78">
            <a:hlinkClick action="ppaction://hlinkshowjump?jump=nextslide"/>
          </p:cNvPr>
          <p:cNvSpPr/>
          <p:nvPr/>
        </p:nvSpPr>
        <p:spPr>
          <a:xfrm>
            <a:off x="8047288" y="648025"/>
            <a:ext cx="166800" cy="166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1" name="Google Shape;1081;g251c0de4441_3_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300" y="971725"/>
            <a:ext cx="6973001" cy="41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251c0de4441_3_111"/>
          <p:cNvSpPr/>
          <p:nvPr/>
        </p:nvSpPr>
        <p:spPr>
          <a:xfrm>
            <a:off x="713225" y="491125"/>
            <a:ext cx="7717500" cy="480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6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g251c0de4441_3_111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Clustering performed on two chapters </a:t>
            </a:r>
            <a:endParaRPr sz="27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8" name="Google Shape;1088;g251c0de4441_3_111"/>
          <p:cNvSpPr txBox="1"/>
          <p:nvPr>
            <p:ph idx="3" type="subTitle"/>
          </p:nvPr>
        </p:nvSpPr>
        <p:spPr>
          <a:xfrm>
            <a:off x="6515037" y="2677500"/>
            <a:ext cx="19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89" name="Google Shape;1089;g251c0de4441_3_111"/>
          <p:cNvSpPr txBox="1"/>
          <p:nvPr>
            <p:ph idx="1" type="subTitle"/>
          </p:nvPr>
        </p:nvSpPr>
        <p:spPr>
          <a:xfrm>
            <a:off x="6515037" y="2287800"/>
            <a:ext cx="191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90" name="Google Shape;1090;g251c0de4441_3_111"/>
          <p:cNvSpPr txBox="1"/>
          <p:nvPr>
            <p:ph idx="2" type="subTitle"/>
          </p:nvPr>
        </p:nvSpPr>
        <p:spPr>
          <a:xfrm>
            <a:off x="713163" y="2287800"/>
            <a:ext cx="191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91" name="Google Shape;1091;g251c0de4441_3_111"/>
          <p:cNvSpPr txBox="1"/>
          <p:nvPr>
            <p:ph idx="4" type="subTitle"/>
          </p:nvPr>
        </p:nvSpPr>
        <p:spPr>
          <a:xfrm>
            <a:off x="713163" y="2677501"/>
            <a:ext cx="19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092" name="Google Shape;1092;g251c0de4441_3_111"/>
          <p:cNvGrpSpPr/>
          <p:nvPr/>
        </p:nvGrpSpPr>
        <p:grpSpPr>
          <a:xfrm>
            <a:off x="8077200" y="642950"/>
            <a:ext cx="99900" cy="171000"/>
            <a:chOff x="8077200" y="642950"/>
            <a:chExt cx="99900" cy="171000"/>
          </a:xfrm>
        </p:grpSpPr>
        <p:grpSp>
          <p:nvGrpSpPr>
            <p:cNvPr id="1093" name="Google Shape;1093;g251c0de4441_3_111"/>
            <p:cNvGrpSpPr/>
            <p:nvPr/>
          </p:nvGrpSpPr>
          <p:grpSpPr>
            <a:xfrm>
              <a:off x="8093910" y="658650"/>
              <a:ext cx="72765" cy="145537"/>
              <a:chOff x="7522775" y="641725"/>
              <a:chExt cx="89700" cy="179388"/>
            </a:xfrm>
          </p:grpSpPr>
          <p:cxnSp>
            <p:nvCxnSpPr>
              <p:cNvPr id="1094" name="Google Shape;1094;g251c0de4441_3_111"/>
              <p:cNvCxnSpPr/>
              <p:nvPr/>
            </p:nvCxnSpPr>
            <p:spPr>
              <a:xfrm>
                <a:off x="7522775" y="641725"/>
                <a:ext cx="89700" cy="897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5" name="Google Shape;1095;g251c0de4441_3_111"/>
              <p:cNvCxnSpPr/>
              <p:nvPr/>
            </p:nvCxnSpPr>
            <p:spPr>
              <a:xfrm flipH="1" rot="10800000">
                <a:off x="7522775" y="731413"/>
                <a:ext cx="89700" cy="897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96" name="Google Shape;1096;g251c0de4441_3_111">
              <a:hlinkClick action="ppaction://hlinkshowjump?jump=nextslide"/>
            </p:cNvPr>
            <p:cNvSpPr/>
            <p:nvPr/>
          </p:nvSpPr>
          <p:spPr>
            <a:xfrm>
              <a:off x="8077200" y="642950"/>
              <a:ext cx="999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7" name="Google Shape;1097;g251c0de4441_3_111"/>
          <p:cNvGrpSpPr/>
          <p:nvPr/>
        </p:nvGrpSpPr>
        <p:grpSpPr>
          <a:xfrm>
            <a:off x="7662875" y="645925"/>
            <a:ext cx="99900" cy="171000"/>
            <a:chOff x="7662875" y="645925"/>
            <a:chExt cx="99900" cy="171000"/>
          </a:xfrm>
        </p:grpSpPr>
        <p:grpSp>
          <p:nvGrpSpPr>
            <p:cNvPr id="1098" name="Google Shape;1098;g251c0de4441_3_111"/>
            <p:cNvGrpSpPr/>
            <p:nvPr/>
          </p:nvGrpSpPr>
          <p:grpSpPr>
            <a:xfrm rot="10800000">
              <a:off x="7676826" y="658641"/>
              <a:ext cx="72765" cy="145537"/>
              <a:chOff x="7522775" y="641725"/>
              <a:chExt cx="89700" cy="179388"/>
            </a:xfrm>
          </p:grpSpPr>
          <p:cxnSp>
            <p:nvCxnSpPr>
              <p:cNvPr id="1099" name="Google Shape;1099;g251c0de4441_3_111"/>
              <p:cNvCxnSpPr/>
              <p:nvPr/>
            </p:nvCxnSpPr>
            <p:spPr>
              <a:xfrm>
                <a:off x="7522775" y="641725"/>
                <a:ext cx="89700" cy="897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0" name="Google Shape;1100;g251c0de4441_3_111"/>
              <p:cNvCxnSpPr/>
              <p:nvPr/>
            </p:nvCxnSpPr>
            <p:spPr>
              <a:xfrm flipH="1" rot="10800000">
                <a:off x="7522775" y="731413"/>
                <a:ext cx="89700" cy="897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01" name="Google Shape;1101;g251c0de4441_3_111">
              <a:hlinkClick action="ppaction://hlinkshowjump?jump=previousslide"/>
            </p:cNvPr>
            <p:cNvSpPr/>
            <p:nvPr/>
          </p:nvSpPr>
          <p:spPr>
            <a:xfrm>
              <a:off x="7662875" y="645925"/>
              <a:ext cx="999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2" name="Google Shape;1102;g251c0de4441_3_111"/>
          <p:cNvGrpSpPr/>
          <p:nvPr/>
        </p:nvGrpSpPr>
        <p:grpSpPr>
          <a:xfrm>
            <a:off x="7838296" y="645925"/>
            <a:ext cx="166924" cy="171000"/>
            <a:chOff x="7838296" y="645925"/>
            <a:chExt cx="166924" cy="171000"/>
          </a:xfrm>
        </p:grpSpPr>
        <p:grpSp>
          <p:nvGrpSpPr>
            <p:cNvPr id="1103" name="Google Shape;1103;g251c0de4441_3_111"/>
            <p:cNvGrpSpPr/>
            <p:nvPr/>
          </p:nvGrpSpPr>
          <p:grpSpPr>
            <a:xfrm>
              <a:off x="7838296" y="649057"/>
              <a:ext cx="166924" cy="164745"/>
              <a:chOff x="6232000" y="1435050"/>
              <a:chExt cx="488225" cy="481850"/>
            </a:xfrm>
          </p:grpSpPr>
          <p:sp>
            <p:nvSpPr>
              <p:cNvPr id="1104" name="Google Shape;1104;g251c0de4441_3_111"/>
              <p:cNvSpPr/>
              <p:nvPr/>
            </p:nvSpPr>
            <p:spPr>
              <a:xfrm>
                <a:off x="6578000" y="1463375"/>
                <a:ext cx="83150" cy="78250"/>
              </a:xfrm>
              <a:custGeom>
                <a:rect b="b" l="l" r="r" t="t"/>
                <a:pathLst>
                  <a:path extrusionOk="0" h="3130" w="3326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g251c0de4441_3_111"/>
              <p:cNvSpPr/>
              <p:nvPr/>
            </p:nvSpPr>
            <p:spPr>
              <a:xfrm>
                <a:off x="6421725" y="1773850"/>
                <a:ext cx="112950" cy="143050"/>
              </a:xfrm>
              <a:custGeom>
                <a:rect b="b" l="l" r="r" t="t"/>
                <a:pathLst>
                  <a:path extrusionOk="0" h="5722" w="4518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g251c0de4441_3_111"/>
              <p:cNvSpPr/>
              <p:nvPr/>
            </p:nvSpPr>
            <p:spPr>
              <a:xfrm>
                <a:off x="6448975" y="1632700"/>
                <a:ext cx="56475" cy="56475"/>
              </a:xfrm>
              <a:custGeom>
                <a:rect b="b" l="l" r="r" t="t"/>
                <a:pathLst>
                  <a:path extrusionOk="0" h="2259" w="2259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g251c0de4441_3_111"/>
              <p:cNvSpPr/>
              <p:nvPr/>
            </p:nvSpPr>
            <p:spPr>
              <a:xfrm>
                <a:off x="6232000" y="1435050"/>
                <a:ext cx="488225" cy="237825"/>
              </a:xfrm>
              <a:custGeom>
                <a:rect b="b" l="l" r="r" t="t"/>
                <a:pathLst>
                  <a:path extrusionOk="0" h="9513" w="19529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g251c0de4441_3_111"/>
              <p:cNvSpPr/>
              <p:nvPr/>
            </p:nvSpPr>
            <p:spPr>
              <a:xfrm>
                <a:off x="6291025" y="1537700"/>
                <a:ext cx="369800" cy="379200"/>
              </a:xfrm>
              <a:custGeom>
                <a:rect b="b" l="l" r="r" t="t"/>
                <a:pathLst>
                  <a:path extrusionOk="0" h="15168" w="14792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09" name="Google Shape;1109;g251c0de4441_3_111">
              <a:hlinkClick action="ppaction://hlinksldjump" r:id="rId3"/>
            </p:cNvPr>
            <p:cNvSpPr/>
            <p:nvPr/>
          </p:nvSpPr>
          <p:spPr>
            <a:xfrm>
              <a:off x="7839100" y="645925"/>
              <a:ext cx="1629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0" name="Google Shape;1110;g251c0de4441_3_111">
            <a:hlinkClick action="ppaction://hlinksldjump" r:id="rId4"/>
          </p:cNvPr>
          <p:cNvSpPr/>
          <p:nvPr/>
        </p:nvSpPr>
        <p:spPr>
          <a:xfrm>
            <a:off x="7838350" y="648025"/>
            <a:ext cx="166800" cy="166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g251c0de4441_3_111">
            <a:hlinkClick action="ppaction://hlinkshowjump?jump=previousslide"/>
          </p:cNvPr>
          <p:cNvSpPr/>
          <p:nvPr/>
        </p:nvSpPr>
        <p:spPr>
          <a:xfrm>
            <a:off x="7629413" y="648025"/>
            <a:ext cx="166800" cy="166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g251c0de4441_3_111">
            <a:hlinkClick action="ppaction://hlinkshowjump?jump=nextslide"/>
          </p:cNvPr>
          <p:cNvSpPr/>
          <p:nvPr/>
        </p:nvSpPr>
        <p:spPr>
          <a:xfrm>
            <a:off x="8047288" y="648025"/>
            <a:ext cx="166800" cy="166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3" name="Google Shape;1113;g251c0de4441_3_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5825" y="971725"/>
            <a:ext cx="6742525" cy="4073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251c0de4441_2_97"/>
          <p:cNvSpPr/>
          <p:nvPr/>
        </p:nvSpPr>
        <p:spPr>
          <a:xfrm>
            <a:off x="1476833" y="1109785"/>
            <a:ext cx="6100200" cy="2923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6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g251c0de4441_2_97"/>
          <p:cNvSpPr txBox="1"/>
          <p:nvPr>
            <p:ph type="ctrTitle"/>
          </p:nvPr>
        </p:nvSpPr>
        <p:spPr>
          <a:xfrm>
            <a:off x="1943108" y="1712939"/>
            <a:ext cx="5257800" cy="15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55341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Thank you!</a:t>
            </a:r>
            <a:endParaRPr>
              <a:solidFill>
                <a:srgbClr val="55341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20" name="Google Shape;1120;g251c0de4441_2_97"/>
          <p:cNvSpPr/>
          <p:nvPr/>
        </p:nvSpPr>
        <p:spPr>
          <a:xfrm>
            <a:off x="8042114" y="1237994"/>
            <a:ext cx="14842" cy="24819"/>
          </a:xfrm>
          <a:custGeom>
            <a:rect b="b" l="l" r="r" t="t"/>
            <a:pathLst>
              <a:path extrusionOk="0" h="199" w="119">
                <a:moveTo>
                  <a:pt x="59" y="1"/>
                </a:moveTo>
                <a:cubicBezTo>
                  <a:pt x="40" y="80"/>
                  <a:pt x="20" y="139"/>
                  <a:pt x="0" y="198"/>
                </a:cubicBezTo>
                <a:cubicBezTo>
                  <a:pt x="40" y="159"/>
                  <a:pt x="59" y="99"/>
                  <a:pt x="119" y="20"/>
                </a:cubicBezTo>
                <a:cubicBezTo>
                  <a:pt x="99" y="20"/>
                  <a:pt x="99" y="1"/>
                  <a:pt x="59" y="1"/>
                </a:cubicBezTo>
                <a:close/>
              </a:path>
            </a:pathLst>
          </a:custGeom>
          <a:solidFill>
            <a:srgbClr val="E7D4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g251c0de4441_2_97"/>
          <p:cNvSpPr/>
          <p:nvPr/>
        </p:nvSpPr>
        <p:spPr>
          <a:xfrm>
            <a:off x="8108588" y="1109785"/>
            <a:ext cx="9977" cy="7608"/>
          </a:xfrm>
          <a:custGeom>
            <a:rect b="b" l="l" r="r" t="t"/>
            <a:pathLst>
              <a:path extrusionOk="0" h="61" w="80">
                <a:moveTo>
                  <a:pt x="21" y="1"/>
                </a:moveTo>
                <a:cubicBezTo>
                  <a:pt x="1" y="21"/>
                  <a:pt x="1" y="40"/>
                  <a:pt x="1" y="60"/>
                </a:cubicBezTo>
                <a:cubicBezTo>
                  <a:pt x="21" y="40"/>
                  <a:pt x="21" y="40"/>
                  <a:pt x="80" y="21"/>
                </a:cubicBezTo>
                <a:cubicBezTo>
                  <a:pt x="60" y="21"/>
                  <a:pt x="60" y="1"/>
                  <a:pt x="21" y="1"/>
                </a:cubicBezTo>
                <a:close/>
              </a:path>
            </a:pathLst>
          </a:custGeom>
          <a:solidFill>
            <a:srgbClr val="E7D4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g251c0de4441_2_97"/>
          <p:cNvSpPr/>
          <p:nvPr/>
        </p:nvSpPr>
        <p:spPr>
          <a:xfrm>
            <a:off x="8034631" y="1262688"/>
            <a:ext cx="7608" cy="7483"/>
          </a:xfrm>
          <a:custGeom>
            <a:rect b="b" l="l" r="r" t="t"/>
            <a:pathLst>
              <a:path extrusionOk="0" h="60" w="61">
                <a:moveTo>
                  <a:pt x="60" y="0"/>
                </a:moveTo>
                <a:lnTo>
                  <a:pt x="1" y="60"/>
                </a:lnTo>
                <a:lnTo>
                  <a:pt x="60" y="0"/>
                </a:lnTo>
                <a:close/>
              </a:path>
            </a:pathLst>
          </a:custGeom>
          <a:solidFill>
            <a:srgbClr val="E7D4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3" name="Google Shape;1123;g251c0de4441_2_97"/>
          <p:cNvGrpSpPr/>
          <p:nvPr/>
        </p:nvGrpSpPr>
        <p:grpSpPr>
          <a:xfrm>
            <a:off x="1242332" y="3017793"/>
            <a:ext cx="976092" cy="1367394"/>
            <a:chOff x="5149700" y="2583400"/>
            <a:chExt cx="400300" cy="560775"/>
          </a:xfrm>
        </p:grpSpPr>
        <p:sp>
          <p:nvSpPr>
            <p:cNvPr id="1124" name="Google Shape;1124;g251c0de4441_2_97"/>
            <p:cNvSpPr/>
            <p:nvPr/>
          </p:nvSpPr>
          <p:spPr>
            <a:xfrm>
              <a:off x="5149700" y="2583400"/>
              <a:ext cx="400300" cy="560775"/>
            </a:xfrm>
            <a:custGeom>
              <a:rect b="b" l="l" r="r" t="t"/>
              <a:pathLst>
                <a:path extrusionOk="0" h="22431" w="16012">
                  <a:moveTo>
                    <a:pt x="3616" y="1"/>
                  </a:moveTo>
                  <a:cubicBezTo>
                    <a:pt x="2708" y="1"/>
                    <a:pt x="1828" y="288"/>
                    <a:pt x="1265" y="1080"/>
                  </a:cubicBezTo>
                  <a:cubicBezTo>
                    <a:pt x="217" y="2563"/>
                    <a:pt x="178" y="4599"/>
                    <a:pt x="198" y="6318"/>
                  </a:cubicBezTo>
                  <a:cubicBezTo>
                    <a:pt x="217" y="8493"/>
                    <a:pt x="316" y="10647"/>
                    <a:pt x="237" y="12822"/>
                  </a:cubicBezTo>
                  <a:cubicBezTo>
                    <a:pt x="217" y="13830"/>
                    <a:pt x="178" y="14877"/>
                    <a:pt x="119" y="15885"/>
                  </a:cubicBezTo>
                  <a:cubicBezTo>
                    <a:pt x="99" y="16617"/>
                    <a:pt x="0" y="17407"/>
                    <a:pt x="119" y="18159"/>
                  </a:cubicBezTo>
                  <a:cubicBezTo>
                    <a:pt x="376" y="19641"/>
                    <a:pt x="1621" y="19839"/>
                    <a:pt x="2906" y="20076"/>
                  </a:cubicBezTo>
                  <a:cubicBezTo>
                    <a:pt x="5258" y="20570"/>
                    <a:pt x="7610" y="21163"/>
                    <a:pt x="9903" y="21835"/>
                  </a:cubicBezTo>
                  <a:cubicBezTo>
                    <a:pt x="10361" y="21976"/>
                    <a:pt x="10928" y="22430"/>
                    <a:pt x="11452" y="22430"/>
                  </a:cubicBezTo>
                  <a:cubicBezTo>
                    <a:pt x="11516" y="22430"/>
                    <a:pt x="11580" y="22424"/>
                    <a:pt x="11643" y="22408"/>
                  </a:cubicBezTo>
                  <a:cubicBezTo>
                    <a:pt x="12176" y="22250"/>
                    <a:pt x="12335" y="21618"/>
                    <a:pt x="12453" y="21143"/>
                  </a:cubicBezTo>
                  <a:lnTo>
                    <a:pt x="12453" y="21124"/>
                  </a:lnTo>
                  <a:cubicBezTo>
                    <a:pt x="12651" y="20728"/>
                    <a:pt x="12928" y="20412"/>
                    <a:pt x="13343" y="20175"/>
                  </a:cubicBezTo>
                  <a:cubicBezTo>
                    <a:pt x="13639" y="20036"/>
                    <a:pt x="13936" y="19957"/>
                    <a:pt x="14232" y="19878"/>
                  </a:cubicBezTo>
                  <a:cubicBezTo>
                    <a:pt x="14331" y="20036"/>
                    <a:pt x="14450" y="20135"/>
                    <a:pt x="14608" y="20214"/>
                  </a:cubicBezTo>
                  <a:cubicBezTo>
                    <a:pt x="14648" y="20230"/>
                    <a:pt x="14689" y="20237"/>
                    <a:pt x="14728" y="20237"/>
                  </a:cubicBezTo>
                  <a:cubicBezTo>
                    <a:pt x="14842" y="20237"/>
                    <a:pt x="14944" y="20174"/>
                    <a:pt x="15003" y="20056"/>
                  </a:cubicBezTo>
                  <a:cubicBezTo>
                    <a:pt x="15458" y="18890"/>
                    <a:pt x="15161" y="17566"/>
                    <a:pt x="15043" y="16380"/>
                  </a:cubicBezTo>
                  <a:cubicBezTo>
                    <a:pt x="14964" y="14798"/>
                    <a:pt x="15062" y="13217"/>
                    <a:pt x="15062" y="11695"/>
                  </a:cubicBezTo>
                  <a:cubicBezTo>
                    <a:pt x="15062" y="9066"/>
                    <a:pt x="16011" y="6180"/>
                    <a:pt x="15062" y="3630"/>
                  </a:cubicBezTo>
                  <a:cubicBezTo>
                    <a:pt x="15043" y="3551"/>
                    <a:pt x="15003" y="3531"/>
                    <a:pt x="14944" y="3492"/>
                  </a:cubicBezTo>
                  <a:cubicBezTo>
                    <a:pt x="14469" y="2404"/>
                    <a:pt x="10397" y="1436"/>
                    <a:pt x="9883" y="1317"/>
                  </a:cubicBezTo>
                  <a:cubicBezTo>
                    <a:pt x="8085" y="863"/>
                    <a:pt x="6246" y="369"/>
                    <a:pt x="4428" y="72"/>
                  </a:cubicBezTo>
                  <a:cubicBezTo>
                    <a:pt x="4160" y="27"/>
                    <a:pt x="3887" y="1"/>
                    <a:pt x="3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g251c0de4441_2_97"/>
            <p:cNvSpPr/>
            <p:nvPr/>
          </p:nvSpPr>
          <p:spPr>
            <a:xfrm>
              <a:off x="5207500" y="2613950"/>
              <a:ext cx="306425" cy="474325"/>
            </a:xfrm>
            <a:custGeom>
              <a:rect b="b" l="l" r="r" t="t"/>
              <a:pathLst>
                <a:path extrusionOk="0" h="18973" w="12257">
                  <a:moveTo>
                    <a:pt x="1028" y="0"/>
                  </a:moveTo>
                  <a:cubicBezTo>
                    <a:pt x="486" y="0"/>
                    <a:pt x="0" y="148"/>
                    <a:pt x="119" y="787"/>
                  </a:cubicBezTo>
                  <a:cubicBezTo>
                    <a:pt x="1898" y="1202"/>
                    <a:pt x="3717" y="1617"/>
                    <a:pt x="5496" y="2112"/>
                  </a:cubicBezTo>
                  <a:cubicBezTo>
                    <a:pt x="6425" y="2368"/>
                    <a:pt x="7374" y="2625"/>
                    <a:pt x="8263" y="3001"/>
                  </a:cubicBezTo>
                  <a:cubicBezTo>
                    <a:pt x="8876" y="3258"/>
                    <a:pt x="9667" y="3495"/>
                    <a:pt x="10102" y="3989"/>
                  </a:cubicBezTo>
                  <a:cubicBezTo>
                    <a:pt x="10200" y="4108"/>
                    <a:pt x="10181" y="4266"/>
                    <a:pt x="10102" y="4365"/>
                  </a:cubicBezTo>
                  <a:cubicBezTo>
                    <a:pt x="10141" y="4385"/>
                    <a:pt x="10161" y="4444"/>
                    <a:pt x="10161" y="4484"/>
                  </a:cubicBezTo>
                  <a:cubicBezTo>
                    <a:pt x="10497" y="7310"/>
                    <a:pt x="10378" y="10176"/>
                    <a:pt x="10319" y="12983"/>
                  </a:cubicBezTo>
                  <a:cubicBezTo>
                    <a:pt x="10260" y="14268"/>
                    <a:pt x="10141" y="15573"/>
                    <a:pt x="10240" y="16858"/>
                  </a:cubicBezTo>
                  <a:cubicBezTo>
                    <a:pt x="10280" y="17549"/>
                    <a:pt x="10359" y="18281"/>
                    <a:pt x="10339" y="18973"/>
                  </a:cubicBezTo>
                  <a:cubicBezTo>
                    <a:pt x="10675" y="18538"/>
                    <a:pt x="11228" y="18221"/>
                    <a:pt x="11762" y="18142"/>
                  </a:cubicBezTo>
                  <a:cubicBezTo>
                    <a:pt x="11584" y="17589"/>
                    <a:pt x="11564" y="16858"/>
                    <a:pt x="11545" y="16442"/>
                  </a:cubicBezTo>
                  <a:cubicBezTo>
                    <a:pt x="11446" y="14881"/>
                    <a:pt x="11525" y="13339"/>
                    <a:pt x="11584" y="11777"/>
                  </a:cubicBezTo>
                  <a:cubicBezTo>
                    <a:pt x="11663" y="10591"/>
                    <a:pt x="11683" y="9405"/>
                    <a:pt x="11762" y="8239"/>
                  </a:cubicBezTo>
                  <a:cubicBezTo>
                    <a:pt x="11881" y="6579"/>
                    <a:pt x="12256" y="4661"/>
                    <a:pt x="11762" y="3021"/>
                  </a:cubicBezTo>
                  <a:cubicBezTo>
                    <a:pt x="10280" y="2368"/>
                    <a:pt x="8817" y="1815"/>
                    <a:pt x="7216" y="1400"/>
                  </a:cubicBezTo>
                  <a:cubicBezTo>
                    <a:pt x="6227" y="1143"/>
                    <a:pt x="5219" y="926"/>
                    <a:pt x="4231" y="629"/>
                  </a:cubicBezTo>
                  <a:cubicBezTo>
                    <a:pt x="3361" y="352"/>
                    <a:pt x="2472" y="115"/>
                    <a:pt x="1562" y="36"/>
                  </a:cubicBezTo>
                  <a:cubicBezTo>
                    <a:pt x="1391" y="16"/>
                    <a:pt x="1206" y="0"/>
                    <a:pt x="10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g251c0de4441_2_97"/>
            <p:cNvSpPr/>
            <p:nvPr/>
          </p:nvSpPr>
          <p:spPr>
            <a:xfrm>
              <a:off x="5266775" y="2751875"/>
              <a:ext cx="95425" cy="191050"/>
            </a:xfrm>
            <a:custGeom>
              <a:rect b="b" l="l" r="r" t="t"/>
              <a:pathLst>
                <a:path extrusionOk="0" h="7642" w="3817">
                  <a:moveTo>
                    <a:pt x="1660" y="1"/>
                  </a:moveTo>
                  <a:cubicBezTo>
                    <a:pt x="1520" y="1"/>
                    <a:pt x="1390" y="88"/>
                    <a:pt x="1425" y="251"/>
                  </a:cubicBezTo>
                  <a:cubicBezTo>
                    <a:pt x="1484" y="844"/>
                    <a:pt x="1524" y="1437"/>
                    <a:pt x="1524" y="2030"/>
                  </a:cubicBezTo>
                  <a:cubicBezTo>
                    <a:pt x="1128" y="1951"/>
                    <a:pt x="733" y="1892"/>
                    <a:pt x="358" y="1813"/>
                  </a:cubicBezTo>
                  <a:cubicBezTo>
                    <a:pt x="338" y="1809"/>
                    <a:pt x="318" y="1807"/>
                    <a:pt x="300" y="1807"/>
                  </a:cubicBezTo>
                  <a:cubicBezTo>
                    <a:pt x="68" y="1807"/>
                    <a:pt x="1" y="2136"/>
                    <a:pt x="239" y="2228"/>
                  </a:cubicBezTo>
                  <a:cubicBezTo>
                    <a:pt x="654" y="2406"/>
                    <a:pt x="1069" y="2525"/>
                    <a:pt x="1524" y="2623"/>
                  </a:cubicBezTo>
                  <a:cubicBezTo>
                    <a:pt x="1524" y="3118"/>
                    <a:pt x="1484" y="3612"/>
                    <a:pt x="1484" y="4086"/>
                  </a:cubicBezTo>
                  <a:cubicBezTo>
                    <a:pt x="1465" y="4818"/>
                    <a:pt x="1425" y="5569"/>
                    <a:pt x="1385" y="6300"/>
                  </a:cubicBezTo>
                  <a:cubicBezTo>
                    <a:pt x="1366" y="6676"/>
                    <a:pt x="1267" y="7091"/>
                    <a:pt x="1366" y="7466"/>
                  </a:cubicBezTo>
                  <a:cubicBezTo>
                    <a:pt x="1403" y="7577"/>
                    <a:pt x="1500" y="7642"/>
                    <a:pt x="1598" y="7642"/>
                  </a:cubicBezTo>
                  <a:cubicBezTo>
                    <a:pt x="1657" y="7642"/>
                    <a:pt x="1716" y="7617"/>
                    <a:pt x="1761" y="7565"/>
                  </a:cubicBezTo>
                  <a:cubicBezTo>
                    <a:pt x="2018" y="7308"/>
                    <a:pt x="1959" y="6853"/>
                    <a:pt x="1978" y="6498"/>
                  </a:cubicBezTo>
                  <a:cubicBezTo>
                    <a:pt x="2038" y="5727"/>
                    <a:pt x="2077" y="4976"/>
                    <a:pt x="2117" y="4225"/>
                  </a:cubicBezTo>
                  <a:cubicBezTo>
                    <a:pt x="2137" y="3730"/>
                    <a:pt x="2137" y="3256"/>
                    <a:pt x="2137" y="2762"/>
                  </a:cubicBezTo>
                  <a:cubicBezTo>
                    <a:pt x="2176" y="2801"/>
                    <a:pt x="2235" y="2801"/>
                    <a:pt x="2314" y="2821"/>
                  </a:cubicBezTo>
                  <a:cubicBezTo>
                    <a:pt x="2622" y="2898"/>
                    <a:pt x="3061" y="3094"/>
                    <a:pt x="3417" y="3094"/>
                  </a:cubicBezTo>
                  <a:cubicBezTo>
                    <a:pt x="3519" y="3094"/>
                    <a:pt x="3615" y="3078"/>
                    <a:pt x="3698" y="3038"/>
                  </a:cubicBezTo>
                  <a:cubicBezTo>
                    <a:pt x="3797" y="2999"/>
                    <a:pt x="3817" y="2821"/>
                    <a:pt x="3757" y="2722"/>
                  </a:cubicBezTo>
                  <a:cubicBezTo>
                    <a:pt x="3560" y="2347"/>
                    <a:pt x="2809" y="2327"/>
                    <a:pt x="2453" y="2248"/>
                  </a:cubicBezTo>
                  <a:cubicBezTo>
                    <a:pt x="2354" y="2228"/>
                    <a:pt x="2235" y="2208"/>
                    <a:pt x="2137" y="2169"/>
                  </a:cubicBezTo>
                  <a:lnTo>
                    <a:pt x="2137" y="1754"/>
                  </a:lnTo>
                  <a:cubicBezTo>
                    <a:pt x="2137" y="1259"/>
                    <a:pt x="2156" y="607"/>
                    <a:pt x="1919" y="133"/>
                  </a:cubicBezTo>
                  <a:cubicBezTo>
                    <a:pt x="1862" y="43"/>
                    <a:pt x="1759" y="1"/>
                    <a:pt x="1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7" name="Google Shape;1127;g251c0de4441_2_97"/>
          <p:cNvGrpSpPr/>
          <p:nvPr/>
        </p:nvGrpSpPr>
        <p:grpSpPr>
          <a:xfrm>
            <a:off x="6740059" y="747035"/>
            <a:ext cx="1064900" cy="1367424"/>
            <a:chOff x="371475" y="3248099"/>
            <a:chExt cx="1266833" cy="1626723"/>
          </a:xfrm>
        </p:grpSpPr>
        <p:sp>
          <p:nvSpPr>
            <p:cNvPr id="1128" name="Google Shape;1128;g251c0de4441_2_97"/>
            <p:cNvSpPr/>
            <p:nvPr/>
          </p:nvSpPr>
          <p:spPr>
            <a:xfrm>
              <a:off x="579166" y="3248099"/>
              <a:ext cx="836888" cy="753985"/>
            </a:xfrm>
            <a:custGeom>
              <a:rect b="b" l="l" r="r" t="t"/>
              <a:pathLst>
                <a:path extrusionOk="0" h="10259" w="11387">
                  <a:moveTo>
                    <a:pt x="5753" y="0"/>
                  </a:moveTo>
                  <a:cubicBezTo>
                    <a:pt x="3260" y="0"/>
                    <a:pt x="904" y="1843"/>
                    <a:pt x="436" y="4341"/>
                  </a:cubicBezTo>
                  <a:cubicBezTo>
                    <a:pt x="1" y="6772"/>
                    <a:pt x="1661" y="9184"/>
                    <a:pt x="3934" y="9975"/>
                  </a:cubicBezTo>
                  <a:cubicBezTo>
                    <a:pt x="4496" y="10166"/>
                    <a:pt x="5087" y="10258"/>
                    <a:pt x="5680" y="10258"/>
                  </a:cubicBezTo>
                  <a:cubicBezTo>
                    <a:pt x="7113" y="10258"/>
                    <a:pt x="8553" y="9716"/>
                    <a:pt x="9588" y="8710"/>
                  </a:cubicBezTo>
                  <a:cubicBezTo>
                    <a:pt x="11387" y="6931"/>
                    <a:pt x="11149" y="3906"/>
                    <a:pt x="9667" y="2009"/>
                  </a:cubicBezTo>
                  <a:cubicBezTo>
                    <a:pt x="8995" y="1139"/>
                    <a:pt x="8145" y="506"/>
                    <a:pt x="7117" y="131"/>
                  </a:cubicBezTo>
                  <a:cubicBezTo>
                    <a:pt x="7092" y="126"/>
                    <a:pt x="7069" y="123"/>
                    <a:pt x="7047" y="123"/>
                  </a:cubicBezTo>
                  <a:cubicBezTo>
                    <a:pt x="6981" y="123"/>
                    <a:pt x="6929" y="146"/>
                    <a:pt x="6900" y="190"/>
                  </a:cubicBezTo>
                  <a:cubicBezTo>
                    <a:pt x="6860" y="151"/>
                    <a:pt x="6840" y="131"/>
                    <a:pt x="6801" y="111"/>
                  </a:cubicBezTo>
                  <a:cubicBezTo>
                    <a:pt x="6452" y="36"/>
                    <a:pt x="6101" y="0"/>
                    <a:pt x="5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g251c0de4441_2_97"/>
            <p:cNvSpPr/>
            <p:nvPr/>
          </p:nvSpPr>
          <p:spPr>
            <a:xfrm>
              <a:off x="825515" y="3375904"/>
              <a:ext cx="352262" cy="468678"/>
            </a:xfrm>
            <a:custGeom>
              <a:rect b="b" l="l" r="r" t="t"/>
              <a:pathLst>
                <a:path extrusionOk="0" h="6377" w="4793">
                  <a:moveTo>
                    <a:pt x="3078" y="1"/>
                  </a:moveTo>
                  <a:cubicBezTo>
                    <a:pt x="2889" y="1"/>
                    <a:pt x="2678" y="48"/>
                    <a:pt x="2520" y="72"/>
                  </a:cubicBezTo>
                  <a:cubicBezTo>
                    <a:pt x="2223" y="131"/>
                    <a:pt x="1966" y="171"/>
                    <a:pt x="1729" y="349"/>
                  </a:cubicBezTo>
                  <a:cubicBezTo>
                    <a:pt x="1700" y="330"/>
                    <a:pt x="1667" y="321"/>
                    <a:pt x="1633" y="321"/>
                  </a:cubicBezTo>
                  <a:cubicBezTo>
                    <a:pt x="1526" y="321"/>
                    <a:pt x="1413" y="407"/>
                    <a:pt x="1413" y="527"/>
                  </a:cubicBezTo>
                  <a:cubicBezTo>
                    <a:pt x="1432" y="1041"/>
                    <a:pt x="1591" y="1554"/>
                    <a:pt x="1709" y="2068"/>
                  </a:cubicBezTo>
                  <a:cubicBezTo>
                    <a:pt x="1215" y="2029"/>
                    <a:pt x="721" y="1910"/>
                    <a:pt x="286" y="1752"/>
                  </a:cubicBezTo>
                  <a:cubicBezTo>
                    <a:pt x="273" y="1749"/>
                    <a:pt x="261" y="1748"/>
                    <a:pt x="249" y="1748"/>
                  </a:cubicBezTo>
                  <a:cubicBezTo>
                    <a:pt x="93" y="1748"/>
                    <a:pt x="1" y="1975"/>
                    <a:pt x="148" y="2049"/>
                  </a:cubicBezTo>
                  <a:lnTo>
                    <a:pt x="148" y="2108"/>
                  </a:lnTo>
                  <a:cubicBezTo>
                    <a:pt x="148" y="2444"/>
                    <a:pt x="187" y="2859"/>
                    <a:pt x="306" y="3195"/>
                  </a:cubicBezTo>
                  <a:cubicBezTo>
                    <a:pt x="306" y="3195"/>
                    <a:pt x="306" y="3215"/>
                    <a:pt x="326" y="3215"/>
                  </a:cubicBezTo>
                  <a:cubicBezTo>
                    <a:pt x="247" y="3309"/>
                    <a:pt x="331" y="3467"/>
                    <a:pt x="439" y="3467"/>
                  </a:cubicBezTo>
                  <a:cubicBezTo>
                    <a:pt x="466" y="3467"/>
                    <a:pt x="495" y="3456"/>
                    <a:pt x="523" y="3432"/>
                  </a:cubicBezTo>
                  <a:cubicBezTo>
                    <a:pt x="938" y="3116"/>
                    <a:pt x="1393" y="2938"/>
                    <a:pt x="1887" y="2839"/>
                  </a:cubicBezTo>
                  <a:lnTo>
                    <a:pt x="1887" y="2839"/>
                  </a:lnTo>
                  <a:cubicBezTo>
                    <a:pt x="2025" y="3907"/>
                    <a:pt x="1986" y="4935"/>
                    <a:pt x="1472" y="5883"/>
                  </a:cubicBezTo>
                  <a:cubicBezTo>
                    <a:pt x="1385" y="6041"/>
                    <a:pt x="1529" y="6167"/>
                    <a:pt x="1659" y="6167"/>
                  </a:cubicBezTo>
                  <a:cubicBezTo>
                    <a:pt x="1676" y="6167"/>
                    <a:pt x="1693" y="6165"/>
                    <a:pt x="1709" y="6160"/>
                  </a:cubicBezTo>
                  <a:cubicBezTo>
                    <a:pt x="2124" y="6279"/>
                    <a:pt x="2579" y="6299"/>
                    <a:pt x="3014" y="6299"/>
                  </a:cubicBezTo>
                  <a:lnTo>
                    <a:pt x="3073" y="6299"/>
                  </a:lnTo>
                  <a:cubicBezTo>
                    <a:pt x="3114" y="6353"/>
                    <a:pt x="3166" y="6377"/>
                    <a:pt x="3217" y="6377"/>
                  </a:cubicBezTo>
                  <a:cubicBezTo>
                    <a:pt x="3313" y="6377"/>
                    <a:pt x="3402" y="6290"/>
                    <a:pt x="3389" y="6160"/>
                  </a:cubicBezTo>
                  <a:cubicBezTo>
                    <a:pt x="3192" y="5093"/>
                    <a:pt x="2994" y="3927"/>
                    <a:pt x="3014" y="2820"/>
                  </a:cubicBezTo>
                  <a:lnTo>
                    <a:pt x="3014" y="2820"/>
                  </a:lnTo>
                  <a:cubicBezTo>
                    <a:pt x="3449" y="2899"/>
                    <a:pt x="3804" y="3057"/>
                    <a:pt x="4259" y="3195"/>
                  </a:cubicBezTo>
                  <a:cubicBezTo>
                    <a:pt x="4272" y="3199"/>
                    <a:pt x="4286" y="3201"/>
                    <a:pt x="4299" y="3201"/>
                  </a:cubicBezTo>
                  <a:cubicBezTo>
                    <a:pt x="4426" y="3201"/>
                    <a:pt x="4548" y="3043"/>
                    <a:pt x="4477" y="2918"/>
                  </a:cubicBezTo>
                  <a:cubicBezTo>
                    <a:pt x="4674" y="2523"/>
                    <a:pt x="4793" y="2128"/>
                    <a:pt x="4694" y="1653"/>
                  </a:cubicBezTo>
                  <a:cubicBezTo>
                    <a:pt x="4680" y="1557"/>
                    <a:pt x="4609" y="1499"/>
                    <a:pt x="4521" y="1499"/>
                  </a:cubicBezTo>
                  <a:cubicBezTo>
                    <a:pt x="4482" y="1499"/>
                    <a:pt x="4440" y="1511"/>
                    <a:pt x="4397" y="1535"/>
                  </a:cubicBezTo>
                  <a:cubicBezTo>
                    <a:pt x="4359" y="1457"/>
                    <a:pt x="4270" y="1397"/>
                    <a:pt x="4180" y="1397"/>
                  </a:cubicBezTo>
                  <a:cubicBezTo>
                    <a:pt x="4132" y="1397"/>
                    <a:pt x="4083" y="1414"/>
                    <a:pt x="4042" y="1456"/>
                  </a:cubicBezTo>
                  <a:cubicBezTo>
                    <a:pt x="3745" y="1732"/>
                    <a:pt x="3409" y="1910"/>
                    <a:pt x="3073" y="2009"/>
                  </a:cubicBezTo>
                  <a:cubicBezTo>
                    <a:pt x="3152" y="1475"/>
                    <a:pt x="3291" y="942"/>
                    <a:pt x="3508" y="448"/>
                  </a:cubicBezTo>
                  <a:cubicBezTo>
                    <a:pt x="3567" y="329"/>
                    <a:pt x="3548" y="230"/>
                    <a:pt x="3449" y="151"/>
                  </a:cubicBezTo>
                  <a:cubicBezTo>
                    <a:pt x="3409" y="131"/>
                    <a:pt x="3409" y="92"/>
                    <a:pt x="3389" y="72"/>
                  </a:cubicBezTo>
                  <a:cubicBezTo>
                    <a:pt x="3306" y="19"/>
                    <a:pt x="3196" y="1"/>
                    <a:pt x="3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g251c0de4441_2_97"/>
            <p:cNvSpPr/>
            <p:nvPr/>
          </p:nvSpPr>
          <p:spPr>
            <a:xfrm>
              <a:off x="371475" y="4062776"/>
              <a:ext cx="1266833" cy="812046"/>
            </a:xfrm>
            <a:custGeom>
              <a:rect b="b" l="l" r="r" t="t"/>
              <a:pathLst>
                <a:path extrusionOk="0" h="11049" w="17237">
                  <a:moveTo>
                    <a:pt x="15399" y="1"/>
                  </a:moveTo>
                  <a:cubicBezTo>
                    <a:pt x="14861" y="1"/>
                    <a:pt x="14319" y="57"/>
                    <a:pt x="13896" y="76"/>
                  </a:cubicBezTo>
                  <a:cubicBezTo>
                    <a:pt x="12611" y="115"/>
                    <a:pt x="11346" y="273"/>
                    <a:pt x="10062" y="273"/>
                  </a:cubicBezTo>
                  <a:cubicBezTo>
                    <a:pt x="9997" y="274"/>
                    <a:pt x="9932" y="274"/>
                    <a:pt x="9868" y="274"/>
                  </a:cubicBezTo>
                  <a:cubicBezTo>
                    <a:pt x="7906" y="274"/>
                    <a:pt x="5927" y="84"/>
                    <a:pt x="3949" y="84"/>
                  </a:cubicBezTo>
                  <a:cubicBezTo>
                    <a:pt x="2962" y="84"/>
                    <a:pt x="1974" y="132"/>
                    <a:pt x="989" y="273"/>
                  </a:cubicBezTo>
                  <a:cubicBezTo>
                    <a:pt x="960" y="236"/>
                    <a:pt x="909" y="211"/>
                    <a:pt x="862" y="211"/>
                  </a:cubicBezTo>
                  <a:cubicBezTo>
                    <a:pt x="810" y="211"/>
                    <a:pt x="762" y="241"/>
                    <a:pt x="751" y="313"/>
                  </a:cubicBezTo>
                  <a:cubicBezTo>
                    <a:pt x="0" y="4444"/>
                    <a:pt x="4685" y="6698"/>
                    <a:pt x="8045" y="7034"/>
                  </a:cubicBezTo>
                  <a:cubicBezTo>
                    <a:pt x="8085" y="7034"/>
                    <a:pt x="8164" y="7034"/>
                    <a:pt x="8203" y="7053"/>
                  </a:cubicBezTo>
                  <a:cubicBezTo>
                    <a:pt x="6899" y="7468"/>
                    <a:pt x="6187" y="8991"/>
                    <a:pt x="6029" y="10354"/>
                  </a:cubicBezTo>
                  <a:cubicBezTo>
                    <a:pt x="6029" y="10453"/>
                    <a:pt x="6108" y="10513"/>
                    <a:pt x="6187" y="10552"/>
                  </a:cubicBezTo>
                  <a:cubicBezTo>
                    <a:pt x="6128" y="10651"/>
                    <a:pt x="6187" y="10789"/>
                    <a:pt x="6306" y="10809"/>
                  </a:cubicBezTo>
                  <a:cubicBezTo>
                    <a:pt x="6911" y="10994"/>
                    <a:pt x="7563" y="11048"/>
                    <a:pt x="8208" y="11048"/>
                  </a:cubicBezTo>
                  <a:cubicBezTo>
                    <a:pt x="8595" y="11048"/>
                    <a:pt x="8979" y="11029"/>
                    <a:pt x="9350" y="11007"/>
                  </a:cubicBezTo>
                  <a:cubicBezTo>
                    <a:pt x="10160" y="10967"/>
                    <a:pt x="11505" y="10947"/>
                    <a:pt x="12157" y="10453"/>
                  </a:cubicBezTo>
                  <a:cubicBezTo>
                    <a:pt x="12236" y="10394"/>
                    <a:pt x="12256" y="10295"/>
                    <a:pt x="12256" y="10216"/>
                  </a:cubicBezTo>
                  <a:cubicBezTo>
                    <a:pt x="12256" y="10196"/>
                    <a:pt x="12295" y="10177"/>
                    <a:pt x="12295" y="10117"/>
                  </a:cubicBezTo>
                  <a:cubicBezTo>
                    <a:pt x="12315" y="8714"/>
                    <a:pt x="11149" y="7449"/>
                    <a:pt x="9844" y="7053"/>
                  </a:cubicBezTo>
                  <a:cubicBezTo>
                    <a:pt x="13027" y="6836"/>
                    <a:pt x="16308" y="5235"/>
                    <a:pt x="16861" y="1815"/>
                  </a:cubicBezTo>
                  <a:cubicBezTo>
                    <a:pt x="16901" y="1479"/>
                    <a:pt x="16940" y="1104"/>
                    <a:pt x="16940" y="748"/>
                  </a:cubicBezTo>
                  <a:lnTo>
                    <a:pt x="16960" y="748"/>
                  </a:lnTo>
                  <a:cubicBezTo>
                    <a:pt x="17158" y="728"/>
                    <a:pt x="17237" y="491"/>
                    <a:pt x="17059" y="372"/>
                  </a:cubicBezTo>
                  <a:cubicBezTo>
                    <a:pt x="16636" y="76"/>
                    <a:pt x="16020" y="1"/>
                    <a:pt x="15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"/>
          <p:cNvSpPr/>
          <p:nvPr/>
        </p:nvSpPr>
        <p:spPr>
          <a:xfrm>
            <a:off x="272959" y="280142"/>
            <a:ext cx="5230500" cy="573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5341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The Dataset</a:t>
            </a:r>
            <a:endParaRPr b="0" i="0" sz="2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785" name="Google Shape;785;p2"/>
          <p:cNvGrpSpPr/>
          <p:nvPr/>
        </p:nvGrpSpPr>
        <p:grpSpPr>
          <a:xfrm>
            <a:off x="4746535" y="411836"/>
            <a:ext cx="348951" cy="310511"/>
            <a:chOff x="-11295075" y="4102725"/>
            <a:chExt cx="363150" cy="320975"/>
          </a:xfrm>
        </p:grpSpPr>
        <p:sp>
          <p:nvSpPr>
            <p:cNvPr id="786" name="Google Shape;786;p2"/>
            <p:cNvSpPr/>
            <p:nvPr/>
          </p:nvSpPr>
          <p:spPr>
            <a:xfrm>
              <a:off x="-11084775" y="4196825"/>
              <a:ext cx="61475" cy="61475"/>
            </a:xfrm>
            <a:custGeom>
              <a:rect b="b" l="l" r="r" t="t"/>
              <a:pathLst>
                <a:path extrusionOk="0" h="2459" w="2459">
                  <a:moveTo>
                    <a:pt x="64" y="1"/>
                  </a:moveTo>
                  <a:cubicBezTo>
                    <a:pt x="32" y="410"/>
                    <a:pt x="1" y="852"/>
                    <a:pt x="1" y="1230"/>
                  </a:cubicBezTo>
                  <a:cubicBezTo>
                    <a:pt x="1" y="1639"/>
                    <a:pt x="32" y="2049"/>
                    <a:pt x="64" y="2458"/>
                  </a:cubicBezTo>
                  <a:lnTo>
                    <a:pt x="1198" y="2458"/>
                  </a:lnTo>
                  <a:cubicBezTo>
                    <a:pt x="1891" y="2458"/>
                    <a:pt x="2458" y="1891"/>
                    <a:pt x="2458" y="1230"/>
                  </a:cubicBezTo>
                  <a:cubicBezTo>
                    <a:pt x="2458" y="568"/>
                    <a:pt x="1922" y="1"/>
                    <a:pt x="1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"/>
            <p:cNvSpPr/>
            <p:nvPr/>
          </p:nvSpPr>
          <p:spPr>
            <a:xfrm>
              <a:off x="-11072150" y="4102725"/>
              <a:ext cx="140225" cy="269375"/>
            </a:xfrm>
            <a:custGeom>
              <a:rect b="b" l="l" r="r" t="t"/>
              <a:pathLst>
                <a:path extrusionOk="0" h="10775" w="5609">
                  <a:moveTo>
                    <a:pt x="2679" y="0"/>
                  </a:moveTo>
                  <a:cubicBezTo>
                    <a:pt x="1450" y="0"/>
                    <a:pt x="442" y="1387"/>
                    <a:pt x="1" y="3308"/>
                  </a:cubicBezTo>
                  <a:lnTo>
                    <a:pt x="1009" y="3308"/>
                  </a:lnTo>
                  <a:cubicBezTo>
                    <a:pt x="2175" y="3308"/>
                    <a:pt x="3120" y="4253"/>
                    <a:pt x="3120" y="5388"/>
                  </a:cubicBezTo>
                  <a:cubicBezTo>
                    <a:pt x="3120" y="6522"/>
                    <a:pt x="2175" y="7467"/>
                    <a:pt x="1009" y="7467"/>
                  </a:cubicBezTo>
                  <a:lnTo>
                    <a:pt x="1" y="7467"/>
                  </a:lnTo>
                  <a:cubicBezTo>
                    <a:pt x="442" y="9420"/>
                    <a:pt x="1450" y="10775"/>
                    <a:pt x="2679" y="10775"/>
                  </a:cubicBezTo>
                  <a:cubicBezTo>
                    <a:pt x="4285" y="10775"/>
                    <a:pt x="5609" y="8381"/>
                    <a:pt x="5609" y="5419"/>
                  </a:cubicBezTo>
                  <a:cubicBezTo>
                    <a:pt x="5609" y="2458"/>
                    <a:pt x="4285" y="0"/>
                    <a:pt x="2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"/>
            <p:cNvSpPr/>
            <p:nvPr/>
          </p:nvSpPr>
          <p:spPr>
            <a:xfrm>
              <a:off x="-11230475" y="4320500"/>
              <a:ext cx="103975" cy="103200"/>
            </a:xfrm>
            <a:custGeom>
              <a:rect b="b" l="l" r="r" t="t"/>
              <a:pathLst>
                <a:path extrusionOk="0" h="4128" w="4159">
                  <a:moveTo>
                    <a:pt x="0" y="0"/>
                  </a:moveTo>
                  <a:lnTo>
                    <a:pt x="0" y="2867"/>
                  </a:lnTo>
                  <a:cubicBezTo>
                    <a:pt x="0" y="3529"/>
                    <a:pt x="536" y="4127"/>
                    <a:pt x="1260" y="4127"/>
                  </a:cubicBezTo>
                  <a:cubicBezTo>
                    <a:pt x="1922" y="4127"/>
                    <a:pt x="2521" y="3560"/>
                    <a:pt x="2521" y="2867"/>
                  </a:cubicBezTo>
                  <a:lnTo>
                    <a:pt x="2521" y="1638"/>
                  </a:lnTo>
                  <a:lnTo>
                    <a:pt x="2962" y="1638"/>
                  </a:lnTo>
                  <a:cubicBezTo>
                    <a:pt x="3623" y="1638"/>
                    <a:pt x="4127" y="1134"/>
                    <a:pt x="4159" y="473"/>
                  </a:cubicBezTo>
                  <a:cubicBezTo>
                    <a:pt x="3875" y="347"/>
                    <a:pt x="3623" y="221"/>
                    <a:pt x="3340" y="158"/>
                  </a:cubicBezTo>
                  <a:lnTo>
                    <a:pt x="3340" y="378"/>
                  </a:lnTo>
                  <a:cubicBezTo>
                    <a:pt x="3340" y="630"/>
                    <a:pt x="3151" y="788"/>
                    <a:pt x="2962" y="788"/>
                  </a:cubicBezTo>
                  <a:lnTo>
                    <a:pt x="2521" y="788"/>
                  </a:lnTo>
                  <a:lnTo>
                    <a:pt x="2521" y="0"/>
                  </a:lnTo>
                  <a:cubicBezTo>
                    <a:pt x="2468" y="11"/>
                    <a:pt x="2416" y="14"/>
                    <a:pt x="2364" y="14"/>
                  </a:cubicBezTo>
                  <a:cubicBezTo>
                    <a:pt x="2262" y="14"/>
                    <a:pt x="2164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"/>
            <p:cNvSpPr/>
            <p:nvPr/>
          </p:nvSpPr>
          <p:spPr>
            <a:xfrm>
              <a:off x="-11210000" y="4113350"/>
              <a:ext cx="137850" cy="226075"/>
            </a:xfrm>
            <a:custGeom>
              <a:rect b="b" l="l" r="r" t="t"/>
              <a:pathLst>
                <a:path extrusionOk="0" h="9043" w="5514">
                  <a:moveTo>
                    <a:pt x="5514" y="0"/>
                  </a:moveTo>
                  <a:lnTo>
                    <a:pt x="4096" y="883"/>
                  </a:lnTo>
                  <a:cubicBezTo>
                    <a:pt x="3308" y="1355"/>
                    <a:pt x="2363" y="1607"/>
                    <a:pt x="1418" y="1607"/>
                  </a:cubicBezTo>
                  <a:cubicBezTo>
                    <a:pt x="536" y="2300"/>
                    <a:pt x="0" y="3340"/>
                    <a:pt x="0" y="4537"/>
                  </a:cubicBezTo>
                  <a:cubicBezTo>
                    <a:pt x="0" y="5703"/>
                    <a:pt x="567" y="6774"/>
                    <a:pt x="1418" y="7436"/>
                  </a:cubicBezTo>
                  <a:cubicBezTo>
                    <a:pt x="2363" y="7499"/>
                    <a:pt x="3308" y="7719"/>
                    <a:pt x="4096" y="8192"/>
                  </a:cubicBezTo>
                  <a:lnTo>
                    <a:pt x="5514" y="9042"/>
                  </a:lnTo>
                  <a:cubicBezTo>
                    <a:pt x="4695" y="8097"/>
                    <a:pt x="4159" y="6427"/>
                    <a:pt x="4159" y="4537"/>
                  </a:cubicBezTo>
                  <a:cubicBezTo>
                    <a:pt x="4159" y="2647"/>
                    <a:pt x="4726" y="946"/>
                    <a:pt x="5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"/>
            <p:cNvSpPr/>
            <p:nvPr/>
          </p:nvSpPr>
          <p:spPr>
            <a:xfrm>
              <a:off x="-11295075" y="4153525"/>
              <a:ext cx="89825" cy="145725"/>
            </a:xfrm>
            <a:custGeom>
              <a:rect b="b" l="l" r="r" t="t"/>
              <a:pathLst>
                <a:path extrusionOk="0" h="5829" w="3593">
                  <a:moveTo>
                    <a:pt x="3088" y="0"/>
                  </a:moveTo>
                  <a:cubicBezTo>
                    <a:pt x="1482" y="0"/>
                    <a:pt x="127" y="1229"/>
                    <a:pt x="64" y="2773"/>
                  </a:cubicBezTo>
                  <a:cubicBezTo>
                    <a:pt x="1" y="4505"/>
                    <a:pt x="1356" y="5829"/>
                    <a:pt x="2962" y="5829"/>
                  </a:cubicBezTo>
                  <a:lnTo>
                    <a:pt x="3592" y="5829"/>
                  </a:lnTo>
                  <a:cubicBezTo>
                    <a:pt x="2931" y="5041"/>
                    <a:pt x="2521" y="4064"/>
                    <a:pt x="2521" y="2930"/>
                  </a:cubicBezTo>
                  <a:cubicBezTo>
                    <a:pt x="2521" y="1796"/>
                    <a:pt x="2931" y="788"/>
                    <a:pt x="3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1" name="Google Shape;791;p2"/>
          <p:cNvSpPr/>
          <p:nvPr/>
        </p:nvSpPr>
        <p:spPr>
          <a:xfrm>
            <a:off x="2580967" y="1158380"/>
            <a:ext cx="1889433" cy="1869301"/>
          </a:xfrm>
          <a:prstGeom prst="ellipse">
            <a:avLst/>
          </a:prstGeom>
          <a:solidFill>
            <a:srgbClr val="985F22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792" name="Google Shape;792;p2"/>
          <p:cNvSpPr/>
          <p:nvPr/>
        </p:nvSpPr>
        <p:spPr>
          <a:xfrm>
            <a:off x="4150769" y="1158380"/>
            <a:ext cx="1889433" cy="1869301"/>
          </a:xfrm>
          <a:prstGeom prst="ellipse">
            <a:avLst/>
          </a:prstGeom>
          <a:solidFill>
            <a:srgbClr val="985F22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793" name="Google Shape;793;p2"/>
          <p:cNvSpPr/>
          <p:nvPr/>
        </p:nvSpPr>
        <p:spPr>
          <a:xfrm>
            <a:off x="2580966" y="3166673"/>
            <a:ext cx="1889433" cy="1869301"/>
          </a:xfrm>
          <a:prstGeom prst="ellipse">
            <a:avLst/>
          </a:prstGeom>
          <a:solidFill>
            <a:srgbClr val="985F22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794" name="Google Shape;794;p2"/>
          <p:cNvSpPr/>
          <p:nvPr/>
        </p:nvSpPr>
        <p:spPr>
          <a:xfrm>
            <a:off x="4150768" y="3166673"/>
            <a:ext cx="1889433" cy="1869301"/>
          </a:xfrm>
          <a:prstGeom prst="ellipse">
            <a:avLst/>
          </a:prstGeom>
          <a:solidFill>
            <a:srgbClr val="985F22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795" name="Google Shape;795;p2"/>
          <p:cNvSpPr/>
          <p:nvPr/>
        </p:nvSpPr>
        <p:spPr>
          <a:xfrm>
            <a:off x="383538" y="1723407"/>
            <a:ext cx="2077666" cy="573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55341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Old Testament</a:t>
            </a:r>
            <a:endParaRPr b="0" i="0" sz="18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96" name="Google Shape;796;p2"/>
          <p:cNvSpPr/>
          <p:nvPr/>
        </p:nvSpPr>
        <p:spPr>
          <a:xfrm>
            <a:off x="6181446" y="3710889"/>
            <a:ext cx="2200489" cy="573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55341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New Testament</a:t>
            </a:r>
            <a:endParaRPr b="0" i="0" sz="18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97" name="Google Shape;797;p2"/>
          <p:cNvSpPr txBox="1"/>
          <p:nvPr/>
        </p:nvSpPr>
        <p:spPr>
          <a:xfrm>
            <a:off x="1502914" y="3605302"/>
            <a:ext cx="9347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186</a:t>
            </a: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,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310</a:t>
            </a:r>
            <a:endParaRPr/>
          </a:p>
        </p:txBody>
      </p:sp>
      <p:sp>
        <p:nvSpPr>
          <p:cNvPr id="798" name="Google Shape;798;p2"/>
          <p:cNvSpPr txBox="1"/>
          <p:nvPr/>
        </p:nvSpPr>
        <p:spPr>
          <a:xfrm>
            <a:off x="3018102" y="1569518"/>
            <a:ext cx="10151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455</a:t>
            </a: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,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347</a:t>
            </a:r>
            <a:endParaRPr/>
          </a:p>
        </p:txBody>
      </p:sp>
      <p:sp>
        <p:nvSpPr>
          <p:cNvPr id="799" name="Google Shape;799;p2"/>
          <p:cNvSpPr txBox="1"/>
          <p:nvPr/>
        </p:nvSpPr>
        <p:spPr>
          <a:xfrm>
            <a:off x="4722921" y="1549185"/>
            <a:ext cx="9347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163</a:t>
            </a: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,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085</a:t>
            </a:r>
            <a:endParaRPr/>
          </a:p>
        </p:txBody>
      </p:sp>
      <p:sp>
        <p:nvSpPr>
          <p:cNvPr id="800" name="Google Shape;800;p2"/>
          <p:cNvSpPr txBox="1"/>
          <p:nvPr/>
        </p:nvSpPr>
        <p:spPr>
          <a:xfrm>
            <a:off x="3034546" y="3605302"/>
            <a:ext cx="9347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64</a:t>
            </a: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,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106</a:t>
            </a:r>
            <a:endParaRPr/>
          </a:p>
        </p:txBody>
      </p:sp>
      <p:sp>
        <p:nvSpPr>
          <p:cNvPr id="801" name="Google Shape;801;p2"/>
          <p:cNvSpPr txBox="1"/>
          <p:nvPr/>
        </p:nvSpPr>
        <p:spPr>
          <a:xfrm>
            <a:off x="2900597" y="2010357"/>
            <a:ext cx="12595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total words</a:t>
            </a:r>
            <a:endParaRPr/>
          </a:p>
        </p:txBody>
      </p:sp>
      <p:sp>
        <p:nvSpPr>
          <p:cNvPr id="802" name="Google Shape;802;p2"/>
          <p:cNvSpPr txBox="1"/>
          <p:nvPr/>
        </p:nvSpPr>
        <p:spPr>
          <a:xfrm>
            <a:off x="1321449" y="4130900"/>
            <a:ext cx="12595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total words</a:t>
            </a:r>
            <a:endParaRPr/>
          </a:p>
        </p:txBody>
      </p:sp>
      <p:sp>
        <p:nvSpPr>
          <p:cNvPr id="803" name="Google Shape;803;p2"/>
          <p:cNvSpPr txBox="1"/>
          <p:nvPr/>
        </p:nvSpPr>
        <p:spPr>
          <a:xfrm>
            <a:off x="4405378" y="1927975"/>
            <a:ext cx="156980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words excluding stop words</a:t>
            </a:r>
            <a:endParaRPr/>
          </a:p>
        </p:txBody>
      </p:sp>
      <p:sp>
        <p:nvSpPr>
          <p:cNvPr id="804" name="Google Shape;804;p2"/>
          <p:cNvSpPr txBox="1"/>
          <p:nvPr/>
        </p:nvSpPr>
        <p:spPr>
          <a:xfrm>
            <a:off x="2851266" y="3992842"/>
            <a:ext cx="159149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words excluding stop words</a:t>
            </a:r>
            <a:endParaRPr/>
          </a:p>
        </p:txBody>
      </p:sp>
      <p:sp>
        <p:nvSpPr>
          <p:cNvPr id="805" name="Google Shape;805;p2"/>
          <p:cNvSpPr/>
          <p:nvPr/>
        </p:nvSpPr>
        <p:spPr>
          <a:xfrm>
            <a:off x="5702444" y="1158380"/>
            <a:ext cx="1889433" cy="1869301"/>
          </a:xfrm>
          <a:prstGeom prst="ellipse">
            <a:avLst/>
          </a:prstGeom>
          <a:solidFill>
            <a:srgbClr val="985F22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806" name="Google Shape;806;p2"/>
          <p:cNvSpPr txBox="1"/>
          <p:nvPr/>
        </p:nvSpPr>
        <p:spPr>
          <a:xfrm>
            <a:off x="6292723" y="1526948"/>
            <a:ext cx="9347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14</a:t>
            </a: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,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076</a:t>
            </a:r>
            <a:endParaRPr/>
          </a:p>
        </p:txBody>
      </p:sp>
      <p:sp>
        <p:nvSpPr>
          <p:cNvPr id="807" name="Google Shape;807;p2"/>
          <p:cNvSpPr txBox="1"/>
          <p:nvPr/>
        </p:nvSpPr>
        <p:spPr>
          <a:xfrm>
            <a:off x="6181446" y="1992856"/>
            <a:ext cx="12595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unique words</a:t>
            </a:r>
            <a:endParaRPr/>
          </a:p>
        </p:txBody>
      </p:sp>
      <p:sp>
        <p:nvSpPr>
          <p:cNvPr id="808" name="Google Shape;808;p2"/>
          <p:cNvSpPr/>
          <p:nvPr/>
        </p:nvSpPr>
        <p:spPr>
          <a:xfrm>
            <a:off x="963650" y="3166649"/>
            <a:ext cx="1889400" cy="1869300"/>
          </a:xfrm>
          <a:prstGeom prst="ellipse">
            <a:avLst/>
          </a:prstGeom>
          <a:solidFill>
            <a:srgbClr val="985F22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809" name="Google Shape;809;p2"/>
          <p:cNvSpPr txBox="1"/>
          <p:nvPr/>
        </p:nvSpPr>
        <p:spPr>
          <a:xfrm>
            <a:off x="4746535" y="3602055"/>
            <a:ext cx="9347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9804</a:t>
            </a:r>
            <a:endParaRPr/>
          </a:p>
        </p:txBody>
      </p:sp>
      <p:sp>
        <p:nvSpPr>
          <p:cNvPr id="810" name="Google Shape;810;p2"/>
          <p:cNvSpPr txBox="1"/>
          <p:nvPr/>
        </p:nvSpPr>
        <p:spPr>
          <a:xfrm>
            <a:off x="4629034" y="4023178"/>
            <a:ext cx="12595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unique words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"/>
          <p:cNvSpPr/>
          <p:nvPr/>
        </p:nvSpPr>
        <p:spPr>
          <a:xfrm>
            <a:off x="151039" y="283037"/>
            <a:ext cx="5230500" cy="573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5341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  TF-IDF</a:t>
            </a:r>
            <a:endParaRPr b="0" i="0" sz="2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816" name="Google Shape;816;p3"/>
          <p:cNvGrpSpPr/>
          <p:nvPr/>
        </p:nvGrpSpPr>
        <p:grpSpPr>
          <a:xfrm>
            <a:off x="4469269" y="368370"/>
            <a:ext cx="533986" cy="403233"/>
            <a:chOff x="3712775" y="3683825"/>
            <a:chExt cx="1465225" cy="980725"/>
          </a:xfrm>
        </p:grpSpPr>
        <p:sp>
          <p:nvSpPr>
            <p:cNvPr id="817" name="Google Shape;817;p3"/>
            <p:cNvSpPr/>
            <p:nvPr/>
          </p:nvSpPr>
          <p:spPr>
            <a:xfrm>
              <a:off x="3712775" y="3763050"/>
              <a:ext cx="1465225" cy="901500"/>
            </a:xfrm>
            <a:custGeom>
              <a:rect b="b" l="l" r="r" t="t"/>
              <a:pathLst>
                <a:path extrusionOk="0" h="36060" w="58609">
                  <a:moveTo>
                    <a:pt x="29055" y="0"/>
                  </a:moveTo>
                  <a:lnTo>
                    <a:pt x="22016" y="501"/>
                  </a:lnTo>
                  <a:lnTo>
                    <a:pt x="14678" y="1001"/>
                  </a:lnTo>
                  <a:lnTo>
                    <a:pt x="7339" y="1501"/>
                  </a:lnTo>
                  <a:lnTo>
                    <a:pt x="0" y="1968"/>
                  </a:lnTo>
                  <a:lnTo>
                    <a:pt x="134" y="10575"/>
                  </a:lnTo>
                  <a:lnTo>
                    <a:pt x="234" y="19214"/>
                  </a:lnTo>
                  <a:lnTo>
                    <a:pt x="334" y="27854"/>
                  </a:lnTo>
                  <a:lnTo>
                    <a:pt x="401" y="36059"/>
                  </a:lnTo>
                  <a:lnTo>
                    <a:pt x="12209" y="35259"/>
                  </a:lnTo>
                  <a:lnTo>
                    <a:pt x="18347" y="34859"/>
                  </a:lnTo>
                  <a:lnTo>
                    <a:pt x="24451" y="34492"/>
                  </a:lnTo>
                  <a:lnTo>
                    <a:pt x="24551" y="34492"/>
                  </a:lnTo>
                  <a:cubicBezTo>
                    <a:pt x="24885" y="34525"/>
                    <a:pt x="25085" y="34825"/>
                    <a:pt x="25052" y="35092"/>
                  </a:cubicBezTo>
                  <a:lnTo>
                    <a:pt x="25052" y="35159"/>
                  </a:lnTo>
                  <a:lnTo>
                    <a:pt x="25052" y="35326"/>
                  </a:lnTo>
                  <a:cubicBezTo>
                    <a:pt x="25052" y="35392"/>
                    <a:pt x="25085" y="35426"/>
                    <a:pt x="25085" y="35426"/>
                  </a:cubicBezTo>
                  <a:cubicBezTo>
                    <a:pt x="25152" y="35515"/>
                    <a:pt x="25278" y="35529"/>
                    <a:pt x="25394" y="35529"/>
                  </a:cubicBezTo>
                  <a:cubicBezTo>
                    <a:pt x="25452" y="35529"/>
                    <a:pt x="25508" y="35526"/>
                    <a:pt x="25552" y="35526"/>
                  </a:cubicBezTo>
                  <a:lnTo>
                    <a:pt x="33057" y="35526"/>
                  </a:lnTo>
                  <a:cubicBezTo>
                    <a:pt x="33102" y="35526"/>
                    <a:pt x="33161" y="35529"/>
                    <a:pt x="33223" y="35529"/>
                  </a:cubicBezTo>
                  <a:cubicBezTo>
                    <a:pt x="33346" y="35529"/>
                    <a:pt x="33480" y="35515"/>
                    <a:pt x="33524" y="35426"/>
                  </a:cubicBezTo>
                  <a:cubicBezTo>
                    <a:pt x="33524" y="35392"/>
                    <a:pt x="33558" y="35359"/>
                    <a:pt x="33558" y="35326"/>
                  </a:cubicBezTo>
                  <a:lnTo>
                    <a:pt x="33558" y="35159"/>
                  </a:lnTo>
                  <a:lnTo>
                    <a:pt x="33558" y="35092"/>
                  </a:lnTo>
                  <a:cubicBezTo>
                    <a:pt x="33524" y="34759"/>
                    <a:pt x="33758" y="34525"/>
                    <a:pt x="34058" y="34492"/>
                  </a:cubicBezTo>
                  <a:lnTo>
                    <a:pt x="34125" y="34492"/>
                  </a:lnTo>
                  <a:lnTo>
                    <a:pt x="40263" y="34859"/>
                  </a:lnTo>
                  <a:lnTo>
                    <a:pt x="46400" y="35259"/>
                  </a:lnTo>
                  <a:lnTo>
                    <a:pt x="58209" y="36059"/>
                  </a:lnTo>
                  <a:lnTo>
                    <a:pt x="58275" y="27854"/>
                  </a:lnTo>
                  <a:lnTo>
                    <a:pt x="58375" y="19214"/>
                  </a:lnTo>
                  <a:lnTo>
                    <a:pt x="58476" y="10575"/>
                  </a:lnTo>
                  <a:lnTo>
                    <a:pt x="58609" y="1968"/>
                  </a:lnTo>
                  <a:lnTo>
                    <a:pt x="51370" y="1501"/>
                  </a:lnTo>
                  <a:lnTo>
                    <a:pt x="44032" y="1001"/>
                  </a:lnTo>
                  <a:lnTo>
                    <a:pt x="36693" y="501"/>
                  </a:lnTo>
                  <a:lnTo>
                    <a:pt x="29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3822025" y="3684650"/>
              <a:ext cx="628800" cy="938200"/>
            </a:xfrm>
            <a:custGeom>
              <a:rect b="b" l="l" r="r" t="t"/>
              <a:pathLst>
                <a:path extrusionOk="0" h="37528" w="25152">
                  <a:moveTo>
                    <a:pt x="18847" y="1"/>
                  </a:moveTo>
                  <a:cubicBezTo>
                    <a:pt x="14811" y="1"/>
                    <a:pt x="9140" y="3370"/>
                    <a:pt x="4604" y="3370"/>
                  </a:cubicBezTo>
                  <a:cubicBezTo>
                    <a:pt x="34" y="3370"/>
                    <a:pt x="0" y="3470"/>
                    <a:pt x="0" y="3470"/>
                  </a:cubicBezTo>
                  <a:lnTo>
                    <a:pt x="0" y="37528"/>
                  </a:lnTo>
                  <a:lnTo>
                    <a:pt x="4270" y="37528"/>
                  </a:lnTo>
                  <a:cubicBezTo>
                    <a:pt x="8506" y="37528"/>
                    <a:pt x="13276" y="34025"/>
                    <a:pt x="18513" y="34025"/>
                  </a:cubicBezTo>
                  <a:cubicBezTo>
                    <a:pt x="23751" y="34025"/>
                    <a:pt x="25152" y="36894"/>
                    <a:pt x="25152" y="36894"/>
                  </a:cubicBezTo>
                  <a:lnTo>
                    <a:pt x="25152" y="2603"/>
                  </a:lnTo>
                  <a:lnTo>
                    <a:pt x="25118" y="2603"/>
                  </a:lnTo>
                  <a:cubicBezTo>
                    <a:pt x="25118" y="2603"/>
                    <a:pt x="22850" y="1"/>
                    <a:pt x="18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3900400" y="3771375"/>
              <a:ext cx="512900" cy="87600"/>
            </a:xfrm>
            <a:custGeom>
              <a:rect b="b" l="l" r="r" t="t"/>
              <a:pathLst>
                <a:path extrusionOk="0" h="3504" w="20516">
                  <a:moveTo>
                    <a:pt x="14378" y="1"/>
                  </a:moveTo>
                  <a:cubicBezTo>
                    <a:pt x="14044" y="1"/>
                    <a:pt x="13744" y="34"/>
                    <a:pt x="13410" y="68"/>
                  </a:cubicBezTo>
                  <a:cubicBezTo>
                    <a:pt x="13077" y="168"/>
                    <a:pt x="12743" y="168"/>
                    <a:pt x="12410" y="234"/>
                  </a:cubicBezTo>
                  <a:cubicBezTo>
                    <a:pt x="12076" y="334"/>
                    <a:pt x="11743" y="368"/>
                    <a:pt x="11409" y="468"/>
                  </a:cubicBezTo>
                  <a:lnTo>
                    <a:pt x="10408" y="701"/>
                  </a:lnTo>
                  <a:cubicBezTo>
                    <a:pt x="9074" y="1002"/>
                    <a:pt x="7806" y="1469"/>
                    <a:pt x="6572" y="1836"/>
                  </a:cubicBezTo>
                  <a:cubicBezTo>
                    <a:pt x="5972" y="2002"/>
                    <a:pt x="5371" y="2202"/>
                    <a:pt x="4838" y="2369"/>
                  </a:cubicBezTo>
                  <a:cubicBezTo>
                    <a:pt x="4571" y="2469"/>
                    <a:pt x="4304" y="2536"/>
                    <a:pt x="4037" y="2636"/>
                  </a:cubicBezTo>
                  <a:cubicBezTo>
                    <a:pt x="3804" y="2703"/>
                    <a:pt x="3537" y="2803"/>
                    <a:pt x="3303" y="2836"/>
                  </a:cubicBezTo>
                  <a:cubicBezTo>
                    <a:pt x="3036" y="2870"/>
                    <a:pt x="2803" y="2970"/>
                    <a:pt x="2569" y="3003"/>
                  </a:cubicBezTo>
                  <a:lnTo>
                    <a:pt x="1969" y="3136"/>
                  </a:lnTo>
                  <a:cubicBezTo>
                    <a:pt x="1535" y="3237"/>
                    <a:pt x="1202" y="3303"/>
                    <a:pt x="901" y="3337"/>
                  </a:cubicBezTo>
                  <a:cubicBezTo>
                    <a:pt x="635" y="3370"/>
                    <a:pt x="401" y="3403"/>
                    <a:pt x="234" y="3403"/>
                  </a:cubicBezTo>
                  <a:cubicBezTo>
                    <a:pt x="68" y="3470"/>
                    <a:pt x="1" y="3470"/>
                    <a:pt x="1" y="3470"/>
                  </a:cubicBezTo>
                  <a:lnTo>
                    <a:pt x="1" y="3503"/>
                  </a:lnTo>
                  <a:lnTo>
                    <a:pt x="901" y="3503"/>
                  </a:lnTo>
                  <a:cubicBezTo>
                    <a:pt x="1202" y="3503"/>
                    <a:pt x="1569" y="3470"/>
                    <a:pt x="2002" y="3403"/>
                  </a:cubicBezTo>
                  <a:cubicBezTo>
                    <a:pt x="2202" y="3403"/>
                    <a:pt x="2403" y="3370"/>
                    <a:pt x="2669" y="3337"/>
                  </a:cubicBezTo>
                  <a:cubicBezTo>
                    <a:pt x="2870" y="3237"/>
                    <a:pt x="3136" y="3203"/>
                    <a:pt x="3370" y="3170"/>
                  </a:cubicBezTo>
                  <a:cubicBezTo>
                    <a:pt x="3870" y="3036"/>
                    <a:pt x="4404" y="2903"/>
                    <a:pt x="4971" y="2736"/>
                  </a:cubicBezTo>
                  <a:cubicBezTo>
                    <a:pt x="5538" y="2636"/>
                    <a:pt x="6139" y="2403"/>
                    <a:pt x="6706" y="2202"/>
                  </a:cubicBezTo>
                  <a:cubicBezTo>
                    <a:pt x="7306" y="2002"/>
                    <a:pt x="7906" y="1735"/>
                    <a:pt x="8540" y="1535"/>
                  </a:cubicBezTo>
                  <a:cubicBezTo>
                    <a:pt x="9174" y="1335"/>
                    <a:pt x="9841" y="1068"/>
                    <a:pt x="10475" y="868"/>
                  </a:cubicBezTo>
                  <a:cubicBezTo>
                    <a:pt x="11142" y="635"/>
                    <a:pt x="11743" y="468"/>
                    <a:pt x="12410" y="334"/>
                  </a:cubicBezTo>
                  <a:cubicBezTo>
                    <a:pt x="12710" y="234"/>
                    <a:pt x="13043" y="234"/>
                    <a:pt x="13377" y="201"/>
                  </a:cubicBezTo>
                  <a:lnTo>
                    <a:pt x="14344" y="201"/>
                  </a:lnTo>
                  <a:cubicBezTo>
                    <a:pt x="14978" y="234"/>
                    <a:pt x="15579" y="334"/>
                    <a:pt x="16146" y="468"/>
                  </a:cubicBezTo>
                  <a:cubicBezTo>
                    <a:pt x="16713" y="568"/>
                    <a:pt x="17213" y="701"/>
                    <a:pt x="17680" y="902"/>
                  </a:cubicBezTo>
                  <a:cubicBezTo>
                    <a:pt x="18147" y="1068"/>
                    <a:pt x="18514" y="1302"/>
                    <a:pt x="18881" y="1502"/>
                  </a:cubicBezTo>
                  <a:cubicBezTo>
                    <a:pt x="19215" y="1702"/>
                    <a:pt x="19515" y="1902"/>
                    <a:pt x="19748" y="2069"/>
                  </a:cubicBezTo>
                  <a:cubicBezTo>
                    <a:pt x="20215" y="2403"/>
                    <a:pt x="20482" y="2669"/>
                    <a:pt x="20482" y="2669"/>
                  </a:cubicBezTo>
                  <a:cubicBezTo>
                    <a:pt x="20515" y="2669"/>
                    <a:pt x="20315" y="2369"/>
                    <a:pt x="19982" y="1969"/>
                  </a:cubicBezTo>
                  <a:cubicBezTo>
                    <a:pt x="19715" y="1735"/>
                    <a:pt x="19415" y="1535"/>
                    <a:pt x="19081" y="1302"/>
                  </a:cubicBezTo>
                  <a:cubicBezTo>
                    <a:pt x="18714" y="1068"/>
                    <a:pt x="18314" y="835"/>
                    <a:pt x="17847" y="635"/>
                  </a:cubicBezTo>
                  <a:cubicBezTo>
                    <a:pt x="17380" y="401"/>
                    <a:pt x="16846" y="234"/>
                    <a:pt x="16246" y="134"/>
                  </a:cubicBezTo>
                  <a:cubicBezTo>
                    <a:pt x="16079" y="68"/>
                    <a:pt x="15979" y="68"/>
                    <a:pt x="15812" y="34"/>
                  </a:cubicBezTo>
                  <a:cubicBezTo>
                    <a:pt x="15645" y="1"/>
                    <a:pt x="15512" y="1"/>
                    <a:pt x="15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3900400" y="3863950"/>
              <a:ext cx="512900" cy="87600"/>
            </a:xfrm>
            <a:custGeom>
              <a:rect b="b" l="l" r="r" t="t"/>
              <a:pathLst>
                <a:path extrusionOk="0" h="3504" w="20516">
                  <a:moveTo>
                    <a:pt x="14378" y="1"/>
                  </a:moveTo>
                  <a:cubicBezTo>
                    <a:pt x="14044" y="1"/>
                    <a:pt x="13744" y="34"/>
                    <a:pt x="13410" y="101"/>
                  </a:cubicBezTo>
                  <a:cubicBezTo>
                    <a:pt x="13077" y="167"/>
                    <a:pt x="12743" y="167"/>
                    <a:pt x="12410" y="267"/>
                  </a:cubicBezTo>
                  <a:cubicBezTo>
                    <a:pt x="12076" y="334"/>
                    <a:pt x="11743" y="367"/>
                    <a:pt x="11409" y="468"/>
                  </a:cubicBezTo>
                  <a:lnTo>
                    <a:pt x="10408" y="701"/>
                  </a:lnTo>
                  <a:cubicBezTo>
                    <a:pt x="9074" y="1001"/>
                    <a:pt x="7806" y="1468"/>
                    <a:pt x="6572" y="1835"/>
                  </a:cubicBezTo>
                  <a:cubicBezTo>
                    <a:pt x="5972" y="2002"/>
                    <a:pt x="5371" y="2202"/>
                    <a:pt x="4838" y="2369"/>
                  </a:cubicBezTo>
                  <a:cubicBezTo>
                    <a:pt x="4571" y="2469"/>
                    <a:pt x="4304" y="2536"/>
                    <a:pt x="4037" y="2636"/>
                  </a:cubicBezTo>
                  <a:cubicBezTo>
                    <a:pt x="3804" y="2702"/>
                    <a:pt x="3537" y="2803"/>
                    <a:pt x="3303" y="2836"/>
                  </a:cubicBezTo>
                  <a:cubicBezTo>
                    <a:pt x="3036" y="2869"/>
                    <a:pt x="2803" y="2969"/>
                    <a:pt x="2569" y="3003"/>
                  </a:cubicBezTo>
                  <a:lnTo>
                    <a:pt x="1969" y="3136"/>
                  </a:lnTo>
                  <a:cubicBezTo>
                    <a:pt x="1535" y="3270"/>
                    <a:pt x="1202" y="3303"/>
                    <a:pt x="901" y="3336"/>
                  </a:cubicBezTo>
                  <a:cubicBezTo>
                    <a:pt x="635" y="3370"/>
                    <a:pt x="401" y="3436"/>
                    <a:pt x="234" y="3436"/>
                  </a:cubicBezTo>
                  <a:cubicBezTo>
                    <a:pt x="68" y="3470"/>
                    <a:pt x="1" y="3470"/>
                    <a:pt x="1" y="3470"/>
                  </a:cubicBezTo>
                  <a:lnTo>
                    <a:pt x="1" y="3503"/>
                  </a:lnTo>
                  <a:lnTo>
                    <a:pt x="901" y="3503"/>
                  </a:lnTo>
                  <a:cubicBezTo>
                    <a:pt x="1202" y="3503"/>
                    <a:pt x="1569" y="3470"/>
                    <a:pt x="2002" y="3436"/>
                  </a:cubicBezTo>
                  <a:cubicBezTo>
                    <a:pt x="2202" y="3436"/>
                    <a:pt x="2403" y="3370"/>
                    <a:pt x="2669" y="3336"/>
                  </a:cubicBezTo>
                  <a:cubicBezTo>
                    <a:pt x="2870" y="3270"/>
                    <a:pt x="3136" y="3203"/>
                    <a:pt x="3370" y="3169"/>
                  </a:cubicBezTo>
                  <a:cubicBezTo>
                    <a:pt x="3870" y="3036"/>
                    <a:pt x="4404" y="2936"/>
                    <a:pt x="4971" y="2769"/>
                  </a:cubicBezTo>
                  <a:cubicBezTo>
                    <a:pt x="5538" y="2636"/>
                    <a:pt x="6139" y="2436"/>
                    <a:pt x="6706" y="2202"/>
                  </a:cubicBezTo>
                  <a:cubicBezTo>
                    <a:pt x="7306" y="2002"/>
                    <a:pt x="7906" y="1768"/>
                    <a:pt x="8540" y="1535"/>
                  </a:cubicBezTo>
                  <a:cubicBezTo>
                    <a:pt x="9174" y="1335"/>
                    <a:pt x="9841" y="1101"/>
                    <a:pt x="10475" y="868"/>
                  </a:cubicBezTo>
                  <a:cubicBezTo>
                    <a:pt x="11142" y="634"/>
                    <a:pt x="11743" y="468"/>
                    <a:pt x="12410" y="334"/>
                  </a:cubicBezTo>
                  <a:cubicBezTo>
                    <a:pt x="12710" y="267"/>
                    <a:pt x="13043" y="267"/>
                    <a:pt x="13377" y="201"/>
                  </a:cubicBezTo>
                  <a:lnTo>
                    <a:pt x="14344" y="201"/>
                  </a:lnTo>
                  <a:cubicBezTo>
                    <a:pt x="14978" y="267"/>
                    <a:pt x="15579" y="334"/>
                    <a:pt x="16146" y="468"/>
                  </a:cubicBezTo>
                  <a:cubicBezTo>
                    <a:pt x="16713" y="601"/>
                    <a:pt x="17213" y="701"/>
                    <a:pt x="17680" y="935"/>
                  </a:cubicBezTo>
                  <a:cubicBezTo>
                    <a:pt x="18147" y="1101"/>
                    <a:pt x="18514" y="1301"/>
                    <a:pt x="18881" y="1502"/>
                  </a:cubicBezTo>
                  <a:cubicBezTo>
                    <a:pt x="19215" y="1702"/>
                    <a:pt x="19515" y="1935"/>
                    <a:pt x="19748" y="2102"/>
                  </a:cubicBezTo>
                  <a:cubicBezTo>
                    <a:pt x="20215" y="2436"/>
                    <a:pt x="20482" y="2669"/>
                    <a:pt x="20482" y="2669"/>
                  </a:cubicBezTo>
                  <a:cubicBezTo>
                    <a:pt x="20515" y="2636"/>
                    <a:pt x="20315" y="2336"/>
                    <a:pt x="19982" y="1969"/>
                  </a:cubicBezTo>
                  <a:cubicBezTo>
                    <a:pt x="19715" y="1768"/>
                    <a:pt x="19415" y="1535"/>
                    <a:pt x="19081" y="1301"/>
                  </a:cubicBezTo>
                  <a:cubicBezTo>
                    <a:pt x="18714" y="1101"/>
                    <a:pt x="18314" y="834"/>
                    <a:pt x="17847" y="634"/>
                  </a:cubicBezTo>
                  <a:cubicBezTo>
                    <a:pt x="17380" y="434"/>
                    <a:pt x="16846" y="267"/>
                    <a:pt x="16246" y="134"/>
                  </a:cubicBezTo>
                  <a:cubicBezTo>
                    <a:pt x="16079" y="101"/>
                    <a:pt x="15979" y="101"/>
                    <a:pt x="15812" y="34"/>
                  </a:cubicBezTo>
                  <a:cubicBezTo>
                    <a:pt x="15645" y="1"/>
                    <a:pt x="15512" y="1"/>
                    <a:pt x="15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3900400" y="3955675"/>
              <a:ext cx="512900" cy="87600"/>
            </a:xfrm>
            <a:custGeom>
              <a:rect b="b" l="l" r="r" t="t"/>
              <a:pathLst>
                <a:path extrusionOk="0" h="3504" w="20516">
                  <a:moveTo>
                    <a:pt x="14378" y="1"/>
                  </a:moveTo>
                  <a:cubicBezTo>
                    <a:pt x="14044" y="1"/>
                    <a:pt x="13744" y="34"/>
                    <a:pt x="13410" y="101"/>
                  </a:cubicBezTo>
                  <a:cubicBezTo>
                    <a:pt x="13077" y="168"/>
                    <a:pt x="12743" y="168"/>
                    <a:pt x="12410" y="268"/>
                  </a:cubicBezTo>
                  <a:cubicBezTo>
                    <a:pt x="12076" y="334"/>
                    <a:pt x="11743" y="368"/>
                    <a:pt x="11409" y="468"/>
                  </a:cubicBezTo>
                  <a:lnTo>
                    <a:pt x="10408" y="701"/>
                  </a:lnTo>
                  <a:cubicBezTo>
                    <a:pt x="9074" y="1002"/>
                    <a:pt x="7806" y="1469"/>
                    <a:pt x="6572" y="1835"/>
                  </a:cubicBezTo>
                  <a:cubicBezTo>
                    <a:pt x="5972" y="2002"/>
                    <a:pt x="5371" y="2202"/>
                    <a:pt x="4838" y="2369"/>
                  </a:cubicBezTo>
                  <a:cubicBezTo>
                    <a:pt x="4571" y="2469"/>
                    <a:pt x="4304" y="2536"/>
                    <a:pt x="4037" y="2636"/>
                  </a:cubicBezTo>
                  <a:cubicBezTo>
                    <a:pt x="3804" y="2703"/>
                    <a:pt x="3537" y="2803"/>
                    <a:pt x="3303" y="2836"/>
                  </a:cubicBezTo>
                  <a:cubicBezTo>
                    <a:pt x="3036" y="2870"/>
                    <a:pt x="2803" y="2970"/>
                    <a:pt x="2569" y="3003"/>
                  </a:cubicBezTo>
                  <a:lnTo>
                    <a:pt x="1969" y="3136"/>
                  </a:lnTo>
                  <a:cubicBezTo>
                    <a:pt x="1535" y="3270"/>
                    <a:pt x="1202" y="3303"/>
                    <a:pt x="901" y="3337"/>
                  </a:cubicBezTo>
                  <a:cubicBezTo>
                    <a:pt x="635" y="3370"/>
                    <a:pt x="401" y="3437"/>
                    <a:pt x="234" y="3437"/>
                  </a:cubicBezTo>
                  <a:cubicBezTo>
                    <a:pt x="68" y="3470"/>
                    <a:pt x="1" y="3470"/>
                    <a:pt x="1" y="3470"/>
                  </a:cubicBezTo>
                  <a:lnTo>
                    <a:pt x="1" y="3503"/>
                  </a:lnTo>
                  <a:lnTo>
                    <a:pt x="901" y="3503"/>
                  </a:lnTo>
                  <a:cubicBezTo>
                    <a:pt x="1202" y="3503"/>
                    <a:pt x="1569" y="3470"/>
                    <a:pt x="2002" y="3437"/>
                  </a:cubicBezTo>
                  <a:cubicBezTo>
                    <a:pt x="2202" y="3437"/>
                    <a:pt x="2403" y="3370"/>
                    <a:pt x="2669" y="3337"/>
                  </a:cubicBezTo>
                  <a:cubicBezTo>
                    <a:pt x="2870" y="3270"/>
                    <a:pt x="3136" y="3203"/>
                    <a:pt x="3370" y="3170"/>
                  </a:cubicBezTo>
                  <a:cubicBezTo>
                    <a:pt x="3870" y="3036"/>
                    <a:pt x="4404" y="2936"/>
                    <a:pt x="4971" y="2769"/>
                  </a:cubicBezTo>
                  <a:cubicBezTo>
                    <a:pt x="5538" y="2636"/>
                    <a:pt x="6139" y="2436"/>
                    <a:pt x="6706" y="2202"/>
                  </a:cubicBezTo>
                  <a:cubicBezTo>
                    <a:pt x="7306" y="2002"/>
                    <a:pt x="7906" y="1769"/>
                    <a:pt x="8540" y="1535"/>
                  </a:cubicBezTo>
                  <a:cubicBezTo>
                    <a:pt x="9174" y="1335"/>
                    <a:pt x="9841" y="1102"/>
                    <a:pt x="10475" y="868"/>
                  </a:cubicBezTo>
                  <a:cubicBezTo>
                    <a:pt x="11142" y="635"/>
                    <a:pt x="11743" y="468"/>
                    <a:pt x="12410" y="334"/>
                  </a:cubicBezTo>
                  <a:cubicBezTo>
                    <a:pt x="12710" y="268"/>
                    <a:pt x="13043" y="268"/>
                    <a:pt x="13377" y="201"/>
                  </a:cubicBezTo>
                  <a:lnTo>
                    <a:pt x="14344" y="201"/>
                  </a:lnTo>
                  <a:cubicBezTo>
                    <a:pt x="14978" y="268"/>
                    <a:pt x="15579" y="334"/>
                    <a:pt x="16146" y="468"/>
                  </a:cubicBezTo>
                  <a:cubicBezTo>
                    <a:pt x="16713" y="601"/>
                    <a:pt x="17213" y="701"/>
                    <a:pt x="17680" y="935"/>
                  </a:cubicBezTo>
                  <a:cubicBezTo>
                    <a:pt x="18147" y="1102"/>
                    <a:pt x="18514" y="1302"/>
                    <a:pt x="18881" y="1502"/>
                  </a:cubicBezTo>
                  <a:cubicBezTo>
                    <a:pt x="19215" y="1702"/>
                    <a:pt x="19515" y="1936"/>
                    <a:pt x="19748" y="2102"/>
                  </a:cubicBezTo>
                  <a:cubicBezTo>
                    <a:pt x="20215" y="2436"/>
                    <a:pt x="20482" y="2669"/>
                    <a:pt x="20482" y="2669"/>
                  </a:cubicBezTo>
                  <a:cubicBezTo>
                    <a:pt x="20515" y="2636"/>
                    <a:pt x="20315" y="2336"/>
                    <a:pt x="19982" y="1969"/>
                  </a:cubicBezTo>
                  <a:cubicBezTo>
                    <a:pt x="19715" y="1769"/>
                    <a:pt x="19415" y="1535"/>
                    <a:pt x="19081" y="1302"/>
                  </a:cubicBezTo>
                  <a:cubicBezTo>
                    <a:pt x="18714" y="1102"/>
                    <a:pt x="18314" y="835"/>
                    <a:pt x="17847" y="635"/>
                  </a:cubicBezTo>
                  <a:cubicBezTo>
                    <a:pt x="17380" y="434"/>
                    <a:pt x="16846" y="268"/>
                    <a:pt x="16246" y="134"/>
                  </a:cubicBezTo>
                  <a:cubicBezTo>
                    <a:pt x="16079" y="101"/>
                    <a:pt x="15979" y="101"/>
                    <a:pt x="15812" y="34"/>
                  </a:cubicBezTo>
                  <a:cubicBezTo>
                    <a:pt x="15645" y="1"/>
                    <a:pt x="15512" y="1"/>
                    <a:pt x="15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3900400" y="4047425"/>
              <a:ext cx="512900" cy="87575"/>
            </a:xfrm>
            <a:custGeom>
              <a:rect b="b" l="l" r="r" t="t"/>
              <a:pathLst>
                <a:path extrusionOk="0" h="3503" w="20516">
                  <a:moveTo>
                    <a:pt x="14378" y="0"/>
                  </a:moveTo>
                  <a:cubicBezTo>
                    <a:pt x="14044" y="0"/>
                    <a:pt x="13744" y="33"/>
                    <a:pt x="13410" y="100"/>
                  </a:cubicBezTo>
                  <a:cubicBezTo>
                    <a:pt x="13077" y="167"/>
                    <a:pt x="12743" y="167"/>
                    <a:pt x="12410" y="267"/>
                  </a:cubicBezTo>
                  <a:cubicBezTo>
                    <a:pt x="12076" y="334"/>
                    <a:pt x="11743" y="367"/>
                    <a:pt x="11409" y="467"/>
                  </a:cubicBezTo>
                  <a:lnTo>
                    <a:pt x="10408" y="701"/>
                  </a:lnTo>
                  <a:cubicBezTo>
                    <a:pt x="9074" y="1001"/>
                    <a:pt x="7806" y="1468"/>
                    <a:pt x="6572" y="1835"/>
                  </a:cubicBezTo>
                  <a:cubicBezTo>
                    <a:pt x="5972" y="2002"/>
                    <a:pt x="5371" y="2202"/>
                    <a:pt x="4838" y="2368"/>
                  </a:cubicBezTo>
                  <a:cubicBezTo>
                    <a:pt x="4571" y="2469"/>
                    <a:pt x="4304" y="2535"/>
                    <a:pt x="4037" y="2635"/>
                  </a:cubicBezTo>
                  <a:cubicBezTo>
                    <a:pt x="3804" y="2702"/>
                    <a:pt x="3537" y="2802"/>
                    <a:pt x="3303" y="2835"/>
                  </a:cubicBezTo>
                  <a:cubicBezTo>
                    <a:pt x="3036" y="2869"/>
                    <a:pt x="2803" y="2969"/>
                    <a:pt x="2569" y="3002"/>
                  </a:cubicBezTo>
                  <a:lnTo>
                    <a:pt x="1969" y="3136"/>
                  </a:lnTo>
                  <a:cubicBezTo>
                    <a:pt x="1535" y="3269"/>
                    <a:pt x="1202" y="3302"/>
                    <a:pt x="901" y="3336"/>
                  </a:cubicBezTo>
                  <a:cubicBezTo>
                    <a:pt x="635" y="3369"/>
                    <a:pt x="401" y="3436"/>
                    <a:pt x="234" y="3436"/>
                  </a:cubicBezTo>
                  <a:cubicBezTo>
                    <a:pt x="68" y="3469"/>
                    <a:pt x="1" y="3469"/>
                    <a:pt x="1" y="3469"/>
                  </a:cubicBezTo>
                  <a:lnTo>
                    <a:pt x="1" y="3503"/>
                  </a:lnTo>
                  <a:lnTo>
                    <a:pt x="901" y="3503"/>
                  </a:lnTo>
                  <a:cubicBezTo>
                    <a:pt x="1202" y="3503"/>
                    <a:pt x="1569" y="3469"/>
                    <a:pt x="2002" y="3436"/>
                  </a:cubicBezTo>
                  <a:cubicBezTo>
                    <a:pt x="2202" y="3436"/>
                    <a:pt x="2403" y="3369"/>
                    <a:pt x="2669" y="3336"/>
                  </a:cubicBezTo>
                  <a:cubicBezTo>
                    <a:pt x="2870" y="3269"/>
                    <a:pt x="3136" y="3202"/>
                    <a:pt x="3370" y="3169"/>
                  </a:cubicBezTo>
                  <a:cubicBezTo>
                    <a:pt x="3870" y="3036"/>
                    <a:pt x="4404" y="2936"/>
                    <a:pt x="4971" y="2769"/>
                  </a:cubicBezTo>
                  <a:cubicBezTo>
                    <a:pt x="5538" y="2635"/>
                    <a:pt x="6139" y="2435"/>
                    <a:pt x="6706" y="2202"/>
                  </a:cubicBezTo>
                  <a:cubicBezTo>
                    <a:pt x="7306" y="2002"/>
                    <a:pt x="7906" y="1768"/>
                    <a:pt x="8540" y="1535"/>
                  </a:cubicBezTo>
                  <a:cubicBezTo>
                    <a:pt x="9174" y="1334"/>
                    <a:pt x="9841" y="1101"/>
                    <a:pt x="10475" y="867"/>
                  </a:cubicBezTo>
                  <a:cubicBezTo>
                    <a:pt x="11142" y="634"/>
                    <a:pt x="11743" y="467"/>
                    <a:pt x="12410" y="334"/>
                  </a:cubicBezTo>
                  <a:cubicBezTo>
                    <a:pt x="12710" y="267"/>
                    <a:pt x="13043" y="267"/>
                    <a:pt x="13377" y="200"/>
                  </a:cubicBezTo>
                  <a:lnTo>
                    <a:pt x="14344" y="200"/>
                  </a:lnTo>
                  <a:cubicBezTo>
                    <a:pt x="14978" y="267"/>
                    <a:pt x="15579" y="334"/>
                    <a:pt x="16146" y="467"/>
                  </a:cubicBezTo>
                  <a:cubicBezTo>
                    <a:pt x="16713" y="601"/>
                    <a:pt x="17213" y="701"/>
                    <a:pt x="17680" y="934"/>
                  </a:cubicBezTo>
                  <a:cubicBezTo>
                    <a:pt x="18147" y="1101"/>
                    <a:pt x="18514" y="1301"/>
                    <a:pt x="18881" y="1501"/>
                  </a:cubicBezTo>
                  <a:cubicBezTo>
                    <a:pt x="19215" y="1701"/>
                    <a:pt x="19515" y="1935"/>
                    <a:pt x="19748" y="2102"/>
                  </a:cubicBezTo>
                  <a:cubicBezTo>
                    <a:pt x="20215" y="2402"/>
                    <a:pt x="20482" y="2669"/>
                    <a:pt x="20482" y="2669"/>
                  </a:cubicBezTo>
                  <a:cubicBezTo>
                    <a:pt x="20515" y="2635"/>
                    <a:pt x="20315" y="2335"/>
                    <a:pt x="19982" y="1968"/>
                  </a:cubicBezTo>
                  <a:cubicBezTo>
                    <a:pt x="19715" y="1768"/>
                    <a:pt x="19415" y="1535"/>
                    <a:pt x="19081" y="1301"/>
                  </a:cubicBezTo>
                  <a:cubicBezTo>
                    <a:pt x="18714" y="1101"/>
                    <a:pt x="18314" y="834"/>
                    <a:pt x="17847" y="634"/>
                  </a:cubicBezTo>
                  <a:cubicBezTo>
                    <a:pt x="17380" y="434"/>
                    <a:pt x="16846" y="267"/>
                    <a:pt x="16246" y="134"/>
                  </a:cubicBezTo>
                  <a:cubicBezTo>
                    <a:pt x="16079" y="100"/>
                    <a:pt x="15979" y="100"/>
                    <a:pt x="15812" y="33"/>
                  </a:cubicBezTo>
                  <a:cubicBezTo>
                    <a:pt x="15645" y="0"/>
                    <a:pt x="15512" y="0"/>
                    <a:pt x="15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3900400" y="4138325"/>
              <a:ext cx="512900" cy="88400"/>
            </a:xfrm>
            <a:custGeom>
              <a:rect b="b" l="l" r="r" t="t"/>
              <a:pathLst>
                <a:path extrusionOk="0" h="3536" w="20516">
                  <a:moveTo>
                    <a:pt x="14378" y="0"/>
                  </a:moveTo>
                  <a:cubicBezTo>
                    <a:pt x="14044" y="0"/>
                    <a:pt x="13744" y="33"/>
                    <a:pt x="13410" y="67"/>
                  </a:cubicBezTo>
                  <a:cubicBezTo>
                    <a:pt x="13077" y="167"/>
                    <a:pt x="12743" y="167"/>
                    <a:pt x="12410" y="234"/>
                  </a:cubicBezTo>
                  <a:cubicBezTo>
                    <a:pt x="12076" y="334"/>
                    <a:pt x="11743" y="367"/>
                    <a:pt x="11409" y="434"/>
                  </a:cubicBezTo>
                  <a:lnTo>
                    <a:pt x="10408" y="701"/>
                  </a:lnTo>
                  <a:cubicBezTo>
                    <a:pt x="9074" y="1001"/>
                    <a:pt x="7806" y="1468"/>
                    <a:pt x="6572" y="1835"/>
                  </a:cubicBezTo>
                  <a:cubicBezTo>
                    <a:pt x="5972" y="2001"/>
                    <a:pt x="5371" y="2202"/>
                    <a:pt x="4838" y="2368"/>
                  </a:cubicBezTo>
                  <a:cubicBezTo>
                    <a:pt x="4571" y="2468"/>
                    <a:pt x="4304" y="2535"/>
                    <a:pt x="4037" y="2635"/>
                  </a:cubicBezTo>
                  <a:cubicBezTo>
                    <a:pt x="3804" y="2702"/>
                    <a:pt x="3537" y="2802"/>
                    <a:pt x="3303" y="2835"/>
                  </a:cubicBezTo>
                  <a:cubicBezTo>
                    <a:pt x="3036" y="2869"/>
                    <a:pt x="2803" y="2935"/>
                    <a:pt x="2569" y="3002"/>
                  </a:cubicBezTo>
                  <a:lnTo>
                    <a:pt x="1969" y="3136"/>
                  </a:lnTo>
                  <a:cubicBezTo>
                    <a:pt x="1535" y="3236"/>
                    <a:pt x="1202" y="3302"/>
                    <a:pt x="901" y="3336"/>
                  </a:cubicBezTo>
                  <a:cubicBezTo>
                    <a:pt x="635" y="3369"/>
                    <a:pt x="401" y="3402"/>
                    <a:pt x="234" y="3402"/>
                  </a:cubicBezTo>
                  <a:cubicBezTo>
                    <a:pt x="68" y="3469"/>
                    <a:pt x="1" y="3469"/>
                    <a:pt x="1" y="3469"/>
                  </a:cubicBezTo>
                  <a:lnTo>
                    <a:pt x="1" y="3536"/>
                  </a:lnTo>
                  <a:lnTo>
                    <a:pt x="901" y="3536"/>
                  </a:lnTo>
                  <a:cubicBezTo>
                    <a:pt x="1202" y="3536"/>
                    <a:pt x="1569" y="3503"/>
                    <a:pt x="2002" y="3469"/>
                  </a:cubicBezTo>
                  <a:cubicBezTo>
                    <a:pt x="2202" y="3469"/>
                    <a:pt x="2403" y="3402"/>
                    <a:pt x="2669" y="3369"/>
                  </a:cubicBezTo>
                  <a:cubicBezTo>
                    <a:pt x="2870" y="3302"/>
                    <a:pt x="3136" y="3236"/>
                    <a:pt x="3370" y="3202"/>
                  </a:cubicBezTo>
                  <a:cubicBezTo>
                    <a:pt x="3870" y="3069"/>
                    <a:pt x="4404" y="2969"/>
                    <a:pt x="4971" y="2802"/>
                  </a:cubicBezTo>
                  <a:cubicBezTo>
                    <a:pt x="5538" y="2669"/>
                    <a:pt x="6139" y="2468"/>
                    <a:pt x="6706" y="2235"/>
                  </a:cubicBezTo>
                  <a:cubicBezTo>
                    <a:pt x="7306" y="2035"/>
                    <a:pt x="7906" y="1801"/>
                    <a:pt x="8540" y="1568"/>
                  </a:cubicBezTo>
                  <a:cubicBezTo>
                    <a:pt x="9174" y="1368"/>
                    <a:pt x="9841" y="1134"/>
                    <a:pt x="10475" y="901"/>
                  </a:cubicBezTo>
                  <a:cubicBezTo>
                    <a:pt x="11142" y="667"/>
                    <a:pt x="11743" y="500"/>
                    <a:pt x="12410" y="367"/>
                  </a:cubicBezTo>
                  <a:cubicBezTo>
                    <a:pt x="12710" y="300"/>
                    <a:pt x="13043" y="300"/>
                    <a:pt x="13377" y="234"/>
                  </a:cubicBezTo>
                  <a:lnTo>
                    <a:pt x="14344" y="234"/>
                  </a:lnTo>
                  <a:cubicBezTo>
                    <a:pt x="14978" y="300"/>
                    <a:pt x="15579" y="367"/>
                    <a:pt x="16146" y="500"/>
                  </a:cubicBezTo>
                  <a:cubicBezTo>
                    <a:pt x="16713" y="634"/>
                    <a:pt x="17213" y="734"/>
                    <a:pt x="17680" y="967"/>
                  </a:cubicBezTo>
                  <a:cubicBezTo>
                    <a:pt x="18147" y="1134"/>
                    <a:pt x="18514" y="1334"/>
                    <a:pt x="18881" y="1534"/>
                  </a:cubicBezTo>
                  <a:cubicBezTo>
                    <a:pt x="19215" y="1735"/>
                    <a:pt x="19515" y="1968"/>
                    <a:pt x="19748" y="2135"/>
                  </a:cubicBezTo>
                  <a:cubicBezTo>
                    <a:pt x="20215" y="2468"/>
                    <a:pt x="20482" y="2702"/>
                    <a:pt x="20482" y="2702"/>
                  </a:cubicBezTo>
                  <a:cubicBezTo>
                    <a:pt x="20515" y="2669"/>
                    <a:pt x="20315" y="2368"/>
                    <a:pt x="19982" y="1968"/>
                  </a:cubicBezTo>
                  <a:cubicBezTo>
                    <a:pt x="19715" y="1735"/>
                    <a:pt x="19415" y="1534"/>
                    <a:pt x="19081" y="1301"/>
                  </a:cubicBezTo>
                  <a:cubicBezTo>
                    <a:pt x="18714" y="1067"/>
                    <a:pt x="18314" y="834"/>
                    <a:pt x="17847" y="634"/>
                  </a:cubicBezTo>
                  <a:cubicBezTo>
                    <a:pt x="17380" y="400"/>
                    <a:pt x="16846" y="234"/>
                    <a:pt x="16246" y="133"/>
                  </a:cubicBezTo>
                  <a:cubicBezTo>
                    <a:pt x="16079" y="67"/>
                    <a:pt x="15979" y="67"/>
                    <a:pt x="15812" y="33"/>
                  </a:cubicBezTo>
                  <a:cubicBezTo>
                    <a:pt x="15645" y="0"/>
                    <a:pt x="15512" y="0"/>
                    <a:pt x="15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3900400" y="4230875"/>
              <a:ext cx="512900" cy="87600"/>
            </a:xfrm>
            <a:custGeom>
              <a:rect b="b" l="l" r="r" t="t"/>
              <a:pathLst>
                <a:path extrusionOk="0" h="3504" w="20516">
                  <a:moveTo>
                    <a:pt x="14378" y="1"/>
                  </a:moveTo>
                  <a:cubicBezTo>
                    <a:pt x="14044" y="1"/>
                    <a:pt x="13744" y="34"/>
                    <a:pt x="13410" y="101"/>
                  </a:cubicBezTo>
                  <a:cubicBezTo>
                    <a:pt x="13077" y="167"/>
                    <a:pt x="12743" y="167"/>
                    <a:pt x="12410" y="268"/>
                  </a:cubicBezTo>
                  <a:cubicBezTo>
                    <a:pt x="12076" y="334"/>
                    <a:pt x="11743" y="368"/>
                    <a:pt x="11409" y="468"/>
                  </a:cubicBezTo>
                  <a:lnTo>
                    <a:pt x="10408" y="701"/>
                  </a:lnTo>
                  <a:cubicBezTo>
                    <a:pt x="9074" y="1001"/>
                    <a:pt x="7806" y="1468"/>
                    <a:pt x="6572" y="1835"/>
                  </a:cubicBezTo>
                  <a:cubicBezTo>
                    <a:pt x="5972" y="2002"/>
                    <a:pt x="5371" y="2202"/>
                    <a:pt x="4838" y="2369"/>
                  </a:cubicBezTo>
                  <a:cubicBezTo>
                    <a:pt x="4571" y="2469"/>
                    <a:pt x="4304" y="2536"/>
                    <a:pt x="4037" y="2636"/>
                  </a:cubicBezTo>
                  <a:cubicBezTo>
                    <a:pt x="3804" y="2703"/>
                    <a:pt x="3537" y="2803"/>
                    <a:pt x="3303" y="2836"/>
                  </a:cubicBezTo>
                  <a:cubicBezTo>
                    <a:pt x="3036" y="2869"/>
                    <a:pt x="2803" y="2969"/>
                    <a:pt x="2569" y="3003"/>
                  </a:cubicBezTo>
                  <a:lnTo>
                    <a:pt x="1969" y="3136"/>
                  </a:lnTo>
                  <a:cubicBezTo>
                    <a:pt x="1535" y="3270"/>
                    <a:pt x="1202" y="3303"/>
                    <a:pt x="901" y="3336"/>
                  </a:cubicBezTo>
                  <a:cubicBezTo>
                    <a:pt x="635" y="3370"/>
                    <a:pt x="401" y="3436"/>
                    <a:pt x="234" y="3436"/>
                  </a:cubicBezTo>
                  <a:cubicBezTo>
                    <a:pt x="68" y="3470"/>
                    <a:pt x="1" y="3470"/>
                    <a:pt x="1" y="3470"/>
                  </a:cubicBezTo>
                  <a:lnTo>
                    <a:pt x="1" y="3503"/>
                  </a:lnTo>
                  <a:lnTo>
                    <a:pt x="901" y="3503"/>
                  </a:lnTo>
                  <a:cubicBezTo>
                    <a:pt x="1202" y="3503"/>
                    <a:pt x="1569" y="3470"/>
                    <a:pt x="2002" y="3436"/>
                  </a:cubicBezTo>
                  <a:cubicBezTo>
                    <a:pt x="2202" y="3436"/>
                    <a:pt x="2403" y="3370"/>
                    <a:pt x="2669" y="3336"/>
                  </a:cubicBezTo>
                  <a:cubicBezTo>
                    <a:pt x="2870" y="3270"/>
                    <a:pt x="3136" y="3203"/>
                    <a:pt x="3370" y="3170"/>
                  </a:cubicBezTo>
                  <a:cubicBezTo>
                    <a:pt x="3870" y="3036"/>
                    <a:pt x="4404" y="2936"/>
                    <a:pt x="4971" y="2769"/>
                  </a:cubicBezTo>
                  <a:cubicBezTo>
                    <a:pt x="5538" y="2636"/>
                    <a:pt x="6139" y="2436"/>
                    <a:pt x="6706" y="2202"/>
                  </a:cubicBezTo>
                  <a:cubicBezTo>
                    <a:pt x="7306" y="2002"/>
                    <a:pt x="7906" y="1769"/>
                    <a:pt x="8540" y="1535"/>
                  </a:cubicBezTo>
                  <a:cubicBezTo>
                    <a:pt x="9174" y="1335"/>
                    <a:pt x="9841" y="1101"/>
                    <a:pt x="10475" y="868"/>
                  </a:cubicBezTo>
                  <a:cubicBezTo>
                    <a:pt x="11142" y="634"/>
                    <a:pt x="11743" y="468"/>
                    <a:pt x="12410" y="334"/>
                  </a:cubicBezTo>
                  <a:cubicBezTo>
                    <a:pt x="12710" y="268"/>
                    <a:pt x="13043" y="268"/>
                    <a:pt x="13377" y="201"/>
                  </a:cubicBezTo>
                  <a:lnTo>
                    <a:pt x="14344" y="201"/>
                  </a:lnTo>
                  <a:cubicBezTo>
                    <a:pt x="14978" y="268"/>
                    <a:pt x="15579" y="334"/>
                    <a:pt x="16146" y="468"/>
                  </a:cubicBezTo>
                  <a:cubicBezTo>
                    <a:pt x="16713" y="601"/>
                    <a:pt x="17213" y="701"/>
                    <a:pt x="17680" y="935"/>
                  </a:cubicBezTo>
                  <a:cubicBezTo>
                    <a:pt x="18147" y="1101"/>
                    <a:pt x="18514" y="1302"/>
                    <a:pt x="18881" y="1502"/>
                  </a:cubicBezTo>
                  <a:cubicBezTo>
                    <a:pt x="19215" y="1702"/>
                    <a:pt x="19515" y="1935"/>
                    <a:pt x="19748" y="2102"/>
                  </a:cubicBezTo>
                  <a:cubicBezTo>
                    <a:pt x="20215" y="2436"/>
                    <a:pt x="20482" y="2669"/>
                    <a:pt x="20482" y="2669"/>
                  </a:cubicBezTo>
                  <a:cubicBezTo>
                    <a:pt x="20515" y="2636"/>
                    <a:pt x="20315" y="2336"/>
                    <a:pt x="19982" y="1969"/>
                  </a:cubicBezTo>
                  <a:cubicBezTo>
                    <a:pt x="19715" y="1769"/>
                    <a:pt x="19415" y="1535"/>
                    <a:pt x="19081" y="1302"/>
                  </a:cubicBezTo>
                  <a:cubicBezTo>
                    <a:pt x="18714" y="1101"/>
                    <a:pt x="18314" y="835"/>
                    <a:pt x="17847" y="634"/>
                  </a:cubicBezTo>
                  <a:cubicBezTo>
                    <a:pt x="17380" y="434"/>
                    <a:pt x="16846" y="268"/>
                    <a:pt x="16246" y="134"/>
                  </a:cubicBezTo>
                  <a:cubicBezTo>
                    <a:pt x="16079" y="101"/>
                    <a:pt x="15979" y="101"/>
                    <a:pt x="15812" y="34"/>
                  </a:cubicBezTo>
                  <a:cubicBezTo>
                    <a:pt x="15645" y="1"/>
                    <a:pt x="15512" y="1"/>
                    <a:pt x="15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3900400" y="4322600"/>
              <a:ext cx="512900" cy="87600"/>
            </a:xfrm>
            <a:custGeom>
              <a:rect b="b" l="l" r="r" t="t"/>
              <a:pathLst>
                <a:path extrusionOk="0" h="3504" w="20516">
                  <a:moveTo>
                    <a:pt x="14378" y="1"/>
                  </a:moveTo>
                  <a:cubicBezTo>
                    <a:pt x="14044" y="1"/>
                    <a:pt x="13744" y="34"/>
                    <a:pt x="13410" y="101"/>
                  </a:cubicBezTo>
                  <a:cubicBezTo>
                    <a:pt x="13077" y="168"/>
                    <a:pt x="12743" y="168"/>
                    <a:pt x="12410" y="268"/>
                  </a:cubicBezTo>
                  <a:cubicBezTo>
                    <a:pt x="12076" y="335"/>
                    <a:pt x="11743" y="368"/>
                    <a:pt x="11409" y="468"/>
                  </a:cubicBezTo>
                  <a:lnTo>
                    <a:pt x="10408" y="701"/>
                  </a:lnTo>
                  <a:cubicBezTo>
                    <a:pt x="9074" y="1002"/>
                    <a:pt x="7806" y="1469"/>
                    <a:pt x="6572" y="1836"/>
                  </a:cubicBezTo>
                  <a:cubicBezTo>
                    <a:pt x="5972" y="2002"/>
                    <a:pt x="5371" y="2203"/>
                    <a:pt x="4838" y="2369"/>
                  </a:cubicBezTo>
                  <a:cubicBezTo>
                    <a:pt x="4571" y="2469"/>
                    <a:pt x="4304" y="2536"/>
                    <a:pt x="4037" y="2636"/>
                  </a:cubicBezTo>
                  <a:cubicBezTo>
                    <a:pt x="3804" y="2703"/>
                    <a:pt x="3537" y="2803"/>
                    <a:pt x="3303" y="2836"/>
                  </a:cubicBezTo>
                  <a:cubicBezTo>
                    <a:pt x="3036" y="2870"/>
                    <a:pt x="2803" y="2970"/>
                    <a:pt x="2569" y="3003"/>
                  </a:cubicBezTo>
                  <a:lnTo>
                    <a:pt x="1969" y="3137"/>
                  </a:lnTo>
                  <a:cubicBezTo>
                    <a:pt x="1535" y="3270"/>
                    <a:pt x="1202" y="3303"/>
                    <a:pt x="901" y="3337"/>
                  </a:cubicBezTo>
                  <a:cubicBezTo>
                    <a:pt x="635" y="3370"/>
                    <a:pt x="401" y="3437"/>
                    <a:pt x="234" y="3437"/>
                  </a:cubicBezTo>
                  <a:cubicBezTo>
                    <a:pt x="68" y="3470"/>
                    <a:pt x="1" y="3470"/>
                    <a:pt x="1" y="3470"/>
                  </a:cubicBezTo>
                  <a:lnTo>
                    <a:pt x="1" y="3503"/>
                  </a:lnTo>
                  <a:lnTo>
                    <a:pt x="901" y="3503"/>
                  </a:lnTo>
                  <a:cubicBezTo>
                    <a:pt x="1202" y="3503"/>
                    <a:pt x="1569" y="3470"/>
                    <a:pt x="2002" y="3437"/>
                  </a:cubicBezTo>
                  <a:cubicBezTo>
                    <a:pt x="2202" y="3437"/>
                    <a:pt x="2403" y="3370"/>
                    <a:pt x="2669" y="3337"/>
                  </a:cubicBezTo>
                  <a:cubicBezTo>
                    <a:pt x="2870" y="3270"/>
                    <a:pt x="3136" y="3203"/>
                    <a:pt x="3370" y="3170"/>
                  </a:cubicBezTo>
                  <a:cubicBezTo>
                    <a:pt x="3870" y="3036"/>
                    <a:pt x="4404" y="2936"/>
                    <a:pt x="4971" y="2770"/>
                  </a:cubicBezTo>
                  <a:cubicBezTo>
                    <a:pt x="5538" y="2636"/>
                    <a:pt x="6139" y="2436"/>
                    <a:pt x="6706" y="2203"/>
                  </a:cubicBezTo>
                  <a:cubicBezTo>
                    <a:pt x="7306" y="2002"/>
                    <a:pt x="7906" y="1769"/>
                    <a:pt x="8540" y="1535"/>
                  </a:cubicBezTo>
                  <a:cubicBezTo>
                    <a:pt x="9174" y="1335"/>
                    <a:pt x="9841" y="1102"/>
                    <a:pt x="10475" y="868"/>
                  </a:cubicBezTo>
                  <a:cubicBezTo>
                    <a:pt x="11142" y="635"/>
                    <a:pt x="11743" y="468"/>
                    <a:pt x="12410" y="335"/>
                  </a:cubicBezTo>
                  <a:cubicBezTo>
                    <a:pt x="12710" y="268"/>
                    <a:pt x="13043" y="268"/>
                    <a:pt x="13377" y="201"/>
                  </a:cubicBezTo>
                  <a:lnTo>
                    <a:pt x="14344" y="201"/>
                  </a:lnTo>
                  <a:cubicBezTo>
                    <a:pt x="14978" y="268"/>
                    <a:pt x="15579" y="335"/>
                    <a:pt x="16146" y="468"/>
                  </a:cubicBezTo>
                  <a:cubicBezTo>
                    <a:pt x="16713" y="601"/>
                    <a:pt x="17213" y="701"/>
                    <a:pt x="17680" y="935"/>
                  </a:cubicBezTo>
                  <a:cubicBezTo>
                    <a:pt x="18147" y="1102"/>
                    <a:pt x="18514" y="1302"/>
                    <a:pt x="18881" y="1502"/>
                  </a:cubicBezTo>
                  <a:cubicBezTo>
                    <a:pt x="19215" y="1702"/>
                    <a:pt x="19515" y="1936"/>
                    <a:pt x="19748" y="2102"/>
                  </a:cubicBezTo>
                  <a:cubicBezTo>
                    <a:pt x="20215" y="2436"/>
                    <a:pt x="20482" y="2670"/>
                    <a:pt x="20482" y="2670"/>
                  </a:cubicBezTo>
                  <a:cubicBezTo>
                    <a:pt x="20515" y="2636"/>
                    <a:pt x="20315" y="2336"/>
                    <a:pt x="19982" y="1969"/>
                  </a:cubicBezTo>
                  <a:cubicBezTo>
                    <a:pt x="19715" y="1769"/>
                    <a:pt x="19415" y="1535"/>
                    <a:pt x="19081" y="1302"/>
                  </a:cubicBezTo>
                  <a:cubicBezTo>
                    <a:pt x="18714" y="1102"/>
                    <a:pt x="18314" y="835"/>
                    <a:pt x="17847" y="635"/>
                  </a:cubicBezTo>
                  <a:cubicBezTo>
                    <a:pt x="17380" y="435"/>
                    <a:pt x="16846" y="268"/>
                    <a:pt x="16246" y="134"/>
                  </a:cubicBezTo>
                  <a:cubicBezTo>
                    <a:pt x="16079" y="101"/>
                    <a:pt x="15979" y="101"/>
                    <a:pt x="15812" y="34"/>
                  </a:cubicBezTo>
                  <a:cubicBezTo>
                    <a:pt x="15645" y="1"/>
                    <a:pt x="15512" y="1"/>
                    <a:pt x="15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3900400" y="4414350"/>
              <a:ext cx="512900" cy="87575"/>
            </a:xfrm>
            <a:custGeom>
              <a:rect b="b" l="l" r="r" t="t"/>
              <a:pathLst>
                <a:path extrusionOk="0" h="3503" w="20516">
                  <a:moveTo>
                    <a:pt x="14378" y="0"/>
                  </a:moveTo>
                  <a:cubicBezTo>
                    <a:pt x="14044" y="0"/>
                    <a:pt x="13744" y="34"/>
                    <a:pt x="13410" y="100"/>
                  </a:cubicBezTo>
                  <a:cubicBezTo>
                    <a:pt x="13077" y="167"/>
                    <a:pt x="12743" y="167"/>
                    <a:pt x="12410" y="267"/>
                  </a:cubicBezTo>
                  <a:cubicBezTo>
                    <a:pt x="12076" y="334"/>
                    <a:pt x="11743" y="367"/>
                    <a:pt x="11409" y="467"/>
                  </a:cubicBezTo>
                  <a:lnTo>
                    <a:pt x="10408" y="701"/>
                  </a:lnTo>
                  <a:cubicBezTo>
                    <a:pt x="9074" y="1001"/>
                    <a:pt x="7806" y="1468"/>
                    <a:pt x="6572" y="1835"/>
                  </a:cubicBezTo>
                  <a:cubicBezTo>
                    <a:pt x="5972" y="2002"/>
                    <a:pt x="5371" y="2202"/>
                    <a:pt x="4838" y="2369"/>
                  </a:cubicBezTo>
                  <a:cubicBezTo>
                    <a:pt x="4571" y="2469"/>
                    <a:pt x="4304" y="2535"/>
                    <a:pt x="4037" y="2636"/>
                  </a:cubicBezTo>
                  <a:cubicBezTo>
                    <a:pt x="3804" y="2702"/>
                    <a:pt x="3537" y="2802"/>
                    <a:pt x="3303" y="2836"/>
                  </a:cubicBezTo>
                  <a:cubicBezTo>
                    <a:pt x="3036" y="2869"/>
                    <a:pt x="2803" y="2969"/>
                    <a:pt x="2569" y="3002"/>
                  </a:cubicBezTo>
                  <a:lnTo>
                    <a:pt x="1969" y="3136"/>
                  </a:lnTo>
                  <a:cubicBezTo>
                    <a:pt x="1535" y="3269"/>
                    <a:pt x="1202" y="3303"/>
                    <a:pt x="901" y="3336"/>
                  </a:cubicBezTo>
                  <a:cubicBezTo>
                    <a:pt x="635" y="3369"/>
                    <a:pt x="401" y="3436"/>
                    <a:pt x="234" y="3436"/>
                  </a:cubicBezTo>
                  <a:cubicBezTo>
                    <a:pt x="68" y="3469"/>
                    <a:pt x="1" y="3469"/>
                    <a:pt x="1" y="3469"/>
                  </a:cubicBezTo>
                  <a:lnTo>
                    <a:pt x="1" y="3503"/>
                  </a:lnTo>
                  <a:lnTo>
                    <a:pt x="901" y="3503"/>
                  </a:lnTo>
                  <a:cubicBezTo>
                    <a:pt x="1202" y="3503"/>
                    <a:pt x="1569" y="3469"/>
                    <a:pt x="2002" y="3436"/>
                  </a:cubicBezTo>
                  <a:cubicBezTo>
                    <a:pt x="2202" y="3436"/>
                    <a:pt x="2403" y="3369"/>
                    <a:pt x="2669" y="3336"/>
                  </a:cubicBezTo>
                  <a:cubicBezTo>
                    <a:pt x="2870" y="3269"/>
                    <a:pt x="3136" y="3203"/>
                    <a:pt x="3370" y="3169"/>
                  </a:cubicBezTo>
                  <a:cubicBezTo>
                    <a:pt x="3870" y="3036"/>
                    <a:pt x="4404" y="2936"/>
                    <a:pt x="4971" y="2769"/>
                  </a:cubicBezTo>
                  <a:cubicBezTo>
                    <a:pt x="5538" y="2636"/>
                    <a:pt x="6139" y="2435"/>
                    <a:pt x="6706" y="2202"/>
                  </a:cubicBezTo>
                  <a:cubicBezTo>
                    <a:pt x="7306" y="2002"/>
                    <a:pt x="7906" y="1768"/>
                    <a:pt x="8540" y="1535"/>
                  </a:cubicBezTo>
                  <a:cubicBezTo>
                    <a:pt x="9174" y="1335"/>
                    <a:pt x="9841" y="1101"/>
                    <a:pt x="10475" y="868"/>
                  </a:cubicBezTo>
                  <a:cubicBezTo>
                    <a:pt x="11142" y="634"/>
                    <a:pt x="11743" y="467"/>
                    <a:pt x="12410" y="334"/>
                  </a:cubicBezTo>
                  <a:cubicBezTo>
                    <a:pt x="12710" y="267"/>
                    <a:pt x="13043" y="267"/>
                    <a:pt x="13377" y="200"/>
                  </a:cubicBezTo>
                  <a:lnTo>
                    <a:pt x="14344" y="200"/>
                  </a:lnTo>
                  <a:cubicBezTo>
                    <a:pt x="14978" y="267"/>
                    <a:pt x="15579" y="334"/>
                    <a:pt x="16146" y="467"/>
                  </a:cubicBezTo>
                  <a:cubicBezTo>
                    <a:pt x="16713" y="601"/>
                    <a:pt x="17213" y="701"/>
                    <a:pt x="17680" y="934"/>
                  </a:cubicBezTo>
                  <a:cubicBezTo>
                    <a:pt x="18147" y="1101"/>
                    <a:pt x="18514" y="1301"/>
                    <a:pt x="18881" y="1501"/>
                  </a:cubicBezTo>
                  <a:cubicBezTo>
                    <a:pt x="19215" y="1701"/>
                    <a:pt x="19515" y="1935"/>
                    <a:pt x="19748" y="2102"/>
                  </a:cubicBezTo>
                  <a:cubicBezTo>
                    <a:pt x="20215" y="2435"/>
                    <a:pt x="20482" y="2669"/>
                    <a:pt x="20482" y="2669"/>
                  </a:cubicBezTo>
                  <a:cubicBezTo>
                    <a:pt x="20515" y="2636"/>
                    <a:pt x="20315" y="2335"/>
                    <a:pt x="19982" y="1968"/>
                  </a:cubicBezTo>
                  <a:cubicBezTo>
                    <a:pt x="19715" y="1768"/>
                    <a:pt x="19415" y="1535"/>
                    <a:pt x="19081" y="1301"/>
                  </a:cubicBezTo>
                  <a:cubicBezTo>
                    <a:pt x="18714" y="1101"/>
                    <a:pt x="18314" y="834"/>
                    <a:pt x="17847" y="634"/>
                  </a:cubicBezTo>
                  <a:cubicBezTo>
                    <a:pt x="17380" y="434"/>
                    <a:pt x="16846" y="267"/>
                    <a:pt x="16246" y="134"/>
                  </a:cubicBezTo>
                  <a:cubicBezTo>
                    <a:pt x="16079" y="100"/>
                    <a:pt x="15979" y="100"/>
                    <a:pt x="15812" y="34"/>
                  </a:cubicBezTo>
                  <a:cubicBezTo>
                    <a:pt x="15645" y="0"/>
                    <a:pt x="15512" y="0"/>
                    <a:pt x="15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4448300" y="3684650"/>
              <a:ext cx="628800" cy="938200"/>
            </a:xfrm>
            <a:custGeom>
              <a:rect b="b" l="l" r="r" t="t"/>
              <a:pathLst>
                <a:path extrusionOk="0" h="37528" w="25152">
                  <a:moveTo>
                    <a:pt x="6305" y="1"/>
                  </a:moveTo>
                  <a:cubicBezTo>
                    <a:pt x="2302" y="1"/>
                    <a:pt x="67" y="2603"/>
                    <a:pt x="67" y="2603"/>
                  </a:cubicBezTo>
                  <a:lnTo>
                    <a:pt x="0" y="2603"/>
                  </a:lnTo>
                  <a:lnTo>
                    <a:pt x="0" y="36894"/>
                  </a:lnTo>
                  <a:cubicBezTo>
                    <a:pt x="0" y="36894"/>
                    <a:pt x="1401" y="34025"/>
                    <a:pt x="6639" y="34025"/>
                  </a:cubicBezTo>
                  <a:cubicBezTo>
                    <a:pt x="11876" y="34025"/>
                    <a:pt x="16646" y="37528"/>
                    <a:pt x="20915" y="37528"/>
                  </a:cubicBezTo>
                  <a:lnTo>
                    <a:pt x="25152" y="37528"/>
                  </a:lnTo>
                  <a:lnTo>
                    <a:pt x="25152" y="3470"/>
                  </a:lnTo>
                  <a:cubicBezTo>
                    <a:pt x="25152" y="3470"/>
                    <a:pt x="25118" y="3370"/>
                    <a:pt x="20548" y="3370"/>
                  </a:cubicBezTo>
                  <a:cubicBezTo>
                    <a:pt x="16012" y="3370"/>
                    <a:pt x="10341" y="1"/>
                    <a:pt x="63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4488325" y="3778975"/>
              <a:ext cx="514550" cy="88325"/>
            </a:xfrm>
            <a:custGeom>
              <a:rect b="b" l="l" r="r" t="t"/>
              <a:pathLst>
                <a:path extrusionOk="0" h="3533" w="20582">
                  <a:moveTo>
                    <a:pt x="5548" y="1"/>
                  </a:moveTo>
                  <a:cubicBezTo>
                    <a:pt x="5442" y="1"/>
                    <a:pt x="5338" y="8"/>
                    <a:pt x="5238" y="30"/>
                  </a:cubicBezTo>
                  <a:cubicBezTo>
                    <a:pt x="5071" y="30"/>
                    <a:pt x="4971" y="30"/>
                    <a:pt x="4804" y="64"/>
                  </a:cubicBezTo>
                  <a:cubicBezTo>
                    <a:pt x="4637" y="97"/>
                    <a:pt x="4504" y="97"/>
                    <a:pt x="4337" y="164"/>
                  </a:cubicBezTo>
                  <a:cubicBezTo>
                    <a:pt x="3737" y="264"/>
                    <a:pt x="3203" y="431"/>
                    <a:pt x="2736" y="631"/>
                  </a:cubicBezTo>
                  <a:cubicBezTo>
                    <a:pt x="2236" y="864"/>
                    <a:pt x="1835" y="1065"/>
                    <a:pt x="1502" y="1331"/>
                  </a:cubicBezTo>
                  <a:cubicBezTo>
                    <a:pt x="1135" y="1565"/>
                    <a:pt x="835" y="1765"/>
                    <a:pt x="634" y="1999"/>
                  </a:cubicBezTo>
                  <a:cubicBezTo>
                    <a:pt x="201" y="2365"/>
                    <a:pt x="1" y="2666"/>
                    <a:pt x="1" y="2666"/>
                  </a:cubicBezTo>
                  <a:cubicBezTo>
                    <a:pt x="3" y="2668"/>
                    <a:pt x="5" y="2668"/>
                    <a:pt x="9" y="2668"/>
                  </a:cubicBezTo>
                  <a:cubicBezTo>
                    <a:pt x="65" y="2668"/>
                    <a:pt x="331" y="2413"/>
                    <a:pt x="835" y="2099"/>
                  </a:cubicBezTo>
                  <a:cubicBezTo>
                    <a:pt x="1035" y="1932"/>
                    <a:pt x="1335" y="1732"/>
                    <a:pt x="1702" y="1532"/>
                  </a:cubicBezTo>
                  <a:cubicBezTo>
                    <a:pt x="2035" y="1331"/>
                    <a:pt x="2436" y="1098"/>
                    <a:pt x="2903" y="931"/>
                  </a:cubicBezTo>
                  <a:cubicBezTo>
                    <a:pt x="3370" y="764"/>
                    <a:pt x="3903" y="598"/>
                    <a:pt x="4437" y="497"/>
                  </a:cubicBezTo>
                  <a:cubicBezTo>
                    <a:pt x="5038" y="364"/>
                    <a:pt x="5605" y="264"/>
                    <a:pt x="6238" y="231"/>
                  </a:cubicBezTo>
                  <a:lnTo>
                    <a:pt x="7206" y="231"/>
                  </a:lnTo>
                  <a:cubicBezTo>
                    <a:pt x="7506" y="264"/>
                    <a:pt x="7840" y="264"/>
                    <a:pt x="8173" y="364"/>
                  </a:cubicBezTo>
                  <a:cubicBezTo>
                    <a:pt x="8840" y="497"/>
                    <a:pt x="9507" y="698"/>
                    <a:pt x="10141" y="898"/>
                  </a:cubicBezTo>
                  <a:cubicBezTo>
                    <a:pt x="10808" y="1098"/>
                    <a:pt x="11409" y="1365"/>
                    <a:pt x="12043" y="1565"/>
                  </a:cubicBezTo>
                  <a:cubicBezTo>
                    <a:pt x="12676" y="1832"/>
                    <a:pt x="13310" y="2032"/>
                    <a:pt x="13877" y="2232"/>
                  </a:cubicBezTo>
                  <a:cubicBezTo>
                    <a:pt x="14444" y="2432"/>
                    <a:pt x="15045" y="2599"/>
                    <a:pt x="15612" y="2766"/>
                  </a:cubicBezTo>
                  <a:cubicBezTo>
                    <a:pt x="16179" y="2933"/>
                    <a:pt x="16713" y="3066"/>
                    <a:pt x="17213" y="3199"/>
                  </a:cubicBezTo>
                  <a:cubicBezTo>
                    <a:pt x="17446" y="3266"/>
                    <a:pt x="17713" y="3333"/>
                    <a:pt x="17913" y="3366"/>
                  </a:cubicBezTo>
                  <a:cubicBezTo>
                    <a:pt x="18180" y="3400"/>
                    <a:pt x="18380" y="3400"/>
                    <a:pt x="18581" y="3433"/>
                  </a:cubicBezTo>
                  <a:cubicBezTo>
                    <a:pt x="19014" y="3500"/>
                    <a:pt x="19381" y="3500"/>
                    <a:pt x="19681" y="3533"/>
                  </a:cubicBezTo>
                  <a:lnTo>
                    <a:pt x="20582" y="3533"/>
                  </a:lnTo>
                  <a:lnTo>
                    <a:pt x="20582" y="3500"/>
                  </a:lnTo>
                  <a:cubicBezTo>
                    <a:pt x="20582" y="3500"/>
                    <a:pt x="20515" y="3433"/>
                    <a:pt x="20348" y="3433"/>
                  </a:cubicBezTo>
                  <a:cubicBezTo>
                    <a:pt x="20215" y="3400"/>
                    <a:pt x="19948" y="3400"/>
                    <a:pt x="19681" y="3366"/>
                  </a:cubicBezTo>
                  <a:cubicBezTo>
                    <a:pt x="19381" y="3266"/>
                    <a:pt x="19048" y="3233"/>
                    <a:pt x="18614" y="3133"/>
                  </a:cubicBezTo>
                  <a:lnTo>
                    <a:pt x="18013" y="3033"/>
                  </a:lnTo>
                  <a:cubicBezTo>
                    <a:pt x="17747" y="2999"/>
                    <a:pt x="17546" y="2933"/>
                    <a:pt x="17280" y="2866"/>
                  </a:cubicBezTo>
                  <a:cubicBezTo>
                    <a:pt x="17046" y="2799"/>
                    <a:pt x="16813" y="2732"/>
                    <a:pt x="16546" y="2666"/>
                  </a:cubicBezTo>
                  <a:cubicBezTo>
                    <a:pt x="16312" y="2566"/>
                    <a:pt x="16045" y="2466"/>
                    <a:pt x="15745" y="2399"/>
                  </a:cubicBezTo>
                  <a:cubicBezTo>
                    <a:pt x="15178" y="2232"/>
                    <a:pt x="14578" y="2065"/>
                    <a:pt x="14011" y="1865"/>
                  </a:cubicBezTo>
                  <a:cubicBezTo>
                    <a:pt x="12810" y="1465"/>
                    <a:pt x="11509" y="1065"/>
                    <a:pt x="10175" y="731"/>
                  </a:cubicBezTo>
                  <a:cubicBezTo>
                    <a:pt x="9841" y="598"/>
                    <a:pt x="9507" y="564"/>
                    <a:pt x="9174" y="464"/>
                  </a:cubicBezTo>
                  <a:cubicBezTo>
                    <a:pt x="8840" y="397"/>
                    <a:pt x="8507" y="297"/>
                    <a:pt x="8173" y="264"/>
                  </a:cubicBezTo>
                  <a:cubicBezTo>
                    <a:pt x="7840" y="197"/>
                    <a:pt x="7506" y="164"/>
                    <a:pt x="7172" y="97"/>
                  </a:cubicBezTo>
                  <a:cubicBezTo>
                    <a:pt x="6839" y="64"/>
                    <a:pt x="6539" y="30"/>
                    <a:pt x="6205" y="30"/>
                  </a:cubicBezTo>
                  <a:cubicBezTo>
                    <a:pt x="5983" y="30"/>
                    <a:pt x="5760" y="1"/>
                    <a:pt x="5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4488325" y="3870725"/>
              <a:ext cx="514550" cy="88325"/>
            </a:xfrm>
            <a:custGeom>
              <a:rect b="b" l="l" r="r" t="t"/>
              <a:pathLst>
                <a:path extrusionOk="0" h="3533" w="20582">
                  <a:moveTo>
                    <a:pt x="5548" y="0"/>
                  </a:moveTo>
                  <a:cubicBezTo>
                    <a:pt x="5442" y="0"/>
                    <a:pt x="5338" y="7"/>
                    <a:pt x="5238" y="30"/>
                  </a:cubicBezTo>
                  <a:cubicBezTo>
                    <a:pt x="5071" y="30"/>
                    <a:pt x="4971" y="30"/>
                    <a:pt x="4804" y="63"/>
                  </a:cubicBezTo>
                  <a:cubicBezTo>
                    <a:pt x="4637" y="96"/>
                    <a:pt x="4504" y="96"/>
                    <a:pt x="4337" y="130"/>
                  </a:cubicBezTo>
                  <a:cubicBezTo>
                    <a:pt x="3737" y="263"/>
                    <a:pt x="3203" y="430"/>
                    <a:pt x="2736" y="630"/>
                  </a:cubicBezTo>
                  <a:cubicBezTo>
                    <a:pt x="2236" y="864"/>
                    <a:pt x="1835" y="1064"/>
                    <a:pt x="1502" y="1297"/>
                  </a:cubicBezTo>
                  <a:cubicBezTo>
                    <a:pt x="1135" y="1564"/>
                    <a:pt x="835" y="1764"/>
                    <a:pt x="634" y="1964"/>
                  </a:cubicBezTo>
                  <a:cubicBezTo>
                    <a:pt x="201" y="2365"/>
                    <a:pt x="1" y="2665"/>
                    <a:pt x="1" y="2665"/>
                  </a:cubicBezTo>
                  <a:cubicBezTo>
                    <a:pt x="3" y="2667"/>
                    <a:pt x="5" y="2668"/>
                    <a:pt x="9" y="2668"/>
                  </a:cubicBezTo>
                  <a:cubicBezTo>
                    <a:pt x="65" y="2668"/>
                    <a:pt x="331" y="2413"/>
                    <a:pt x="835" y="2098"/>
                  </a:cubicBezTo>
                  <a:cubicBezTo>
                    <a:pt x="1035" y="1931"/>
                    <a:pt x="1335" y="1731"/>
                    <a:pt x="1702" y="1531"/>
                  </a:cubicBezTo>
                  <a:cubicBezTo>
                    <a:pt x="2035" y="1297"/>
                    <a:pt x="2436" y="1097"/>
                    <a:pt x="2903" y="930"/>
                  </a:cubicBezTo>
                  <a:cubicBezTo>
                    <a:pt x="3370" y="764"/>
                    <a:pt x="3903" y="597"/>
                    <a:pt x="4437" y="463"/>
                  </a:cubicBezTo>
                  <a:cubicBezTo>
                    <a:pt x="5038" y="363"/>
                    <a:pt x="5605" y="263"/>
                    <a:pt x="6238" y="230"/>
                  </a:cubicBezTo>
                  <a:lnTo>
                    <a:pt x="7206" y="230"/>
                  </a:lnTo>
                  <a:cubicBezTo>
                    <a:pt x="7506" y="263"/>
                    <a:pt x="7840" y="263"/>
                    <a:pt x="8173" y="363"/>
                  </a:cubicBezTo>
                  <a:cubicBezTo>
                    <a:pt x="8840" y="463"/>
                    <a:pt x="9507" y="697"/>
                    <a:pt x="10141" y="897"/>
                  </a:cubicBezTo>
                  <a:cubicBezTo>
                    <a:pt x="10808" y="1097"/>
                    <a:pt x="11409" y="1364"/>
                    <a:pt x="12043" y="1564"/>
                  </a:cubicBezTo>
                  <a:cubicBezTo>
                    <a:pt x="12676" y="1831"/>
                    <a:pt x="13310" y="2031"/>
                    <a:pt x="13877" y="2231"/>
                  </a:cubicBezTo>
                  <a:cubicBezTo>
                    <a:pt x="14444" y="2431"/>
                    <a:pt x="15045" y="2598"/>
                    <a:pt x="15612" y="2765"/>
                  </a:cubicBezTo>
                  <a:cubicBezTo>
                    <a:pt x="16179" y="2932"/>
                    <a:pt x="16713" y="3065"/>
                    <a:pt x="17213" y="3199"/>
                  </a:cubicBezTo>
                  <a:cubicBezTo>
                    <a:pt x="17446" y="3265"/>
                    <a:pt x="17713" y="3299"/>
                    <a:pt x="17913" y="3365"/>
                  </a:cubicBezTo>
                  <a:cubicBezTo>
                    <a:pt x="18180" y="3399"/>
                    <a:pt x="18380" y="3399"/>
                    <a:pt x="18581" y="3432"/>
                  </a:cubicBezTo>
                  <a:cubicBezTo>
                    <a:pt x="19014" y="3466"/>
                    <a:pt x="19381" y="3466"/>
                    <a:pt x="19681" y="3532"/>
                  </a:cubicBezTo>
                  <a:lnTo>
                    <a:pt x="20582" y="3532"/>
                  </a:lnTo>
                  <a:lnTo>
                    <a:pt x="20582" y="3466"/>
                  </a:lnTo>
                  <a:cubicBezTo>
                    <a:pt x="20582" y="3466"/>
                    <a:pt x="20515" y="3432"/>
                    <a:pt x="20348" y="3432"/>
                  </a:cubicBezTo>
                  <a:cubicBezTo>
                    <a:pt x="20215" y="3399"/>
                    <a:pt x="19948" y="3399"/>
                    <a:pt x="19681" y="3365"/>
                  </a:cubicBezTo>
                  <a:cubicBezTo>
                    <a:pt x="19381" y="3265"/>
                    <a:pt x="19048" y="3232"/>
                    <a:pt x="18614" y="3132"/>
                  </a:cubicBezTo>
                  <a:lnTo>
                    <a:pt x="18013" y="3032"/>
                  </a:lnTo>
                  <a:cubicBezTo>
                    <a:pt x="17747" y="2965"/>
                    <a:pt x="17546" y="2932"/>
                    <a:pt x="17280" y="2865"/>
                  </a:cubicBezTo>
                  <a:cubicBezTo>
                    <a:pt x="17046" y="2798"/>
                    <a:pt x="16813" y="2732"/>
                    <a:pt x="16546" y="2632"/>
                  </a:cubicBezTo>
                  <a:cubicBezTo>
                    <a:pt x="16312" y="2565"/>
                    <a:pt x="16045" y="2465"/>
                    <a:pt x="15745" y="2398"/>
                  </a:cubicBezTo>
                  <a:cubicBezTo>
                    <a:pt x="15178" y="2231"/>
                    <a:pt x="14578" y="2065"/>
                    <a:pt x="14011" y="1864"/>
                  </a:cubicBezTo>
                  <a:cubicBezTo>
                    <a:pt x="12810" y="1464"/>
                    <a:pt x="11509" y="1064"/>
                    <a:pt x="10175" y="730"/>
                  </a:cubicBezTo>
                  <a:cubicBezTo>
                    <a:pt x="9841" y="597"/>
                    <a:pt x="9507" y="563"/>
                    <a:pt x="9174" y="463"/>
                  </a:cubicBezTo>
                  <a:cubicBezTo>
                    <a:pt x="8840" y="397"/>
                    <a:pt x="8507" y="297"/>
                    <a:pt x="8173" y="263"/>
                  </a:cubicBezTo>
                  <a:cubicBezTo>
                    <a:pt x="7840" y="197"/>
                    <a:pt x="7506" y="130"/>
                    <a:pt x="7172" y="96"/>
                  </a:cubicBezTo>
                  <a:cubicBezTo>
                    <a:pt x="6839" y="63"/>
                    <a:pt x="6539" y="30"/>
                    <a:pt x="6205" y="30"/>
                  </a:cubicBezTo>
                  <a:cubicBezTo>
                    <a:pt x="5983" y="30"/>
                    <a:pt x="5760" y="0"/>
                    <a:pt x="5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4488325" y="3962450"/>
              <a:ext cx="514550" cy="88325"/>
            </a:xfrm>
            <a:custGeom>
              <a:rect b="b" l="l" r="r" t="t"/>
              <a:pathLst>
                <a:path extrusionOk="0" h="3533" w="20582">
                  <a:moveTo>
                    <a:pt x="5548" y="0"/>
                  </a:moveTo>
                  <a:cubicBezTo>
                    <a:pt x="5442" y="0"/>
                    <a:pt x="5338" y="8"/>
                    <a:pt x="5238" y="30"/>
                  </a:cubicBezTo>
                  <a:cubicBezTo>
                    <a:pt x="5071" y="30"/>
                    <a:pt x="4971" y="30"/>
                    <a:pt x="4804" y="63"/>
                  </a:cubicBezTo>
                  <a:cubicBezTo>
                    <a:pt x="4637" y="97"/>
                    <a:pt x="4504" y="97"/>
                    <a:pt x="4337" y="130"/>
                  </a:cubicBezTo>
                  <a:cubicBezTo>
                    <a:pt x="3737" y="264"/>
                    <a:pt x="3203" y="430"/>
                    <a:pt x="2736" y="630"/>
                  </a:cubicBezTo>
                  <a:cubicBezTo>
                    <a:pt x="2236" y="864"/>
                    <a:pt x="1835" y="1064"/>
                    <a:pt x="1502" y="1298"/>
                  </a:cubicBezTo>
                  <a:cubicBezTo>
                    <a:pt x="1135" y="1564"/>
                    <a:pt x="835" y="1765"/>
                    <a:pt x="634" y="1998"/>
                  </a:cubicBezTo>
                  <a:cubicBezTo>
                    <a:pt x="201" y="2365"/>
                    <a:pt x="1" y="2665"/>
                    <a:pt x="1" y="2665"/>
                  </a:cubicBezTo>
                  <a:cubicBezTo>
                    <a:pt x="3" y="2668"/>
                    <a:pt x="7" y="2669"/>
                    <a:pt x="11" y="2669"/>
                  </a:cubicBezTo>
                  <a:cubicBezTo>
                    <a:pt x="74" y="2669"/>
                    <a:pt x="339" y="2470"/>
                    <a:pt x="835" y="2098"/>
                  </a:cubicBezTo>
                  <a:cubicBezTo>
                    <a:pt x="1035" y="1931"/>
                    <a:pt x="1335" y="1731"/>
                    <a:pt x="1702" y="1531"/>
                  </a:cubicBezTo>
                  <a:cubicBezTo>
                    <a:pt x="2035" y="1298"/>
                    <a:pt x="2436" y="1097"/>
                    <a:pt x="2903" y="931"/>
                  </a:cubicBezTo>
                  <a:cubicBezTo>
                    <a:pt x="3370" y="764"/>
                    <a:pt x="3903" y="597"/>
                    <a:pt x="4437" y="464"/>
                  </a:cubicBezTo>
                  <a:cubicBezTo>
                    <a:pt x="5038" y="364"/>
                    <a:pt x="5605" y="264"/>
                    <a:pt x="6238" y="230"/>
                  </a:cubicBezTo>
                  <a:lnTo>
                    <a:pt x="7206" y="230"/>
                  </a:lnTo>
                  <a:cubicBezTo>
                    <a:pt x="7506" y="264"/>
                    <a:pt x="7840" y="264"/>
                    <a:pt x="8173" y="364"/>
                  </a:cubicBezTo>
                  <a:cubicBezTo>
                    <a:pt x="8840" y="464"/>
                    <a:pt x="9507" y="697"/>
                    <a:pt x="10141" y="897"/>
                  </a:cubicBezTo>
                  <a:cubicBezTo>
                    <a:pt x="10808" y="1097"/>
                    <a:pt x="11409" y="1364"/>
                    <a:pt x="12043" y="1564"/>
                  </a:cubicBezTo>
                  <a:cubicBezTo>
                    <a:pt x="12676" y="1831"/>
                    <a:pt x="13310" y="2031"/>
                    <a:pt x="13877" y="2232"/>
                  </a:cubicBezTo>
                  <a:cubicBezTo>
                    <a:pt x="14444" y="2432"/>
                    <a:pt x="15045" y="2599"/>
                    <a:pt x="15612" y="2765"/>
                  </a:cubicBezTo>
                  <a:cubicBezTo>
                    <a:pt x="16179" y="2932"/>
                    <a:pt x="16713" y="3066"/>
                    <a:pt x="17213" y="3199"/>
                  </a:cubicBezTo>
                  <a:cubicBezTo>
                    <a:pt x="17446" y="3266"/>
                    <a:pt x="17713" y="3299"/>
                    <a:pt x="17913" y="3366"/>
                  </a:cubicBezTo>
                  <a:cubicBezTo>
                    <a:pt x="18180" y="3399"/>
                    <a:pt x="18380" y="3399"/>
                    <a:pt x="18581" y="3432"/>
                  </a:cubicBezTo>
                  <a:cubicBezTo>
                    <a:pt x="19014" y="3466"/>
                    <a:pt x="19381" y="3466"/>
                    <a:pt x="19681" y="3533"/>
                  </a:cubicBezTo>
                  <a:lnTo>
                    <a:pt x="20582" y="3533"/>
                  </a:lnTo>
                  <a:lnTo>
                    <a:pt x="20582" y="3466"/>
                  </a:lnTo>
                  <a:cubicBezTo>
                    <a:pt x="20582" y="3466"/>
                    <a:pt x="20515" y="3432"/>
                    <a:pt x="20348" y="3432"/>
                  </a:cubicBezTo>
                  <a:cubicBezTo>
                    <a:pt x="20215" y="3399"/>
                    <a:pt x="19948" y="3399"/>
                    <a:pt x="19681" y="3366"/>
                  </a:cubicBezTo>
                  <a:cubicBezTo>
                    <a:pt x="19381" y="3266"/>
                    <a:pt x="19048" y="3232"/>
                    <a:pt x="18614" y="3132"/>
                  </a:cubicBezTo>
                  <a:lnTo>
                    <a:pt x="18013" y="3032"/>
                  </a:lnTo>
                  <a:cubicBezTo>
                    <a:pt x="17747" y="2965"/>
                    <a:pt x="17546" y="2932"/>
                    <a:pt x="17280" y="2865"/>
                  </a:cubicBezTo>
                  <a:cubicBezTo>
                    <a:pt x="17046" y="2799"/>
                    <a:pt x="16813" y="2732"/>
                    <a:pt x="16546" y="2632"/>
                  </a:cubicBezTo>
                  <a:cubicBezTo>
                    <a:pt x="16312" y="2565"/>
                    <a:pt x="16045" y="2465"/>
                    <a:pt x="15745" y="2398"/>
                  </a:cubicBezTo>
                  <a:cubicBezTo>
                    <a:pt x="15178" y="2232"/>
                    <a:pt x="14578" y="2065"/>
                    <a:pt x="14011" y="1865"/>
                  </a:cubicBezTo>
                  <a:cubicBezTo>
                    <a:pt x="12810" y="1464"/>
                    <a:pt x="11509" y="1064"/>
                    <a:pt x="10175" y="731"/>
                  </a:cubicBezTo>
                  <a:cubicBezTo>
                    <a:pt x="9841" y="597"/>
                    <a:pt x="9507" y="564"/>
                    <a:pt x="9174" y="464"/>
                  </a:cubicBezTo>
                  <a:cubicBezTo>
                    <a:pt x="8840" y="397"/>
                    <a:pt x="8507" y="297"/>
                    <a:pt x="8173" y="264"/>
                  </a:cubicBezTo>
                  <a:cubicBezTo>
                    <a:pt x="7840" y="197"/>
                    <a:pt x="7506" y="130"/>
                    <a:pt x="7172" y="97"/>
                  </a:cubicBezTo>
                  <a:cubicBezTo>
                    <a:pt x="6839" y="63"/>
                    <a:pt x="6539" y="30"/>
                    <a:pt x="6205" y="30"/>
                  </a:cubicBezTo>
                  <a:cubicBezTo>
                    <a:pt x="5983" y="30"/>
                    <a:pt x="5760" y="0"/>
                    <a:pt x="5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4488325" y="4055375"/>
              <a:ext cx="514550" cy="87975"/>
            </a:xfrm>
            <a:custGeom>
              <a:rect b="b" l="l" r="r" t="t"/>
              <a:pathLst>
                <a:path extrusionOk="0" h="3519" w="20582">
                  <a:moveTo>
                    <a:pt x="5548" y="1"/>
                  </a:moveTo>
                  <a:cubicBezTo>
                    <a:pt x="5442" y="1"/>
                    <a:pt x="5338" y="5"/>
                    <a:pt x="5238" y="16"/>
                  </a:cubicBezTo>
                  <a:cubicBezTo>
                    <a:pt x="5071" y="16"/>
                    <a:pt x="4971" y="16"/>
                    <a:pt x="4804" y="49"/>
                  </a:cubicBezTo>
                  <a:cubicBezTo>
                    <a:pt x="4637" y="82"/>
                    <a:pt x="4504" y="82"/>
                    <a:pt x="4337" y="149"/>
                  </a:cubicBezTo>
                  <a:cubicBezTo>
                    <a:pt x="3737" y="283"/>
                    <a:pt x="3203" y="416"/>
                    <a:pt x="2736" y="649"/>
                  </a:cubicBezTo>
                  <a:cubicBezTo>
                    <a:pt x="2236" y="850"/>
                    <a:pt x="1835" y="1050"/>
                    <a:pt x="1502" y="1317"/>
                  </a:cubicBezTo>
                  <a:cubicBezTo>
                    <a:pt x="1135" y="1550"/>
                    <a:pt x="835" y="1784"/>
                    <a:pt x="634" y="1984"/>
                  </a:cubicBezTo>
                  <a:cubicBezTo>
                    <a:pt x="201" y="2351"/>
                    <a:pt x="1" y="2651"/>
                    <a:pt x="1" y="2651"/>
                  </a:cubicBezTo>
                  <a:cubicBezTo>
                    <a:pt x="34" y="2651"/>
                    <a:pt x="301" y="2451"/>
                    <a:pt x="835" y="2084"/>
                  </a:cubicBezTo>
                  <a:cubicBezTo>
                    <a:pt x="1035" y="1950"/>
                    <a:pt x="1335" y="1717"/>
                    <a:pt x="1702" y="1517"/>
                  </a:cubicBezTo>
                  <a:cubicBezTo>
                    <a:pt x="2035" y="1317"/>
                    <a:pt x="2436" y="1116"/>
                    <a:pt x="2903" y="950"/>
                  </a:cubicBezTo>
                  <a:cubicBezTo>
                    <a:pt x="3370" y="783"/>
                    <a:pt x="3903" y="616"/>
                    <a:pt x="4437" y="483"/>
                  </a:cubicBezTo>
                  <a:cubicBezTo>
                    <a:pt x="5038" y="349"/>
                    <a:pt x="5605" y="283"/>
                    <a:pt x="6238" y="216"/>
                  </a:cubicBezTo>
                  <a:lnTo>
                    <a:pt x="7206" y="216"/>
                  </a:lnTo>
                  <a:cubicBezTo>
                    <a:pt x="7506" y="283"/>
                    <a:pt x="7840" y="283"/>
                    <a:pt x="8173" y="349"/>
                  </a:cubicBezTo>
                  <a:cubicBezTo>
                    <a:pt x="8840" y="483"/>
                    <a:pt x="9507" y="683"/>
                    <a:pt x="10141" y="883"/>
                  </a:cubicBezTo>
                  <a:cubicBezTo>
                    <a:pt x="10808" y="1116"/>
                    <a:pt x="11409" y="1350"/>
                    <a:pt x="12043" y="1550"/>
                  </a:cubicBezTo>
                  <a:cubicBezTo>
                    <a:pt x="12676" y="1817"/>
                    <a:pt x="13310" y="2017"/>
                    <a:pt x="13877" y="2217"/>
                  </a:cubicBezTo>
                  <a:cubicBezTo>
                    <a:pt x="14444" y="2451"/>
                    <a:pt x="15045" y="2618"/>
                    <a:pt x="15612" y="2784"/>
                  </a:cubicBezTo>
                  <a:cubicBezTo>
                    <a:pt x="16179" y="2951"/>
                    <a:pt x="16713" y="3051"/>
                    <a:pt x="17213" y="3185"/>
                  </a:cubicBezTo>
                  <a:cubicBezTo>
                    <a:pt x="17446" y="3285"/>
                    <a:pt x="17713" y="3318"/>
                    <a:pt x="17913" y="3351"/>
                  </a:cubicBezTo>
                  <a:cubicBezTo>
                    <a:pt x="18180" y="3385"/>
                    <a:pt x="18380" y="3385"/>
                    <a:pt x="18581" y="3451"/>
                  </a:cubicBezTo>
                  <a:cubicBezTo>
                    <a:pt x="19014" y="3485"/>
                    <a:pt x="19381" y="3485"/>
                    <a:pt x="19681" y="3518"/>
                  </a:cubicBezTo>
                  <a:lnTo>
                    <a:pt x="20582" y="3518"/>
                  </a:lnTo>
                  <a:lnTo>
                    <a:pt x="20582" y="3485"/>
                  </a:lnTo>
                  <a:cubicBezTo>
                    <a:pt x="20582" y="3485"/>
                    <a:pt x="20515" y="3418"/>
                    <a:pt x="20348" y="3418"/>
                  </a:cubicBezTo>
                  <a:cubicBezTo>
                    <a:pt x="20215" y="3385"/>
                    <a:pt x="19948" y="3385"/>
                    <a:pt x="19681" y="3351"/>
                  </a:cubicBezTo>
                  <a:cubicBezTo>
                    <a:pt x="19381" y="3285"/>
                    <a:pt x="19048" y="3218"/>
                    <a:pt x="18614" y="3151"/>
                  </a:cubicBezTo>
                  <a:lnTo>
                    <a:pt x="18013" y="3018"/>
                  </a:lnTo>
                  <a:cubicBezTo>
                    <a:pt x="17747" y="2984"/>
                    <a:pt x="17546" y="2918"/>
                    <a:pt x="17280" y="2851"/>
                  </a:cubicBezTo>
                  <a:cubicBezTo>
                    <a:pt x="17046" y="2818"/>
                    <a:pt x="16813" y="2718"/>
                    <a:pt x="16546" y="2651"/>
                  </a:cubicBezTo>
                  <a:cubicBezTo>
                    <a:pt x="16312" y="2551"/>
                    <a:pt x="16045" y="2484"/>
                    <a:pt x="15745" y="2384"/>
                  </a:cubicBezTo>
                  <a:cubicBezTo>
                    <a:pt x="15178" y="2217"/>
                    <a:pt x="14578" y="2050"/>
                    <a:pt x="14011" y="1850"/>
                  </a:cubicBezTo>
                  <a:cubicBezTo>
                    <a:pt x="12810" y="1483"/>
                    <a:pt x="11509" y="1050"/>
                    <a:pt x="10175" y="716"/>
                  </a:cubicBezTo>
                  <a:cubicBezTo>
                    <a:pt x="9841" y="583"/>
                    <a:pt x="9507" y="549"/>
                    <a:pt x="9174" y="483"/>
                  </a:cubicBezTo>
                  <a:cubicBezTo>
                    <a:pt x="8840" y="383"/>
                    <a:pt x="8507" y="316"/>
                    <a:pt x="8173" y="249"/>
                  </a:cubicBezTo>
                  <a:cubicBezTo>
                    <a:pt x="7840" y="182"/>
                    <a:pt x="7506" y="149"/>
                    <a:pt x="7172" y="82"/>
                  </a:cubicBezTo>
                  <a:cubicBezTo>
                    <a:pt x="6839" y="49"/>
                    <a:pt x="6539" y="16"/>
                    <a:pt x="6205" y="16"/>
                  </a:cubicBezTo>
                  <a:cubicBezTo>
                    <a:pt x="5983" y="16"/>
                    <a:pt x="5760" y="1"/>
                    <a:pt x="5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4488325" y="4147125"/>
              <a:ext cx="514550" cy="87950"/>
            </a:xfrm>
            <a:custGeom>
              <a:rect b="b" l="l" r="r" t="t"/>
              <a:pathLst>
                <a:path extrusionOk="0" h="3518" w="20582">
                  <a:moveTo>
                    <a:pt x="5548" y="0"/>
                  </a:moveTo>
                  <a:cubicBezTo>
                    <a:pt x="5442" y="0"/>
                    <a:pt x="5338" y="4"/>
                    <a:pt x="5238" y="15"/>
                  </a:cubicBezTo>
                  <a:cubicBezTo>
                    <a:pt x="5071" y="15"/>
                    <a:pt x="4971" y="15"/>
                    <a:pt x="4804" y="48"/>
                  </a:cubicBezTo>
                  <a:cubicBezTo>
                    <a:pt x="4637" y="82"/>
                    <a:pt x="4504" y="82"/>
                    <a:pt x="4337" y="148"/>
                  </a:cubicBezTo>
                  <a:cubicBezTo>
                    <a:pt x="3737" y="248"/>
                    <a:pt x="3203" y="415"/>
                    <a:pt x="2736" y="649"/>
                  </a:cubicBezTo>
                  <a:cubicBezTo>
                    <a:pt x="2236" y="849"/>
                    <a:pt x="1835" y="1049"/>
                    <a:pt x="1502" y="1316"/>
                  </a:cubicBezTo>
                  <a:cubicBezTo>
                    <a:pt x="1135" y="1549"/>
                    <a:pt x="835" y="1750"/>
                    <a:pt x="634" y="1983"/>
                  </a:cubicBezTo>
                  <a:cubicBezTo>
                    <a:pt x="201" y="2350"/>
                    <a:pt x="1" y="2650"/>
                    <a:pt x="1" y="2650"/>
                  </a:cubicBezTo>
                  <a:cubicBezTo>
                    <a:pt x="34" y="2650"/>
                    <a:pt x="301" y="2450"/>
                    <a:pt x="835" y="2083"/>
                  </a:cubicBezTo>
                  <a:cubicBezTo>
                    <a:pt x="1035" y="1916"/>
                    <a:pt x="1335" y="1716"/>
                    <a:pt x="1702" y="1516"/>
                  </a:cubicBezTo>
                  <a:cubicBezTo>
                    <a:pt x="2035" y="1316"/>
                    <a:pt x="2436" y="1082"/>
                    <a:pt x="2903" y="916"/>
                  </a:cubicBezTo>
                  <a:cubicBezTo>
                    <a:pt x="3370" y="749"/>
                    <a:pt x="3903" y="582"/>
                    <a:pt x="4437" y="482"/>
                  </a:cubicBezTo>
                  <a:cubicBezTo>
                    <a:pt x="5038" y="349"/>
                    <a:pt x="5605" y="248"/>
                    <a:pt x="6238" y="215"/>
                  </a:cubicBezTo>
                  <a:lnTo>
                    <a:pt x="7206" y="215"/>
                  </a:lnTo>
                  <a:cubicBezTo>
                    <a:pt x="7506" y="248"/>
                    <a:pt x="7840" y="248"/>
                    <a:pt x="8173" y="349"/>
                  </a:cubicBezTo>
                  <a:cubicBezTo>
                    <a:pt x="8840" y="482"/>
                    <a:pt x="9507" y="682"/>
                    <a:pt x="10141" y="882"/>
                  </a:cubicBezTo>
                  <a:cubicBezTo>
                    <a:pt x="10808" y="1082"/>
                    <a:pt x="11409" y="1349"/>
                    <a:pt x="12043" y="1549"/>
                  </a:cubicBezTo>
                  <a:cubicBezTo>
                    <a:pt x="12676" y="1816"/>
                    <a:pt x="13310" y="2016"/>
                    <a:pt x="13877" y="2217"/>
                  </a:cubicBezTo>
                  <a:cubicBezTo>
                    <a:pt x="14444" y="2450"/>
                    <a:pt x="15045" y="2617"/>
                    <a:pt x="15612" y="2784"/>
                  </a:cubicBezTo>
                  <a:cubicBezTo>
                    <a:pt x="16179" y="2950"/>
                    <a:pt x="16713" y="3050"/>
                    <a:pt x="17213" y="3184"/>
                  </a:cubicBezTo>
                  <a:cubicBezTo>
                    <a:pt x="17446" y="3284"/>
                    <a:pt x="17713" y="3317"/>
                    <a:pt x="17913" y="3351"/>
                  </a:cubicBezTo>
                  <a:cubicBezTo>
                    <a:pt x="18180" y="3384"/>
                    <a:pt x="18380" y="3384"/>
                    <a:pt x="18581" y="3417"/>
                  </a:cubicBezTo>
                  <a:cubicBezTo>
                    <a:pt x="19014" y="3484"/>
                    <a:pt x="19381" y="3484"/>
                    <a:pt x="19681" y="3517"/>
                  </a:cubicBezTo>
                  <a:lnTo>
                    <a:pt x="20582" y="3517"/>
                  </a:lnTo>
                  <a:lnTo>
                    <a:pt x="20582" y="3484"/>
                  </a:lnTo>
                  <a:cubicBezTo>
                    <a:pt x="20582" y="3484"/>
                    <a:pt x="20515" y="3417"/>
                    <a:pt x="20348" y="3417"/>
                  </a:cubicBezTo>
                  <a:cubicBezTo>
                    <a:pt x="20215" y="3384"/>
                    <a:pt x="19948" y="3384"/>
                    <a:pt x="19681" y="3351"/>
                  </a:cubicBezTo>
                  <a:cubicBezTo>
                    <a:pt x="19381" y="3251"/>
                    <a:pt x="19048" y="3217"/>
                    <a:pt x="18614" y="3151"/>
                  </a:cubicBezTo>
                  <a:lnTo>
                    <a:pt x="18013" y="3017"/>
                  </a:lnTo>
                  <a:cubicBezTo>
                    <a:pt x="17747" y="2984"/>
                    <a:pt x="17546" y="2917"/>
                    <a:pt x="17280" y="2850"/>
                  </a:cubicBezTo>
                  <a:cubicBezTo>
                    <a:pt x="17046" y="2817"/>
                    <a:pt x="16813" y="2717"/>
                    <a:pt x="16546" y="2650"/>
                  </a:cubicBezTo>
                  <a:cubicBezTo>
                    <a:pt x="16312" y="2550"/>
                    <a:pt x="16045" y="2483"/>
                    <a:pt x="15745" y="2383"/>
                  </a:cubicBezTo>
                  <a:cubicBezTo>
                    <a:pt x="15178" y="2217"/>
                    <a:pt x="14578" y="2050"/>
                    <a:pt x="14011" y="1850"/>
                  </a:cubicBezTo>
                  <a:cubicBezTo>
                    <a:pt x="12810" y="1483"/>
                    <a:pt x="11509" y="1049"/>
                    <a:pt x="10175" y="715"/>
                  </a:cubicBezTo>
                  <a:cubicBezTo>
                    <a:pt x="9841" y="582"/>
                    <a:pt x="9507" y="549"/>
                    <a:pt x="9174" y="482"/>
                  </a:cubicBezTo>
                  <a:cubicBezTo>
                    <a:pt x="8840" y="382"/>
                    <a:pt x="8507" y="315"/>
                    <a:pt x="8173" y="248"/>
                  </a:cubicBezTo>
                  <a:cubicBezTo>
                    <a:pt x="7840" y="182"/>
                    <a:pt x="7506" y="148"/>
                    <a:pt x="7172" y="82"/>
                  </a:cubicBezTo>
                  <a:cubicBezTo>
                    <a:pt x="6839" y="48"/>
                    <a:pt x="6539" y="15"/>
                    <a:pt x="6205" y="15"/>
                  </a:cubicBezTo>
                  <a:cubicBezTo>
                    <a:pt x="5983" y="15"/>
                    <a:pt x="5760" y="0"/>
                    <a:pt x="5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4488325" y="4238850"/>
              <a:ext cx="514550" cy="87950"/>
            </a:xfrm>
            <a:custGeom>
              <a:rect b="b" l="l" r="r" t="t"/>
              <a:pathLst>
                <a:path extrusionOk="0" h="3518" w="20582">
                  <a:moveTo>
                    <a:pt x="5548" y="0"/>
                  </a:moveTo>
                  <a:cubicBezTo>
                    <a:pt x="5442" y="0"/>
                    <a:pt x="5338" y="4"/>
                    <a:pt x="5238" y="15"/>
                  </a:cubicBezTo>
                  <a:cubicBezTo>
                    <a:pt x="5071" y="15"/>
                    <a:pt x="4971" y="15"/>
                    <a:pt x="4804" y="49"/>
                  </a:cubicBezTo>
                  <a:cubicBezTo>
                    <a:pt x="4637" y="82"/>
                    <a:pt x="4504" y="82"/>
                    <a:pt x="4337" y="149"/>
                  </a:cubicBezTo>
                  <a:cubicBezTo>
                    <a:pt x="3737" y="249"/>
                    <a:pt x="3203" y="416"/>
                    <a:pt x="2736" y="649"/>
                  </a:cubicBezTo>
                  <a:cubicBezTo>
                    <a:pt x="2236" y="849"/>
                    <a:pt x="1835" y="1049"/>
                    <a:pt x="1502" y="1316"/>
                  </a:cubicBezTo>
                  <a:cubicBezTo>
                    <a:pt x="1135" y="1550"/>
                    <a:pt x="835" y="1783"/>
                    <a:pt x="634" y="1983"/>
                  </a:cubicBezTo>
                  <a:cubicBezTo>
                    <a:pt x="201" y="2350"/>
                    <a:pt x="1" y="2650"/>
                    <a:pt x="1" y="2650"/>
                  </a:cubicBezTo>
                  <a:cubicBezTo>
                    <a:pt x="34" y="2650"/>
                    <a:pt x="301" y="2450"/>
                    <a:pt x="835" y="2083"/>
                  </a:cubicBezTo>
                  <a:cubicBezTo>
                    <a:pt x="1035" y="1917"/>
                    <a:pt x="1335" y="1716"/>
                    <a:pt x="1702" y="1516"/>
                  </a:cubicBezTo>
                  <a:cubicBezTo>
                    <a:pt x="2035" y="1316"/>
                    <a:pt x="2436" y="1083"/>
                    <a:pt x="2903" y="949"/>
                  </a:cubicBezTo>
                  <a:cubicBezTo>
                    <a:pt x="3370" y="749"/>
                    <a:pt x="3903" y="582"/>
                    <a:pt x="4437" y="482"/>
                  </a:cubicBezTo>
                  <a:cubicBezTo>
                    <a:pt x="5038" y="349"/>
                    <a:pt x="5605" y="249"/>
                    <a:pt x="6238" y="215"/>
                  </a:cubicBezTo>
                  <a:lnTo>
                    <a:pt x="7206" y="215"/>
                  </a:lnTo>
                  <a:cubicBezTo>
                    <a:pt x="7506" y="249"/>
                    <a:pt x="7840" y="249"/>
                    <a:pt x="8173" y="349"/>
                  </a:cubicBezTo>
                  <a:cubicBezTo>
                    <a:pt x="8840" y="482"/>
                    <a:pt x="9507" y="682"/>
                    <a:pt x="10141" y="883"/>
                  </a:cubicBezTo>
                  <a:cubicBezTo>
                    <a:pt x="10808" y="1083"/>
                    <a:pt x="11409" y="1350"/>
                    <a:pt x="12043" y="1550"/>
                  </a:cubicBezTo>
                  <a:cubicBezTo>
                    <a:pt x="12676" y="1817"/>
                    <a:pt x="13310" y="2017"/>
                    <a:pt x="13877" y="2217"/>
                  </a:cubicBezTo>
                  <a:cubicBezTo>
                    <a:pt x="14444" y="2450"/>
                    <a:pt x="15045" y="2617"/>
                    <a:pt x="15612" y="2784"/>
                  </a:cubicBezTo>
                  <a:cubicBezTo>
                    <a:pt x="16179" y="2951"/>
                    <a:pt x="16713" y="3051"/>
                    <a:pt x="17213" y="3184"/>
                  </a:cubicBezTo>
                  <a:cubicBezTo>
                    <a:pt x="17446" y="3284"/>
                    <a:pt x="17713" y="3318"/>
                    <a:pt x="17913" y="3351"/>
                  </a:cubicBezTo>
                  <a:cubicBezTo>
                    <a:pt x="18180" y="3384"/>
                    <a:pt x="18380" y="3384"/>
                    <a:pt x="18581" y="3451"/>
                  </a:cubicBezTo>
                  <a:cubicBezTo>
                    <a:pt x="19014" y="3484"/>
                    <a:pt x="19381" y="3484"/>
                    <a:pt x="19681" y="3518"/>
                  </a:cubicBezTo>
                  <a:lnTo>
                    <a:pt x="20582" y="3518"/>
                  </a:lnTo>
                  <a:lnTo>
                    <a:pt x="20582" y="3484"/>
                  </a:lnTo>
                  <a:cubicBezTo>
                    <a:pt x="20582" y="3484"/>
                    <a:pt x="20515" y="3418"/>
                    <a:pt x="20348" y="3418"/>
                  </a:cubicBezTo>
                  <a:cubicBezTo>
                    <a:pt x="20215" y="3384"/>
                    <a:pt x="19948" y="3384"/>
                    <a:pt x="19681" y="3351"/>
                  </a:cubicBezTo>
                  <a:cubicBezTo>
                    <a:pt x="19381" y="3251"/>
                    <a:pt x="19048" y="3218"/>
                    <a:pt x="18614" y="3151"/>
                  </a:cubicBezTo>
                  <a:lnTo>
                    <a:pt x="18013" y="3017"/>
                  </a:lnTo>
                  <a:cubicBezTo>
                    <a:pt x="17747" y="2984"/>
                    <a:pt x="17546" y="2917"/>
                    <a:pt x="17280" y="2851"/>
                  </a:cubicBezTo>
                  <a:cubicBezTo>
                    <a:pt x="17046" y="2817"/>
                    <a:pt x="16813" y="2717"/>
                    <a:pt x="16546" y="2650"/>
                  </a:cubicBezTo>
                  <a:cubicBezTo>
                    <a:pt x="16312" y="2550"/>
                    <a:pt x="16045" y="2484"/>
                    <a:pt x="15745" y="2384"/>
                  </a:cubicBezTo>
                  <a:cubicBezTo>
                    <a:pt x="15178" y="2217"/>
                    <a:pt x="14578" y="2050"/>
                    <a:pt x="14011" y="1850"/>
                  </a:cubicBezTo>
                  <a:cubicBezTo>
                    <a:pt x="12810" y="1483"/>
                    <a:pt x="11509" y="1049"/>
                    <a:pt x="10175" y="716"/>
                  </a:cubicBezTo>
                  <a:cubicBezTo>
                    <a:pt x="9841" y="582"/>
                    <a:pt x="9507" y="549"/>
                    <a:pt x="9174" y="482"/>
                  </a:cubicBezTo>
                  <a:cubicBezTo>
                    <a:pt x="8840" y="382"/>
                    <a:pt x="8507" y="315"/>
                    <a:pt x="8173" y="249"/>
                  </a:cubicBezTo>
                  <a:cubicBezTo>
                    <a:pt x="7840" y="182"/>
                    <a:pt x="7506" y="149"/>
                    <a:pt x="7172" y="82"/>
                  </a:cubicBezTo>
                  <a:cubicBezTo>
                    <a:pt x="6839" y="49"/>
                    <a:pt x="6539" y="15"/>
                    <a:pt x="6205" y="15"/>
                  </a:cubicBezTo>
                  <a:cubicBezTo>
                    <a:pt x="5983" y="15"/>
                    <a:pt x="5760" y="0"/>
                    <a:pt x="5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4488325" y="4330575"/>
              <a:ext cx="514550" cy="87975"/>
            </a:xfrm>
            <a:custGeom>
              <a:rect b="b" l="l" r="r" t="t"/>
              <a:pathLst>
                <a:path extrusionOk="0" h="3519" w="20582">
                  <a:moveTo>
                    <a:pt x="5548" y="1"/>
                  </a:moveTo>
                  <a:cubicBezTo>
                    <a:pt x="5442" y="1"/>
                    <a:pt x="5338" y="4"/>
                    <a:pt x="5238" y="16"/>
                  </a:cubicBezTo>
                  <a:cubicBezTo>
                    <a:pt x="5071" y="16"/>
                    <a:pt x="4971" y="16"/>
                    <a:pt x="4804" y="49"/>
                  </a:cubicBezTo>
                  <a:cubicBezTo>
                    <a:pt x="4637" y="82"/>
                    <a:pt x="4504" y="82"/>
                    <a:pt x="4337" y="149"/>
                  </a:cubicBezTo>
                  <a:cubicBezTo>
                    <a:pt x="3737" y="249"/>
                    <a:pt x="3203" y="416"/>
                    <a:pt x="2736" y="649"/>
                  </a:cubicBezTo>
                  <a:cubicBezTo>
                    <a:pt x="2236" y="849"/>
                    <a:pt x="1835" y="1050"/>
                    <a:pt x="1502" y="1316"/>
                  </a:cubicBezTo>
                  <a:cubicBezTo>
                    <a:pt x="1135" y="1550"/>
                    <a:pt x="835" y="1783"/>
                    <a:pt x="634" y="1984"/>
                  </a:cubicBezTo>
                  <a:cubicBezTo>
                    <a:pt x="201" y="2351"/>
                    <a:pt x="1" y="2651"/>
                    <a:pt x="1" y="2651"/>
                  </a:cubicBezTo>
                  <a:cubicBezTo>
                    <a:pt x="34" y="2651"/>
                    <a:pt x="301" y="2451"/>
                    <a:pt x="835" y="2084"/>
                  </a:cubicBezTo>
                  <a:cubicBezTo>
                    <a:pt x="1035" y="1917"/>
                    <a:pt x="1335" y="1717"/>
                    <a:pt x="1702" y="1517"/>
                  </a:cubicBezTo>
                  <a:cubicBezTo>
                    <a:pt x="2035" y="1316"/>
                    <a:pt x="2436" y="1083"/>
                    <a:pt x="2903" y="950"/>
                  </a:cubicBezTo>
                  <a:cubicBezTo>
                    <a:pt x="3370" y="749"/>
                    <a:pt x="3903" y="616"/>
                    <a:pt x="4437" y="483"/>
                  </a:cubicBezTo>
                  <a:cubicBezTo>
                    <a:pt x="5038" y="349"/>
                    <a:pt x="5605" y="249"/>
                    <a:pt x="6238" y="216"/>
                  </a:cubicBezTo>
                  <a:lnTo>
                    <a:pt x="7206" y="216"/>
                  </a:lnTo>
                  <a:cubicBezTo>
                    <a:pt x="7506" y="249"/>
                    <a:pt x="7840" y="249"/>
                    <a:pt x="8173" y="349"/>
                  </a:cubicBezTo>
                  <a:cubicBezTo>
                    <a:pt x="8840" y="483"/>
                    <a:pt x="9507" y="683"/>
                    <a:pt x="10141" y="883"/>
                  </a:cubicBezTo>
                  <a:cubicBezTo>
                    <a:pt x="10808" y="1083"/>
                    <a:pt x="11409" y="1350"/>
                    <a:pt x="12043" y="1550"/>
                  </a:cubicBezTo>
                  <a:cubicBezTo>
                    <a:pt x="12676" y="1817"/>
                    <a:pt x="13310" y="2017"/>
                    <a:pt x="13877" y="2217"/>
                  </a:cubicBezTo>
                  <a:cubicBezTo>
                    <a:pt x="14444" y="2451"/>
                    <a:pt x="15045" y="2617"/>
                    <a:pt x="15612" y="2784"/>
                  </a:cubicBezTo>
                  <a:cubicBezTo>
                    <a:pt x="16179" y="2951"/>
                    <a:pt x="16713" y="3051"/>
                    <a:pt x="17213" y="3184"/>
                  </a:cubicBezTo>
                  <a:cubicBezTo>
                    <a:pt x="17446" y="3285"/>
                    <a:pt x="17713" y="3318"/>
                    <a:pt x="17913" y="3351"/>
                  </a:cubicBezTo>
                  <a:cubicBezTo>
                    <a:pt x="18180" y="3385"/>
                    <a:pt x="18380" y="3385"/>
                    <a:pt x="18581" y="3451"/>
                  </a:cubicBezTo>
                  <a:cubicBezTo>
                    <a:pt x="19014" y="3485"/>
                    <a:pt x="19381" y="3485"/>
                    <a:pt x="19681" y="3518"/>
                  </a:cubicBezTo>
                  <a:lnTo>
                    <a:pt x="20582" y="3518"/>
                  </a:lnTo>
                  <a:lnTo>
                    <a:pt x="20582" y="3485"/>
                  </a:lnTo>
                  <a:cubicBezTo>
                    <a:pt x="20582" y="3485"/>
                    <a:pt x="20515" y="3418"/>
                    <a:pt x="20348" y="3418"/>
                  </a:cubicBezTo>
                  <a:cubicBezTo>
                    <a:pt x="20215" y="3385"/>
                    <a:pt x="19948" y="3385"/>
                    <a:pt x="19681" y="3351"/>
                  </a:cubicBezTo>
                  <a:cubicBezTo>
                    <a:pt x="19381" y="3251"/>
                    <a:pt x="19048" y="3218"/>
                    <a:pt x="18614" y="3151"/>
                  </a:cubicBezTo>
                  <a:lnTo>
                    <a:pt x="18013" y="3018"/>
                  </a:lnTo>
                  <a:cubicBezTo>
                    <a:pt x="17747" y="2984"/>
                    <a:pt x="17546" y="2918"/>
                    <a:pt x="17280" y="2851"/>
                  </a:cubicBezTo>
                  <a:cubicBezTo>
                    <a:pt x="17046" y="2818"/>
                    <a:pt x="16813" y="2717"/>
                    <a:pt x="16546" y="2651"/>
                  </a:cubicBezTo>
                  <a:cubicBezTo>
                    <a:pt x="16312" y="2551"/>
                    <a:pt x="16045" y="2484"/>
                    <a:pt x="15745" y="2384"/>
                  </a:cubicBezTo>
                  <a:cubicBezTo>
                    <a:pt x="15178" y="2217"/>
                    <a:pt x="14578" y="2050"/>
                    <a:pt x="14011" y="1850"/>
                  </a:cubicBezTo>
                  <a:cubicBezTo>
                    <a:pt x="12810" y="1483"/>
                    <a:pt x="11509" y="1050"/>
                    <a:pt x="10175" y="716"/>
                  </a:cubicBezTo>
                  <a:cubicBezTo>
                    <a:pt x="9841" y="583"/>
                    <a:pt x="9507" y="549"/>
                    <a:pt x="9174" y="483"/>
                  </a:cubicBezTo>
                  <a:cubicBezTo>
                    <a:pt x="8840" y="382"/>
                    <a:pt x="8507" y="316"/>
                    <a:pt x="8173" y="249"/>
                  </a:cubicBezTo>
                  <a:cubicBezTo>
                    <a:pt x="7840" y="182"/>
                    <a:pt x="7506" y="149"/>
                    <a:pt x="7172" y="82"/>
                  </a:cubicBezTo>
                  <a:cubicBezTo>
                    <a:pt x="6839" y="49"/>
                    <a:pt x="6539" y="16"/>
                    <a:pt x="6205" y="16"/>
                  </a:cubicBezTo>
                  <a:cubicBezTo>
                    <a:pt x="5983" y="16"/>
                    <a:pt x="5760" y="1"/>
                    <a:pt x="5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4488325" y="4422325"/>
              <a:ext cx="514550" cy="87950"/>
            </a:xfrm>
            <a:custGeom>
              <a:rect b="b" l="l" r="r" t="t"/>
              <a:pathLst>
                <a:path extrusionOk="0" h="3518" w="20582">
                  <a:moveTo>
                    <a:pt x="5548" y="0"/>
                  </a:moveTo>
                  <a:cubicBezTo>
                    <a:pt x="5442" y="0"/>
                    <a:pt x="5338" y="4"/>
                    <a:pt x="5238" y="15"/>
                  </a:cubicBezTo>
                  <a:cubicBezTo>
                    <a:pt x="5071" y="15"/>
                    <a:pt x="4971" y="15"/>
                    <a:pt x="4804" y="48"/>
                  </a:cubicBezTo>
                  <a:cubicBezTo>
                    <a:pt x="4637" y="82"/>
                    <a:pt x="4504" y="82"/>
                    <a:pt x="4337" y="148"/>
                  </a:cubicBezTo>
                  <a:cubicBezTo>
                    <a:pt x="3737" y="282"/>
                    <a:pt x="3203" y="415"/>
                    <a:pt x="2736" y="649"/>
                  </a:cubicBezTo>
                  <a:cubicBezTo>
                    <a:pt x="2236" y="849"/>
                    <a:pt x="1835" y="1049"/>
                    <a:pt x="1502" y="1316"/>
                  </a:cubicBezTo>
                  <a:cubicBezTo>
                    <a:pt x="1135" y="1549"/>
                    <a:pt x="835" y="1783"/>
                    <a:pt x="634" y="1983"/>
                  </a:cubicBezTo>
                  <a:cubicBezTo>
                    <a:pt x="201" y="2350"/>
                    <a:pt x="1" y="2650"/>
                    <a:pt x="1" y="2650"/>
                  </a:cubicBezTo>
                  <a:cubicBezTo>
                    <a:pt x="34" y="2650"/>
                    <a:pt x="301" y="2450"/>
                    <a:pt x="835" y="2083"/>
                  </a:cubicBezTo>
                  <a:cubicBezTo>
                    <a:pt x="1035" y="1950"/>
                    <a:pt x="1335" y="1716"/>
                    <a:pt x="1702" y="1516"/>
                  </a:cubicBezTo>
                  <a:cubicBezTo>
                    <a:pt x="2035" y="1316"/>
                    <a:pt x="2436" y="1116"/>
                    <a:pt x="2903" y="949"/>
                  </a:cubicBezTo>
                  <a:cubicBezTo>
                    <a:pt x="3370" y="749"/>
                    <a:pt x="3903" y="615"/>
                    <a:pt x="4437" y="482"/>
                  </a:cubicBezTo>
                  <a:cubicBezTo>
                    <a:pt x="5038" y="348"/>
                    <a:pt x="5605" y="282"/>
                    <a:pt x="6238" y="215"/>
                  </a:cubicBezTo>
                  <a:lnTo>
                    <a:pt x="7206" y="215"/>
                  </a:lnTo>
                  <a:cubicBezTo>
                    <a:pt x="7506" y="282"/>
                    <a:pt x="7840" y="282"/>
                    <a:pt x="8173" y="348"/>
                  </a:cubicBezTo>
                  <a:cubicBezTo>
                    <a:pt x="8840" y="482"/>
                    <a:pt x="9507" y="682"/>
                    <a:pt x="10141" y="882"/>
                  </a:cubicBezTo>
                  <a:cubicBezTo>
                    <a:pt x="10808" y="1116"/>
                    <a:pt x="11409" y="1349"/>
                    <a:pt x="12043" y="1549"/>
                  </a:cubicBezTo>
                  <a:cubicBezTo>
                    <a:pt x="12676" y="1816"/>
                    <a:pt x="13310" y="2016"/>
                    <a:pt x="13877" y="2216"/>
                  </a:cubicBezTo>
                  <a:cubicBezTo>
                    <a:pt x="14444" y="2450"/>
                    <a:pt x="15045" y="2617"/>
                    <a:pt x="15612" y="2784"/>
                  </a:cubicBezTo>
                  <a:cubicBezTo>
                    <a:pt x="16179" y="2950"/>
                    <a:pt x="16713" y="3050"/>
                    <a:pt x="17213" y="3184"/>
                  </a:cubicBezTo>
                  <a:cubicBezTo>
                    <a:pt x="17446" y="3284"/>
                    <a:pt x="17713" y="3317"/>
                    <a:pt x="17913" y="3351"/>
                  </a:cubicBezTo>
                  <a:cubicBezTo>
                    <a:pt x="18180" y="3384"/>
                    <a:pt x="18380" y="3384"/>
                    <a:pt x="18581" y="3451"/>
                  </a:cubicBezTo>
                  <a:cubicBezTo>
                    <a:pt x="19014" y="3484"/>
                    <a:pt x="19381" y="3484"/>
                    <a:pt x="19681" y="3517"/>
                  </a:cubicBezTo>
                  <a:lnTo>
                    <a:pt x="20582" y="3517"/>
                  </a:lnTo>
                  <a:lnTo>
                    <a:pt x="20582" y="3484"/>
                  </a:lnTo>
                  <a:cubicBezTo>
                    <a:pt x="20582" y="3484"/>
                    <a:pt x="20515" y="3417"/>
                    <a:pt x="20348" y="3417"/>
                  </a:cubicBezTo>
                  <a:cubicBezTo>
                    <a:pt x="20215" y="3384"/>
                    <a:pt x="19948" y="3384"/>
                    <a:pt x="19681" y="3351"/>
                  </a:cubicBezTo>
                  <a:cubicBezTo>
                    <a:pt x="19381" y="3251"/>
                    <a:pt x="19048" y="3217"/>
                    <a:pt x="18614" y="3150"/>
                  </a:cubicBezTo>
                  <a:lnTo>
                    <a:pt x="18013" y="3017"/>
                  </a:lnTo>
                  <a:cubicBezTo>
                    <a:pt x="17747" y="2984"/>
                    <a:pt x="17546" y="2917"/>
                    <a:pt x="17280" y="2850"/>
                  </a:cubicBezTo>
                  <a:cubicBezTo>
                    <a:pt x="17046" y="2817"/>
                    <a:pt x="16813" y="2717"/>
                    <a:pt x="16546" y="2650"/>
                  </a:cubicBezTo>
                  <a:cubicBezTo>
                    <a:pt x="16312" y="2550"/>
                    <a:pt x="16045" y="2483"/>
                    <a:pt x="15745" y="2383"/>
                  </a:cubicBezTo>
                  <a:cubicBezTo>
                    <a:pt x="15178" y="2216"/>
                    <a:pt x="14578" y="2050"/>
                    <a:pt x="14011" y="1850"/>
                  </a:cubicBezTo>
                  <a:cubicBezTo>
                    <a:pt x="12810" y="1483"/>
                    <a:pt x="11509" y="1049"/>
                    <a:pt x="10175" y="715"/>
                  </a:cubicBezTo>
                  <a:cubicBezTo>
                    <a:pt x="9841" y="582"/>
                    <a:pt x="9507" y="549"/>
                    <a:pt x="9174" y="482"/>
                  </a:cubicBezTo>
                  <a:cubicBezTo>
                    <a:pt x="8840" y="382"/>
                    <a:pt x="8507" y="315"/>
                    <a:pt x="8173" y="248"/>
                  </a:cubicBezTo>
                  <a:cubicBezTo>
                    <a:pt x="7840" y="182"/>
                    <a:pt x="7506" y="148"/>
                    <a:pt x="7172" y="82"/>
                  </a:cubicBezTo>
                  <a:cubicBezTo>
                    <a:pt x="6839" y="48"/>
                    <a:pt x="6539" y="15"/>
                    <a:pt x="6205" y="15"/>
                  </a:cubicBezTo>
                  <a:cubicBezTo>
                    <a:pt x="5983" y="15"/>
                    <a:pt x="5760" y="0"/>
                    <a:pt x="5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4289025" y="3683825"/>
              <a:ext cx="160975" cy="921525"/>
            </a:xfrm>
            <a:custGeom>
              <a:rect b="b" l="l" r="r" t="t"/>
              <a:pathLst>
                <a:path extrusionOk="0" h="36861" w="6439">
                  <a:moveTo>
                    <a:pt x="6438" y="36860"/>
                  </a:moveTo>
                  <a:lnTo>
                    <a:pt x="6438" y="2569"/>
                  </a:lnTo>
                  <a:cubicBezTo>
                    <a:pt x="6438" y="2569"/>
                    <a:pt x="4170" y="0"/>
                    <a:pt x="167" y="0"/>
                  </a:cubicBezTo>
                  <a:lnTo>
                    <a:pt x="0" y="0"/>
                  </a:lnTo>
                  <a:lnTo>
                    <a:pt x="0" y="33991"/>
                  </a:lnTo>
                  <a:cubicBezTo>
                    <a:pt x="5037" y="34025"/>
                    <a:pt x="6438" y="36860"/>
                    <a:pt x="6438" y="368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4449975" y="3683825"/>
              <a:ext cx="160975" cy="921525"/>
            </a:xfrm>
            <a:custGeom>
              <a:rect b="b" l="l" r="r" t="t"/>
              <a:pathLst>
                <a:path extrusionOk="0" h="36861" w="6439">
                  <a:moveTo>
                    <a:pt x="6238" y="0"/>
                  </a:moveTo>
                  <a:cubicBezTo>
                    <a:pt x="2202" y="0"/>
                    <a:pt x="0" y="2569"/>
                    <a:pt x="0" y="2569"/>
                  </a:cubicBezTo>
                  <a:lnTo>
                    <a:pt x="0" y="36860"/>
                  </a:lnTo>
                  <a:cubicBezTo>
                    <a:pt x="0" y="36860"/>
                    <a:pt x="1301" y="34058"/>
                    <a:pt x="6438" y="33991"/>
                  </a:cubicBezTo>
                  <a:lnTo>
                    <a:pt x="6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8" name="Google Shape;838;p3"/>
          <p:cNvSpPr/>
          <p:nvPr/>
        </p:nvSpPr>
        <p:spPr>
          <a:xfrm>
            <a:off x="1243806" y="4624886"/>
            <a:ext cx="1817795" cy="47115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5341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Old Testament</a:t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9" name="Google Shape;839;p3"/>
          <p:cNvSpPr/>
          <p:nvPr/>
        </p:nvSpPr>
        <p:spPr>
          <a:xfrm>
            <a:off x="6041815" y="4635689"/>
            <a:ext cx="1817795" cy="47115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5341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New Testament</a:t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40" name="Google Shape;840;p3"/>
          <p:cNvPicPr preferRelativeResize="0"/>
          <p:nvPr/>
        </p:nvPicPr>
        <p:blipFill rotWithShape="1">
          <a:blip r:embed="rId3">
            <a:alphaModFix/>
          </a:blip>
          <a:srcRect b="6490" l="5219" r="3531" t="6150"/>
          <a:stretch/>
        </p:blipFill>
        <p:spPr>
          <a:xfrm>
            <a:off x="151050" y="1490174"/>
            <a:ext cx="4315525" cy="311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3"/>
          <p:cNvPicPr preferRelativeResize="0"/>
          <p:nvPr/>
        </p:nvPicPr>
        <p:blipFill rotWithShape="1">
          <a:blip r:embed="rId4">
            <a:alphaModFix/>
          </a:blip>
          <a:srcRect b="6766" l="5173" r="3909" t="5591"/>
          <a:stretch/>
        </p:blipFill>
        <p:spPr>
          <a:xfrm>
            <a:off x="4519109" y="1291363"/>
            <a:ext cx="4429740" cy="31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"/>
          <p:cNvSpPr/>
          <p:nvPr/>
        </p:nvSpPr>
        <p:spPr>
          <a:xfrm>
            <a:off x="1521900" y="1285881"/>
            <a:ext cx="6100200" cy="2923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5341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4"/>
          <p:cNvSpPr txBox="1"/>
          <p:nvPr>
            <p:ph type="title"/>
          </p:nvPr>
        </p:nvSpPr>
        <p:spPr>
          <a:xfrm>
            <a:off x="2089550" y="1466625"/>
            <a:ext cx="53376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>
                <a:solidFill>
                  <a:srgbClr val="553410"/>
                </a:solidFill>
                <a:latin typeface="Montserrat"/>
                <a:ea typeface="Montserrat"/>
                <a:cs typeface="Montserrat"/>
                <a:sym typeface="Montserrat"/>
              </a:rPr>
              <a:t>Relationships between the words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8" name="Google Shape;848;p4"/>
          <p:cNvSpPr txBox="1"/>
          <p:nvPr/>
        </p:nvSpPr>
        <p:spPr>
          <a:xfrm>
            <a:off x="2177660" y="2610025"/>
            <a:ext cx="48804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rassol"/>
              <a:buNone/>
            </a:pPr>
            <a:r>
              <a:rPr i="0" lang="en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Bigrams and N-grams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"/>
          <p:cNvSpPr/>
          <p:nvPr/>
        </p:nvSpPr>
        <p:spPr>
          <a:xfrm>
            <a:off x="151039" y="289810"/>
            <a:ext cx="4678348" cy="573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5341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  Bigrams</a:t>
            </a:r>
            <a:endParaRPr b="0" i="0" sz="2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54" name="Google Shape;854;p5"/>
          <p:cNvSpPr/>
          <p:nvPr/>
        </p:nvSpPr>
        <p:spPr>
          <a:xfrm>
            <a:off x="3011681" y="341111"/>
            <a:ext cx="1817700" cy="471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5341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Old Testament</a:t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55" name="Google Shape;85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50" y="983350"/>
            <a:ext cx="6827124" cy="40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51c0de4441_2_6"/>
          <p:cNvSpPr/>
          <p:nvPr/>
        </p:nvSpPr>
        <p:spPr>
          <a:xfrm>
            <a:off x="151039" y="289810"/>
            <a:ext cx="4678200" cy="573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6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5341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  Bigrams</a:t>
            </a:r>
            <a:endParaRPr b="0" i="0" sz="2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61" name="Google Shape;861;g251c0de4441_2_6"/>
          <p:cNvSpPr/>
          <p:nvPr/>
        </p:nvSpPr>
        <p:spPr>
          <a:xfrm>
            <a:off x="3011681" y="341111"/>
            <a:ext cx="1817700" cy="471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6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55341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New</a:t>
            </a:r>
            <a:r>
              <a:rPr b="0" i="0" lang="en" sz="1400" u="none" cap="none" strike="noStrike">
                <a:solidFill>
                  <a:srgbClr val="55341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Testament</a:t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2" name="Google Shape;862;g251c0de4441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50" y="863699"/>
            <a:ext cx="6759385" cy="421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7" name="Google Shape;867;g251c0de4441_2_13"/>
          <p:cNvPicPr preferRelativeResize="0"/>
          <p:nvPr/>
        </p:nvPicPr>
        <p:blipFill rotWithShape="1">
          <a:blip r:embed="rId3">
            <a:alphaModFix/>
          </a:blip>
          <a:srcRect b="5842" l="3175" r="4513" t="7216"/>
          <a:stretch/>
        </p:blipFill>
        <p:spPr>
          <a:xfrm>
            <a:off x="541150" y="1572350"/>
            <a:ext cx="6082700" cy="330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g251c0de4441_2_13"/>
          <p:cNvPicPr preferRelativeResize="0"/>
          <p:nvPr/>
        </p:nvPicPr>
        <p:blipFill rotWithShape="1">
          <a:blip r:embed="rId4">
            <a:alphaModFix/>
          </a:blip>
          <a:srcRect b="5194" l="2945" r="3831" t="6318"/>
          <a:stretch/>
        </p:blipFill>
        <p:spPr>
          <a:xfrm>
            <a:off x="2437000" y="242550"/>
            <a:ext cx="6168925" cy="35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51c0de4441_2_50"/>
          <p:cNvSpPr/>
          <p:nvPr/>
        </p:nvSpPr>
        <p:spPr>
          <a:xfrm>
            <a:off x="151039" y="289810"/>
            <a:ext cx="4678200" cy="573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6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5341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  </a:t>
            </a:r>
            <a:r>
              <a:rPr lang="en" sz="2400">
                <a:solidFill>
                  <a:srgbClr val="55341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5-Grams</a:t>
            </a:r>
            <a:endParaRPr b="0" i="0" sz="2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4" name="Google Shape;874;g251c0de4441_2_50"/>
          <p:cNvSpPr/>
          <p:nvPr/>
        </p:nvSpPr>
        <p:spPr>
          <a:xfrm>
            <a:off x="3011681" y="341111"/>
            <a:ext cx="1817700" cy="471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6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55341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Old</a:t>
            </a:r>
            <a:r>
              <a:rPr b="0" i="0" lang="en" sz="1400" u="none" cap="none" strike="noStrike">
                <a:solidFill>
                  <a:srgbClr val="55341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Testament</a:t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75" name="Google Shape;875;g251c0de4441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50" y="863700"/>
            <a:ext cx="7659666" cy="427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51c0de4441_2_58"/>
          <p:cNvSpPr/>
          <p:nvPr/>
        </p:nvSpPr>
        <p:spPr>
          <a:xfrm>
            <a:off x="272959" y="280142"/>
            <a:ext cx="5230500" cy="573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6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5341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" sz="2400">
                <a:solidFill>
                  <a:srgbClr val="55341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Topic Modelling</a:t>
            </a:r>
            <a:endParaRPr b="0" i="0" sz="2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881" name="Google Shape;881;g251c0de4441_2_58"/>
          <p:cNvGrpSpPr/>
          <p:nvPr/>
        </p:nvGrpSpPr>
        <p:grpSpPr>
          <a:xfrm>
            <a:off x="4679640" y="411839"/>
            <a:ext cx="348951" cy="310511"/>
            <a:chOff x="-11295075" y="4102725"/>
            <a:chExt cx="363150" cy="320975"/>
          </a:xfrm>
        </p:grpSpPr>
        <p:sp>
          <p:nvSpPr>
            <p:cNvPr id="882" name="Google Shape;882;g251c0de4441_2_58"/>
            <p:cNvSpPr/>
            <p:nvPr/>
          </p:nvSpPr>
          <p:spPr>
            <a:xfrm>
              <a:off x="-11084775" y="4196825"/>
              <a:ext cx="61475" cy="61475"/>
            </a:xfrm>
            <a:custGeom>
              <a:rect b="b" l="l" r="r" t="t"/>
              <a:pathLst>
                <a:path extrusionOk="0" h="2459" w="2459">
                  <a:moveTo>
                    <a:pt x="64" y="1"/>
                  </a:moveTo>
                  <a:cubicBezTo>
                    <a:pt x="32" y="410"/>
                    <a:pt x="1" y="852"/>
                    <a:pt x="1" y="1230"/>
                  </a:cubicBezTo>
                  <a:cubicBezTo>
                    <a:pt x="1" y="1639"/>
                    <a:pt x="32" y="2049"/>
                    <a:pt x="64" y="2458"/>
                  </a:cubicBezTo>
                  <a:lnTo>
                    <a:pt x="1198" y="2458"/>
                  </a:lnTo>
                  <a:cubicBezTo>
                    <a:pt x="1891" y="2458"/>
                    <a:pt x="2458" y="1891"/>
                    <a:pt x="2458" y="1230"/>
                  </a:cubicBezTo>
                  <a:cubicBezTo>
                    <a:pt x="2458" y="568"/>
                    <a:pt x="1922" y="1"/>
                    <a:pt x="1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g251c0de4441_2_58"/>
            <p:cNvSpPr/>
            <p:nvPr/>
          </p:nvSpPr>
          <p:spPr>
            <a:xfrm>
              <a:off x="-11072150" y="4102725"/>
              <a:ext cx="140225" cy="269375"/>
            </a:xfrm>
            <a:custGeom>
              <a:rect b="b" l="l" r="r" t="t"/>
              <a:pathLst>
                <a:path extrusionOk="0" h="10775" w="5609">
                  <a:moveTo>
                    <a:pt x="2679" y="0"/>
                  </a:moveTo>
                  <a:cubicBezTo>
                    <a:pt x="1450" y="0"/>
                    <a:pt x="442" y="1387"/>
                    <a:pt x="1" y="3308"/>
                  </a:cubicBezTo>
                  <a:lnTo>
                    <a:pt x="1009" y="3308"/>
                  </a:lnTo>
                  <a:cubicBezTo>
                    <a:pt x="2175" y="3308"/>
                    <a:pt x="3120" y="4253"/>
                    <a:pt x="3120" y="5388"/>
                  </a:cubicBezTo>
                  <a:cubicBezTo>
                    <a:pt x="3120" y="6522"/>
                    <a:pt x="2175" y="7467"/>
                    <a:pt x="1009" y="7467"/>
                  </a:cubicBezTo>
                  <a:lnTo>
                    <a:pt x="1" y="7467"/>
                  </a:lnTo>
                  <a:cubicBezTo>
                    <a:pt x="442" y="9420"/>
                    <a:pt x="1450" y="10775"/>
                    <a:pt x="2679" y="10775"/>
                  </a:cubicBezTo>
                  <a:cubicBezTo>
                    <a:pt x="4285" y="10775"/>
                    <a:pt x="5609" y="8381"/>
                    <a:pt x="5609" y="5419"/>
                  </a:cubicBezTo>
                  <a:cubicBezTo>
                    <a:pt x="5609" y="2458"/>
                    <a:pt x="4285" y="0"/>
                    <a:pt x="2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g251c0de4441_2_58"/>
            <p:cNvSpPr/>
            <p:nvPr/>
          </p:nvSpPr>
          <p:spPr>
            <a:xfrm>
              <a:off x="-11230475" y="4320500"/>
              <a:ext cx="103975" cy="103200"/>
            </a:xfrm>
            <a:custGeom>
              <a:rect b="b" l="l" r="r" t="t"/>
              <a:pathLst>
                <a:path extrusionOk="0" h="4128" w="4159">
                  <a:moveTo>
                    <a:pt x="0" y="0"/>
                  </a:moveTo>
                  <a:lnTo>
                    <a:pt x="0" y="2867"/>
                  </a:lnTo>
                  <a:cubicBezTo>
                    <a:pt x="0" y="3529"/>
                    <a:pt x="536" y="4127"/>
                    <a:pt x="1260" y="4127"/>
                  </a:cubicBezTo>
                  <a:cubicBezTo>
                    <a:pt x="1922" y="4127"/>
                    <a:pt x="2521" y="3560"/>
                    <a:pt x="2521" y="2867"/>
                  </a:cubicBezTo>
                  <a:lnTo>
                    <a:pt x="2521" y="1638"/>
                  </a:lnTo>
                  <a:lnTo>
                    <a:pt x="2962" y="1638"/>
                  </a:lnTo>
                  <a:cubicBezTo>
                    <a:pt x="3623" y="1638"/>
                    <a:pt x="4127" y="1134"/>
                    <a:pt x="4159" y="473"/>
                  </a:cubicBezTo>
                  <a:cubicBezTo>
                    <a:pt x="3875" y="347"/>
                    <a:pt x="3623" y="221"/>
                    <a:pt x="3340" y="158"/>
                  </a:cubicBezTo>
                  <a:lnTo>
                    <a:pt x="3340" y="378"/>
                  </a:lnTo>
                  <a:cubicBezTo>
                    <a:pt x="3340" y="630"/>
                    <a:pt x="3151" y="788"/>
                    <a:pt x="2962" y="788"/>
                  </a:cubicBezTo>
                  <a:lnTo>
                    <a:pt x="2521" y="788"/>
                  </a:lnTo>
                  <a:lnTo>
                    <a:pt x="2521" y="0"/>
                  </a:lnTo>
                  <a:cubicBezTo>
                    <a:pt x="2468" y="11"/>
                    <a:pt x="2416" y="14"/>
                    <a:pt x="2364" y="14"/>
                  </a:cubicBezTo>
                  <a:cubicBezTo>
                    <a:pt x="2262" y="14"/>
                    <a:pt x="2164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g251c0de4441_2_58"/>
            <p:cNvSpPr/>
            <p:nvPr/>
          </p:nvSpPr>
          <p:spPr>
            <a:xfrm>
              <a:off x="-11210000" y="4113350"/>
              <a:ext cx="137850" cy="226075"/>
            </a:xfrm>
            <a:custGeom>
              <a:rect b="b" l="l" r="r" t="t"/>
              <a:pathLst>
                <a:path extrusionOk="0" h="9043" w="5514">
                  <a:moveTo>
                    <a:pt x="5514" y="0"/>
                  </a:moveTo>
                  <a:lnTo>
                    <a:pt x="4096" y="883"/>
                  </a:lnTo>
                  <a:cubicBezTo>
                    <a:pt x="3308" y="1355"/>
                    <a:pt x="2363" y="1607"/>
                    <a:pt x="1418" y="1607"/>
                  </a:cubicBezTo>
                  <a:cubicBezTo>
                    <a:pt x="536" y="2300"/>
                    <a:pt x="0" y="3340"/>
                    <a:pt x="0" y="4537"/>
                  </a:cubicBezTo>
                  <a:cubicBezTo>
                    <a:pt x="0" y="5703"/>
                    <a:pt x="567" y="6774"/>
                    <a:pt x="1418" y="7436"/>
                  </a:cubicBezTo>
                  <a:cubicBezTo>
                    <a:pt x="2363" y="7499"/>
                    <a:pt x="3308" y="7719"/>
                    <a:pt x="4096" y="8192"/>
                  </a:cubicBezTo>
                  <a:lnTo>
                    <a:pt x="5514" y="9042"/>
                  </a:lnTo>
                  <a:cubicBezTo>
                    <a:pt x="4695" y="8097"/>
                    <a:pt x="4159" y="6427"/>
                    <a:pt x="4159" y="4537"/>
                  </a:cubicBezTo>
                  <a:cubicBezTo>
                    <a:pt x="4159" y="2647"/>
                    <a:pt x="4726" y="946"/>
                    <a:pt x="5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g251c0de4441_2_58"/>
            <p:cNvSpPr/>
            <p:nvPr/>
          </p:nvSpPr>
          <p:spPr>
            <a:xfrm>
              <a:off x="-11295075" y="4153525"/>
              <a:ext cx="89825" cy="145725"/>
            </a:xfrm>
            <a:custGeom>
              <a:rect b="b" l="l" r="r" t="t"/>
              <a:pathLst>
                <a:path extrusionOk="0" h="5829" w="3593">
                  <a:moveTo>
                    <a:pt x="3088" y="0"/>
                  </a:moveTo>
                  <a:cubicBezTo>
                    <a:pt x="1482" y="0"/>
                    <a:pt x="127" y="1229"/>
                    <a:pt x="64" y="2773"/>
                  </a:cubicBezTo>
                  <a:cubicBezTo>
                    <a:pt x="1" y="4505"/>
                    <a:pt x="1356" y="5829"/>
                    <a:pt x="2962" y="5829"/>
                  </a:cubicBezTo>
                  <a:lnTo>
                    <a:pt x="3592" y="5829"/>
                  </a:lnTo>
                  <a:cubicBezTo>
                    <a:pt x="2931" y="5041"/>
                    <a:pt x="2521" y="4064"/>
                    <a:pt x="2521" y="2930"/>
                  </a:cubicBezTo>
                  <a:cubicBezTo>
                    <a:pt x="2521" y="1796"/>
                    <a:pt x="2931" y="788"/>
                    <a:pt x="3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87" name="Google Shape;887;g251c0de4441_2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50" y="988429"/>
            <a:ext cx="8314526" cy="4019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ristian Worship Songs by Slidesgo">
  <a:themeElements>
    <a:clrScheme name="Simple Light">
      <a:dk1>
        <a:srgbClr val="A76F5A"/>
      </a:dk1>
      <a:lt1>
        <a:srgbClr val="EECDAA"/>
      </a:lt1>
      <a:dk2>
        <a:srgbClr val="E6BD91"/>
      </a:dk2>
      <a:lt2>
        <a:srgbClr val="8CB6FA"/>
      </a:lt2>
      <a:accent1>
        <a:srgbClr val="FA8C8C"/>
      </a:accent1>
      <a:accent2>
        <a:srgbClr val="F0E7DF"/>
      </a:accent2>
      <a:accent3>
        <a:srgbClr val="FFFFFF"/>
      </a:accent3>
      <a:accent4>
        <a:srgbClr val="684C41"/>
      </a:accent4>
      <a:accent5>
        <a:srgbClr val="FFFFFF"/>
      </a:accent5>
      <a:accent6>
        <a:srgbClr val="FFFFFF"/>
      </a:accent6>
      <a:hlink>
        <a:srgbClr val="684C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