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BC6E-3893-4081-849F-31BDF9E303DD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7927-3E0C-41A5-9324-A0035219674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908720"/>
            <a:ext cx="6400800" cy="1800200"/>
          </a:xfrm>
        </p:spPr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-3 farbenfrohe und actionreiche Level</a:t>
            </a:r>
          </a:p>
          <a:p>
            <a:r>
              <a:rPr lang="de-DE" sz="1600" dirty="0" smtClean="0"/>
              <a:t>-innovative Steuerung</a:t>
            </a:r>
          </a:p>
          <a:p>
            <a:r>
              <a:rPr lang="de-DE" sz="1600" dirty="0" smtClean="0"/>
              <a:t>-einmalige </a:t>
            </a:r>
            <a:r>
              <a:rPr lang="de-DE" sz="1600" dirty="0" err="1" smtClean="0"/>
              <a:t>Levelphysik</a:t>
            </a:r>
            <a:endParaRPr lang="de-DE" sz="1600" dirty="0" smtClean="0"/>
          </a:p>
          <a:p>
            <a:r>
              <a:rPr lang="de-DE" sz="1600" smtClean="0"/>
              <a:t>-lauffähig </a:t>
            </a:r>
            <a:r>
              <a:rPr lang="de-DE" sz="1600" dirty="0" smtClean="0"/>
              <a:t>in allen Webbrowsern</a:t>
            </a:r>
            <a:endParaRPr lang="de-DE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3326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Besonderheit</a:t>
            </a:r>
            <a:endParaRPr lang="de-DE" sz="2400" dirty="0"/>
          </a:p>
        </p:txBody>
      </p:sp>
      <p:pic>
        <p:nvPicPr>
          <p:cNvPr id="5" name="Grafik 4" descr="Unbenan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881962" cy="2909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Faust</dc:creator>
  <cp:lastModifiedBy>Faust</cp:lastModifiedBy>
  <cp:revision>2</cp:revision>
  <dcterms:created xsi:type="dcterms:W3CDTF">2017-12-05T18:54:19Z</dcterms:created>
  <dcterms:modified xsi:type="dcterms:W3CDTF">2017-12-05T19:01:58Z</dcterms:modified>
</cp:coreProperties>
</file>